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5" r:id="rId4"/>
    <p:sldId id="266" r:id="rId5"/>
    <p:sldId id="259" r:id="rId6"/>
    <p:sldId id="260" r:id="rId7"/>
    <p:sldId id="267" r:id="rId8"/>
    <p:sldId id="269" r:id="rId9"/>
    <p:sldId id="270" r:id="rId10"/>
    <p:sldId id="261" r:id="rId11"/>
    <p:sldId id="263" r:id="rId12"/>
    <p:sldId id="262" r:id="rId13"/>
    <p:sldId id="268" r:id="rId14"/>
    <p:sldId id="271" r:id="rId15"/>
    <p:sldId id="26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47B536-ED81-44F9-9F2F-201FB1315A72}" type="doc">
      <dgm:prSet loTypeId="urn:microsoft.com/office/officeart/2005/8/layout/target1" loCatId="relationship" qsTypeId="urn:microsoft.com/office/officeart/2005/8/quickstyle/3d9" qsCatId="3D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305267F4-1F21-4783-B58C-94C3CCF6415D}">
      <dgm:prSet phldrT="[Text]" custT="1"/>
      <dgm:spPr/>
      <dgm:t>
        <a:bodyPr/>
        <a:lstStyle/>
        <a:p>
          <a:r>
            <a:rPr lang="ar-EG" sz="2400" dirty="0">
              <a:solidFill>
                <a:schemeClr val="accent2">
                  <a:lumMod val="20000"/>
                  <a:lumOff val="80000"/>
                </a:schemeClr>
              </a:solidFill>
            </a:rPr>
            <a:t>الآلم النفسى</a:t>
          </a:r>
          <a:endParaRPr lang="en-US" sz="2400" dirty="0">
            <a:solidFill>
              <a:schemeClr val="accent2">
                <a:lumMod val="20000"/>
                <a:lumOff val="80000"/>
              </a:schemeClr>
            </a:solidFill>
          </a:endParaRPr>
        </a:p>
      </dgm:t>
    </dgm:pt>
    <dgm:pt modelId="{C696596C-E063-4D00-B3BD-9912D2B031E0}" type="parTrans" cxnId="{AA335894-A0B0-4E9F-8A7C-7AF9E9B70A84}">
      <dgm:prSet/>
      <dgm:spPr/>
      <dgm:t>
        <a:bodyPr/>
        <a:lstStyle/>
        <a:p>
          <a:endParaRPr lang="en-US"/>
        </a:p>
      </dgm:t>
    </dgm:pt>
    <dgm:pt modelId="{91048AB0-AC14-45A3-8821-EEDC9937857F}" type="sibTrans" cxnId="{AA335894-A0B0-4E9F-8A7C-7AF9E9B70A84}">
      <dgm:prSet/>
      <dgm:spPr/>
      <dgm:t>
        <a:bodyPr/>
        <a:lstStyle/>
        <a:p>
          <a:endParaRPr lang="en-US"/>
        </a:p>
      </dgm:t>
    </dgm:pt>
    <dgm:pt modelId="{2B2647C6-0D44-4A94-8E23-242B7F2F4698}">
      <dgm:prSet phldrT="[Text]" custT="1"/>
      <dgm:spPr/>
      <dgm:t>
        <a:bodyPr/>
        <a:lstStyle/>
        <a:p>
          <a:r>
            <a:rPr lang="ar-EG" sz="2400" dirty="0">
              <a:solidFill>
                <a:schemeClr val="accent2">
                  <a:lumMod val="20000"/>
                  <a:lumOff val="80000"/>
                </a:schemeClr>
              </a:solidFill>
            </a:rPr>
            <a:t>عدم التفكير السليم</a:t>
          </a:r>
          <a:endParaRPr lang="en-US" sz="2400" dirty="0">
            <a:solidFill>
              <a:schemeClr val="accent2">
                <a:lumMod val="20000"/>
                <a:lumOff val="80000"/>
              </a:schemeClr>
            </a:solidFill>
          </a:endParaRPr>
        </a:p>
      </dgm:t>
    </dgm:pt>
    <dgm:pt modelId="{0499E656-5696-4E65-A9C9-8A02CBCCABAD}" type="parTrans" cxnId="{C9020B45-D40F-419F-A4A4-6CAFB263CBEA}">
      <dgm:prSet/>
      <dgm:spPr/>
      <dgm:t>
        <a:bodyPr/>
        <a:lstStyle/>
        <a:p>
          <a:endParaRPr lang="en-US"/>
        </a:p>
      </dgm:t>
    </dgm:pt>
    <dgm:pt modelId="{98B76729-CB03-4DCE-8B92-1DCB297D5374}" type="sibTrans" cxnId="{C9020B45-D40F-419F-A4A4-6CAFB263CBEA}">
      <dgm:prSet/>
      <dgm:spPr/>
      <dgm:t>
        <a:bodyPr/>
        <a:lstStyle/>
        <a:p>
          <a:endParaRPr lang="en-US"/>
        </a:p>
      </dgm:t>
    </dgm:pt>
    <dgm:pt modelId="{2036E3D5-9C62-4533-97F7-7116DD39A94B}">
      <dgm:prSet phldrT="[Text]" custT="1"/>
      <dgm:spPr/>
      <dgm:t>
        <a:bodyPr/>
        <a:lstStyle/>
        <a:p>
          <a:r>
            <a:rPr lang="ar-EG" sz="2400" dirty="0">
              <a:solidFill>
                <a:schemeClr val="accent2">
                  <a:lumMod val="20000"/>
                  <a:lumOff val="80000"/>
                </a:schemeClr>
              </a:solidFill>
            </a:rPr>
            <a:t>الغضب و العدوان</a:t>
          </a:r>
          <a:endParaRPr lang="en-US" sz="2400" dirty="0">
            <a:solidFill>
              <a:schemeClr val="accent2">
                <a:lumMod val="20000"/>
                <a:lumOff val="80000"/>
              </a:schemeClr>
            </a:solidFill>
          </a:endParaRPr>
        </a:p>
      </dgm:t>
    </dgm:pt>
    <dgm:pt modelId="{058652EB-0AE3-4367-B718-DFAF6D536256}" type="parTrans" cxnId="{DE01DD71-B08E-4768-979B-09F98768C629}">
      <dgm:prSet/>
      <dgm:spPr/>
      <dgm:t>
        <a:bodyPr/>
        <a:lstStyle/>
        <a:p>
          <a:endParaRPr lang="en-US"/>
        </a:p>
      </dgm:t>
    </dgm:pt>
    <dgm:pt modelId="{7136E9D8-DAC9-47EE-8BA8-6BB1DC4E5886}" type="sibTrans" cxnId="{DE01DD71-B08E-4768-979B-09F98768C629}">
      <dgm:prSet/>
      <dgm:spPr/>
      <dgm:t>
        <a:bodyPr/>
        <a:lstStyle/>
        <a:p>
          <a:endParaRPr lang="en-US"/>
        </a:p>
      </dgm:t>
    </dgm:pt>
    <dgm:pt modelId="{6099DBAD-FFDF-47A1-BB1C-E700F080633D}">
      <dgm:prSet custT="1"/>
      <dgm:spPr/>
      <dgm:t>
        <a:bodyPr/>
        <a:lstStyle/>
        <a:p>
          <a:r>
            <a:rPr lang="ar-EG" sz="2400" dirty="0">
              <a:solidFill>
                <a:schemeClr val="accent2">
                  <a:lumMod val="20000"/>
                  <a:lumOff val="80000"/>
                </a:schemeClr>
              </a:solidFill>
            </a:rPr>
            <a:t>تدنى تقدير الذات</a:t>
          </a:r>
          <a:endParaRPr lang="en-US" sz="2400" dirty="0">
            <a:solidFill>
              <a:schemeClr val="accent2">
                <a:lumMod val="20000"/>
                <a:lumOff val="80000"/>
              </a:schemeClr>
            </a:solidFill>
          </a:endParaRPr>
        </a:p>
      </dgm:t>
    </dgm:pt>
    <dgm:pt modelId="{1B70AD3E-9D70-4E3F-8B4A-6FAFD080912C}" type="parTrans" cxnId="{881C0670-FDD6-4F80-9547-CDA551930673}">
      <dgm:prSet/>
      <dgm:spPr/>
      <dgm:t>
        <a:bodyPr/>
        <a:lstStyle/>
        <a:p>
          <a:endParaRPr lang="en-US"/>
        </a:p>
      </dgm:t>
    </dgm:pt>
    <dgm:pt modelId="{D76B82AD-F8AA-41B4-8364-0AE8DEB5B076}" type="sibTrans" cxnId="{881C0670-FDD6-4F80-9547-CDA551930673}">
      <dgm:prSet/>
      <dgm:spPr/>
      <dgm:t>
        <a:bodyPr/>
        <a:lstStyle/>
        <a:p>
          <a:endParaRPr lang="en-US"/>
        </a:p>
      </dgm:t>
    </dgm:pt>
    <dgm:pt modelId="{DE84CDE3-3071-45C2-A612-7FA54B4B3125}">
      <dgm:prSet custT="1"/>
      <dgm:spPr/>
      <dgm:t>
        <a:bodyPr/>
        <a:lstStyle/>
        <a:p>
          <a:r>
            <a:rPr lang="ar-EG" sz="2400" dirty="0">
              <a:solidFill>
                <a:schemeClr val="accent2">
                  <a:lumMod val="20000"/>
                  <a:lumOff val="80000"/>
                </a:schemeClr>
              </a:solidFill>
            </a:rPr>
            <a:t>عدم الأنتماء</a:t>
          </a:r>
          <a:endParaRPr lang="en-US" sz="2400" dirty="0">
            <a:solidFill>
              <a:schemeClr val="accent2">
                <a:lumMod val="20000"/>
                <a:lumOff val="80000"/>
              </a:schemeClr>
            </a:solidFill>
          </a:endParaRPr>
        </a:p>
      </dgm:t>
    </dgm:pt>
    <dgm:pt modelId="{6278C5A9-019C-45C2-8127-7B367760028E}" type="parTrans" cxnId="{7F219AA7-8B36-4BAF-B519-E6AFEFF43572}">
      <dgm:prSet/>
      <dgm:spPr/>
      <dgm:t>
        <a:bodyPr/>
        <a:lstStyle/>
        <a:p>
          <a:endParaRPr lang="en-US"/>
        </a:p>
      </dgm:t>
    </dgm:pt>
    <dgm:pt modelId="{396E69C2-E8F0-4E92-8373-8570EFCC67E2}" type="sibTrans" cxnId="{7F219AA7-8B36-4BAF-B519-E6AFEFF43572}">
      <dgm:prSet/>
      <dgm:spPr/>
      <dgm:t>
        <a:bodyPr/>
        <a:lstStyle/>
        <a:p>
          <a:endParaRPr lang="en-US"/>
        </a:p>
      </dgm:t>
    </dgm:pt>
    <dgm:pt modelId="{2AC685E5-D6B0-45BC-BAB4-BEB439BE1732}" type="pres">
      <dgm:prSet presAssocID="{6A47B536-ED81-44F9-9F2F-201FB1315A72}" presName="composite" presStyleCnt="0">
        <dgm:presLayoutVars>
          <dgm:chMax val="5"/>
          <dgm:dir/>
          <dgm:resizeHandles val="exact"/>
        </dgm:presLayoutVars>
      </dgm:prSet>
      <dgm:spPr/>
    </dgm:pt>
    <dgm:pt modelId="{88D77B9B-7D01-41DE-BE10-61F3E05AB5C3}" type="pres">
      <dgm:prSet presAssocID="{305267F4-1F21-4783-B58C-94C3CCF6415D}" presName="circle1" presStyleLbl="lnNode1" presStyleIdx="0" presStyleCnt="5"/>
      <dgm:spPr/>
    </dgm:pt>
    <dgm:pt modelId="{2AF72C18-2F4B-46CE-A679-843D6F6C8352}" type="pres">
      <dgm:prSet presAssocID="{305267F4-1F21-4783-B58C-94C3CCF6415D}" presName="text1" presStyleLbl="revTx" presStyleIdx="0" presStyleCnt="5">
        <dgm:presLayoutVars>
          <dgm:bulletEnabled val="1"/>
        </dgm:presLayoutVars>
      </dgm:prSet>
      <dgm:spPr/>
    </dgm:pt>
    <dgm:pt modelId="{4EA9CC68-830E-42CD-9D02-F47B54F5E1F8}" type="pres">
      <dgm:prSet presAssocID="{305267F4-1F21-4783-B58C-94C3CCF6415D}" presName="line1" presStyleLbl="callout" presStyleIdx="0" presStyleCnt="10"/>
      <dgm:spPr/>
    </dgm:pt>
    <dgm:pt modelId="{F130857C-BDA0-4E7C-90FF-4A0EA7FBC0DD}" type="pres">
      <dgm:prSet presAssocID="{305267F4-1F21-4783-B58C-94C3CCF6415D}" presName="d1" presStyleLbl="callout" presStyleIdx="1" presStyleCnt="10"/>
      <dgm:spPr/>
    </dgm:pt>
    <dgm:pt modelId="{EA96DAC4-1A70-4AF0-85A6-255FFAF5051B}" type="pres">
      <dgm:prSet presAssocID="{2B2647C6-0D44-4A94-8E23-242B7F2F4698}" presName="circle2" presStyleLbl="lnNode1" presStyleIdx="1" presStyleCnt="5"/>
      <dgm:spPr/>
    </dgm:pt>
    <dgm:pt modelId="{5D396C69-AF9B-40D2-9418-93192CC2FF26}" type="pres">
      <dgm:prSet presAssocID="{2B2647C6-0D44-4A94-8E23-242B7F2F4698}" presName="text2" presStyleLbl="revTx" presStyleIdx="1" presStyleCnt="5">
        <dgm:presLayoutVars>
          <dgm:bulletEnabled val="1"/>
        </dgm:presLayoutVars>
      </dgm:prSet>
      <dgm:spPr/>
    </dgm:pt>
    <dgm:pt modelId="{F0A4B4B3-B14A-4959-A806-853D12FAC89B}" type="pres">
      <dgm:prSet presAssocID="{2B2647C6-0D44-4A94-8E23-242B7F2F4698}" presName="line2" presStyleLbl="callout" presStyleIdx="2" presStyleCnt="10"/>
      <dgm:spPr/>
    </dgm:pt>
    <dgm:pt modelId="{6D837CD4-D880-4F98-8300-66791A7C4CDE}" type="pres">
      <dgm:prSet presAssocID="{2B2647C6-0D44-4A94-8E23-242B7F2F4698}" presName="d2" presStyleLbl="callout" presStyleIdx="3" presStyleCnt="10"/>
      <dgm:spPr/>
    </dgm:pt>
    <dgm:pt modelId="{EACB3A76-846F-4EDB-9AF3-FC3A34FE957F}" type="pres">
      <dgm:prSet presAssocID="{2036E3D5-9C62-4533-97F7-7116DD39A94B}" presName="circle3" presStyleLbl="lnNode1" presStyleIdx="2" presStyleCnt="5"/>
      <dgm:spPr/>
    </dgm:pt>
    <dgm:pt modelId="{5E198883-BB2F-4C59-BAF5-2C39D037B715}" type="pres">
      <dgm:prSet presAssocID="{2036E3D5-9C62-4533-97F7-7116DD39A94B}" presName="text3" presStyleLbl="revTx" presStyleIdx="2" presStyleCnt="5">
        <dgm:presLayoutVars>
          <dgm:bulletEnabled val="1"/>
        </dgm:presLayoutVars>
      </dgm:prSet>
      <dgm:spPr/>
    </dgm:pt>
    <dgm:pt modelId="{8F075884-603A-47D8-B849-E756EF696DEA}" type="pres">
      <dgm:prSet presAssocID="{2036E3D5-9C62-4533-97F7-7116DD39A94B}" presName="line3" presStyleLbl="callout" presStyleIdx="4" presStyleCnt="10"/>
      <dgm:spPr/>
    </dgm:pt>
    <dgm:pt modelId="{F60F8A1E-5A2B-4FD7-9CB6-8B5C740B88F3}" type="pres">
      <dgm:prSet presAssocID="{2036E3D5-9C62-4533-97F7-7116DD39A94B}" presName="d3" presStyleLbl="callout" presStyleIdx="5" presStyleCnt="10"/>
      <dgm:spPr/>
    </dgm:pt>
    <dgm:pt modelId="{2E38D305-18A0-4AAE-9189-1D034C22FEAC}" type="pres">
      <dgm:prSet presAssocID="{6099DBAD-FFDF-47A1-BB1C-E700F080633D}" presName="circle4" presStyleLbl="lnNode1" presStyleIdx="3" presStyleCnt="5"/>
      <dgm:spPr/>
    </dgm:pt>
    <dgm:pt modelId="{4A282E70-2D11-4EA2-9A97-01E7D6683629}" type="pres">
      <dgm:prSet presAssocID="{6099DBAD-FFDF-47A1-BB1C-E700F080633D}" presName="text4" presStyleLbl="revTx" presStyleIdx="3" presStyleCnt="5">
        <dgm:presLayoutVars>
          <dgm:bulletEnabled val="1"/>
        </dgm:presLayoutVars>
      </dgm:prSet>
      <dgm:spPr/>
    </dgm:pt>
    <dgm:pt modelId="{F0ED7B1B-7071-425D-939E-9AE963409999}" type="pres">
      <dgm:prSet presAssocID="{6099DBAD-FFDF-47A1-BB1C-E700F080633D}" presName="line4" presStyleLbl="callout" presStyleIdx="6" presStyleCnt="10"/>
      <dgm:spPr/>
    </dgm:pt>
    <dgm:pt modelId="{8F4FBC42-CF03-4F80-BF0A-3DC9E4A2BDB7}" type="pres">
      <dgm:prSet presAssocID="{6099DBAD-FFDF-47A1-BB1C-E700F080633D}" presName="d4" presStyleLbl="callout" presStyleIdx="7" presStyleCnt="10"/>
      <dgm:spPr/>
    </dgm:pt>
    <dgm:pt modelId="{EAA4F0B9-49EC-45AB-9F82-CBBAFED74A48}" type="pres">
      <dgm:prSet presAssocID="{DE84CDE3-3071-45C2-A612-7FA54B4B3125}" presName="circle5" presStyleLbl="lnNode1" presStyleIdx="4" presStyleCnt="5"/>
      <dgm:spPr/>
    </dgm:pt>
    <dgm:pt modelId="{41E30C1C-E0FA-470A-9EE7-1CFC6F12DAF7}" type="pres">
      <dgm:prSet presAssocID="{DE84CDE3-3071-45C2-A612-7FA54B4B3125}" presName="text5" presStyleLbl="revTx" presStyleIdx="4" presStyleCnt="5">
        <dgm:presLayoutVars>
          <dgm:bulletEnabled val="1"/>
        </dgm:presLayoutVars>
      </dgm:prSet>
      <dgm:spPr/>
    </dgm:pt>
    <dgm:pt modelId="{FFD24FFD-C2C1-49E8-A655-834C2C5C0606}" type="pres">
      <dgm:prSet presAssocID="{DE84CDE3-3071-45C2-A612-7FA54B4B3125}" presName="line5" presStyleLbl="callout" presStyleIdx="8" presStyleCnt="10"/>
      <dgm:spPr/>
    </dgm:pt>
    <dgm:pt modelId="{E2733FCF-3F8D-4860-841C-9AB51539CB63}" type="pres">
      <dgm:prSet presAssocID="{DE84CDE3-3071-45C2-A612-7FA54B4B3125}" presName="d5" presStyleLbl="callout" presStyleIdx="9" presStyleCnt="10"/>
      <dgm:spPr/>
    </dgm:pt>
  </dgm:ptLst>
  <dgm:cxnLst>
    <dgm:cxn modelId="{C9020B45-D40F-419F-A4A4-6CAFB263CBEA}" srcId="{6A47B536-ED81-44F9-9F2F-201FB1315A72}" destId="{2B2647C6-0D44-4A94-8E23-242B7F2F4698}" srcOrd="1" destOrd="0" parTransId="{0499E656-5696-4E65-A9C9-8A02CBCCABAD}" sibTransId="{98B76729-CB03-4DCE-8B92-1DCB297D5374}"/>
    <dgm:cxn modelId="{9B26E16E-0732-456C-891E-2B3062D81E96}" type="presOf" srcId="{6099DBAD-FFDF-47A1-BB1C-E700F080633D}" destId="{4A282E70-2D11-4EA2-9A97-01E7D6683629}" srcOrd="0" destOrd="0" presId="urn:microsoft.com/office/officeart/2005/8/layout/target1"/>
    <dgm:cxn modelId="{881C0670-FDD6-4F80-9547-CDA551930673}" srcId="{6A47B536-ED81-44F9-9F2F-201FB1315A72}" destId="{6099DBAD-FFDF-47A1-BB1C-E700F080633D}" srcOrd="3" destOrd="0" parTransId="{1B70AD3E-9D70-4E3F-8B4A-6FAFD080912C}" sibTransId="{D76B82AD-F8AA-41B4-8364-0AE8DEB5B076}"/>
    <dgm:cxn modelId="{DE01DD71-B08E-4768-979B-09F98768C629}" srcId="{6A47B536-ED81-44F9-9F2F-201FB1315A72}" destId="{2036E3D5-9C62-4533-97F7-7116DD39A94B}" srcOrd="2" destOrd="0" parTransId="{058652EB-0AE3-4367-B718-DFAF6D536256}" sibTransId="{7136E9D8-DAC9-47EE-8BA8-6BB1DC4E5886}"/>
    <dgm:cxn modelId="{00631777-F075-4C41-998B-9B320E037E80}" type="presOf" srcId="{305267F4-1F21-4783-B58C-94C3CCF6415D}" destId="{2AF72C18-2F4B-46CE-A679-843D6F6C8352}" srcOrd="0" destOrd="0" presId="urn:microsoft.com/office/officeart/2005/8/layout/target1"/>
    <dgm:cxn modelId="{8F353892-F688-42C4-AA46-C89BB61F85F5}" type="presOf" srcId="{6A47B536-ED81-44F9-9F2F-201FB1315A72}" destId="{2AC685E5-D6B0-45BC-BAB4-BEB439BE1732}" srcOrd="0" destOrd="0" presId="urn:microsoft.com/office/officeart/2005/8/layout/target1"/>
    <dgm:cxn modelId="{AA335894-A0B0-4E9F-8A7C-7AF9E9B70A84}" srcId="{6A47B536-ED81-44F9-9F2F-201FB1315A72}" destId="{305267F4-1F21-4783-B58C-94C3CCF6415D}" srcOrd="0" destOrd="0" parTransId="{C696596C-E063-4D00-B3BD-9912D2B031E0}" sibTransId="{91048AB0-AC14-45A3-8821-EEDC9937857F}"/>
    <dgm:cxn modelId="{7F219AA7-8B36-4BAF-B519-E6AFEFF43572}" srcId="{6A47B536-ED81-44F9-9F2F-201FB1315A72}" destId="{DE84CDE3-3071-45C2-A612-7FA54B4B3125}" srcOrd="4" destOrd="0" parTransId="{6278C5A9-019C-45C2-8127-7B367760028E}" sibTransId="{396E69C2-E8F0-4E92-8373-8570EFCC67E2}"/>
    <dgm:cxn modelId="{B46324AB-1C41-4910-A534-6A01028684AE}" type="presOf" srcId="{2B2647C6-0D44-4A94-8E23-242B7F2F4698}" destId="{5D396C69-AF9B-40D2-9418-93192CC2FF26}" srcOrd="0" destOrd="0" presId="urn:microsoft.com/office/officeart/2005/8/layout/target1"/>
    <dgm:cxn modelId="{507B77CF-BD2F-4F05-803F-5A7D950EEE3E}" type="presOf" srcId="{DE84CDE3-3071-45C2-A612-7FA54B4B3125}" destId="{41E30C1C-E0FA-470A-9EE7-1CFC6F12DAF7}" srcOrd="0" destOrd="0" presId="urn:microsoft.com/office/officeart/2005/8/layout/target1"/>
    <dgm:cxn modelId="{4BFED0DE-5260-4AE5-949D-6EAEEA47FE30}" type="presOf" srcId="{2036E3D5-9C62-4533-97F7-7116DD39A94B}" destId="{5E198883-BB2F-4C59-BAF5-2C39D037B715}" srcOrd="0" destOrd="0" presId="urn:microsoft.com/office/officeart/2005/8/layout/target1"/>
    <dgm:cxn modelId="{CCDCDD33-AFA4-4F91-9E52-0A383AF545AA}" type="presParOf" srcId="{2AC685E5-D6B0-45BC-BAB4-BEB439BE1732}" destId="{88D77B9B-7D01-41DE-BE10-61F3E05AB5C3}" srcOrd="0" destOrd="0" presId="urn:microsoft.com/office/officeart/2005/8/layout/target1"/>
    <dgm:cxn modelId="{4F6E0F89-F7DF-4054-B991-0ABA638F0535}" type="presParOf" srcId="{2AC685E5-D6B0-45BC-BAB4-BEB439BE1732}" destId="{2AF72C18-2F4B-46CE-A679-843D6F6C8352}" srcOrd="1" destOrd="0" presId="urn:microsoft.com/office/officeart/2005/8/layout/target1"/>
    <dgm:cxn modelId="{0C6DEDE8-98CE-4CE9-A578-7AF3685FBC30}" type="presParOf" srcId="{2AC685E5-D6B0-45BC-BAB4-BEB439BE1732}" destId="{4EA9CC68-830E-42CD-9D02-F47B54F5E1F8}" srcOrd="2" destOrd="0" presId="urn:microsoft.com/office/officeart/2005/8/layout/target1"/>
    <dgm:cxn modelId="{1AC296AF-4052-49F1-86C0-E2D5DCB3B3E1}" type="presParOf" srcId="{2AC685E5-D6B0-45BC-BAB4-BEB439BE1732}" destId="{F130857C-BDA0-4E7C-90FF-4A0EA7FBC0DD}" srcOrd="3" destOrd="0" presId="urn:microsoft.com/office/officeart/2005/8/layout/target1"/>
    <dgm:cxn modelId="{2C79A982-D848-4F33-8052-3B72B20B1859}" type="presParOf" srcId="{2AC685E5-D6B0-45BC-BAB4-BEB439BE1732}" destId="{EA96DAC4-1A70-4AF0-85A6-255FFAF5051B}" srcOrd="4" destOrd="0" presId="urn:microsoft.com/office/officeart/2005/8/layout/target1"/>
    <dgm:cxn modelId="{8462E492-F99D-4789-AFD0-9D01B2978DA2}" type="presParOf" srcId="{2AC685E5-D6B0-45BC-BAB4-BEB439BE1732}" destId="{5D396C69-AF9B-40D2-9418-93192CC2FF26}" srcOrd="5" destOrd="0" presId="urn:microsoft.com/office/officeart/2005/8/layout/target1"/>
    <dgm:cxn modelId="{FE46103D-99AC-48E9-BC8F-A5C636E38D0F}" type="presParOf" srcId="{2AC685E5-D6B0-45BC-BAB4-BEB439BE1732}" destId="{F0A4B4B3-B14A-4959-A806-853D12FAC89B}" srcOrd="6" destOrd="0" presId="urn:microsoft.com/office/officeart/2005/8/layout/target1"/>
    <dgm:cxn modelId="{D455B202-04C6-469E-BB4D-7F3119388CB4}" type="presParOf" srcId="{2AC685E5-D6B0-45BC-BAB4-BEB439BE1732}" destId="{6D837CD4-D880-4F98-8300-66791A7C4CDE}" srcOrd="7" destOrd="0" presId="urn:microsoft.com/office/officeart/2005/8/layout/target1"/>
    <dgm:cxn modelId="{6092F518-90CC-4345-906F-E150C1987398}" type="presParOf" srcId="{2AC685E5-D6B0-45BC-BAB4-BEB439BE1732}" destId="{EACB3A76-846F-4EDB-9AF3-FC3A34FE957F}" srcOrd="8" destOrd="0" presId="urn:microsoft.com/office/officeart/2005/8/layout/target1"/>
    <dgm:cxn modelId="{F5F6E9D5-EB92-4FBC-BE8D-FEF48F5CBF8A}" type="presParOf" srcId="{2AC685E5-D6B0-45BC-BAB4-BEB439BE1732}" destId="{5E198883-BB2F-4C59-BAF5-2C39D037B715}" srcOrd="9" destOrd="0" presId="urn:microsoft.com/office/officeart/2005/8/layout/target1"/>
    <dgm:cxn modelId="{CF9AE6C6-4DB2-457A-B514-A1931549048F}" type="presParOf" srcId="{2AC685E5-D6B0-45BC-BAB4-BEB439BE1732}" destId="{8F075884-603A-47D8-B849-E756EF696DEA}" srcOrd="10" destOrd="0" presId="urn:microsoft.com/office/officeart/2005/8/layout/target1"/>
    <dgm:cxn modelId="{B980353B-4D5B-4149-AD50-9D4B31883CFC}" type="presParOf" srcId="{2AC685E5-D6B0-45BC-BAB4-BEB439BE1732}" destId="{F60F8A1E-5A2B-4FD7-9CB6-8B5C740B88F3}" srcOrd="11" destOrd="0" presId="urn:microsoft.com/office/officeart/2005/8/layout/target1"/>
    <dgm:cxn modelId="{656D4429-A273-4CC0-AFEB-9D0A6337CC59}" type="presParOf" srcId="{2AC685E5-D6B0-45BC-BAB4-BEB439BE1732}" destId="{2E38D305-18A0-4AAE-9189-1D034C22FEAC}" srcOrd="12" destOrd="0" presId="urn:microsoft.com/office/officeart/2005/8/layout/target1"/>
    <dgm:cxn modelId="{623F14AB-7393-48DA-ABE1-D3E87D242302}" type="presParOf" srcId="{2AC685E5-D6B0-45BC-BAB4-BEB439BE1732}" destId="{4A282E70-2D11-4EA2-9A97-01E7D6683629}" srcOrd="13" destOrd="0" presId="urn:microsoft.com/office/officeart/2005/8/layout/target1"/>
    <dgm:cxn modelId="{4C478AEF-282B-478A-A4CF-0612A2B9B47E}" type="presParOf" srcId="{2AC685E5-D6B0-45BC-BAB4-BEB439BE1732}" destId="{F0ED7B1B-7071-425D-939E-9AE963409999}" srcOrd="14" destOrd="0" presId="urn:microsoft.com/office/officeart/2005/8/layout/target1"/>
    <dgm:cxn modelId="{96E1E0BB-55DF-4CF3-B5C7-587B5F150935}" type="presParOf" srcId="{2AC685E5-D6B0-45BC-BAB4-BEB439BE1732}" destId="{8F4FBC42-CF03-4F80-BF0A-3DC9E4A2BDB7}" srcOrd="15" destOrd="0" presId="urn:microsoft.com/office/officeart/2005/8/layout/target1"/>
    <dgm:cxn modelId="{85972F10-0753-4347-B1DD-61EBF2DB9E1B}" type="presParOf" srcId="{2AC685E5-D6B0-45BC-BAB4-BEB439BE1732}" destId="{EAA4F0B9-49EC-45AB-9F82-CBBAFED74A48}" srcOrd="16" destOrd="0" presId="urn:microsoft.com/office/officeart/2005/8/layout/target1"/>
    <dgm:cxn modelId="{F1F28155-CC9A-4496-9CC8-B5F2B64A37F8}" type="presParOf" srcId="{2AC685E5-D6B0-45BC-BAB4-BEB439BE1732}" destId="{41E30C1C-E0FA-470A-9EE7-1CFC6F12DAF7}" srcOrd="17" destOrd="0" presId="urn:microsoft.com/office/officeart/2005/8/layout/target1"/>
    <dgm:cxn modelId="{82E165C9-85F6-457E-B0D7-4A28254159F2}" type="presParOf" srcId="{2AC685E5-D6B0-45BC-BAB4-BEB439BE1732}" destId="{FFD24FFD-C2C1-49E8-A655-834C2C5C0606}" srcOrd="18" destOrd="0" presId="urn:microsoft.com/office/officeart/2005/8/layout/target1"/>
    <dgm:cxn modelId="{D28C5590-F5AA-4B59-BF94-E07989F06188}" type="presParOf" srcId="{2AC685E5-D6B0-45BC-BAB4-BEB439BE1732}" destId="{E2733FCF-3F8D-4860-841C-9AB51539CB63}" srcOrd="19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A4F0B9-49EC-45AB-9F82-CBBAFED74A48}">
      <dsp:nvSpPr>
        <dsp:cNvPr id="0" name=""/>
        <dsp:cNvSpPr/>
      </dsp:nvSpPr>
      <dsp:spPr>
        <a:xfrm>
          <a:off x="660399" y="886358"/>
          <a:ext cx="3048000" cy="3048000"/>
        </a:xfrm>
        <a:prstGeom prst="ellipse">
          <a:avLst/>
        </a:prstGeom>
        <a:solidFill>
          <a:schemeClr val="accent2">
            <a:shade val="50000"/>
            <a:hueOff val="-16594"/>
            <a:satOff val="-3364"/>
            <a:lumOff val="1850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E38D305-18A0-4AAE-9189-1D034C22FEAC}">
      <dsp:nvSpPr>
        <dsp:cNvPr id="0" name=""/>
        <dsp:cNvSpPr/>
      </dsp:nvSpPr>
      <dsp:spPr>
        <a:xfrm>
          <a:off x="998982" y="1224940"/>
          <a:ext cx="2370835" cy="2370835"/>
        </a:xfrm>
        <a:prstGeom prst="ellipse">
          <a:avLst/>
        </a:prstGeom>
        <a:solidFill>
          <a:schemeClr val="accent2">
            <a:shade val="50000"/>
            <a:hueOff val="-33187"/>
            <a:satOff val="-6727"/>
            <a:lumOff val="3700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ACB3A76-846F-4EDB-9AF3-FC3A34FE957F}">
      <dsp:nvSpPr>
        <dsp:cNvPr id="0" name=""/>
        <dsp:cNvSpPr/>
      </dsp:nvSpPr>
      <dsp:spPr>
        <a:xfrm>
          <a:off x="1337563" y="1563522"/>
          <a:ext cx="1693672" cy="1693672"/>
        </a:xfrm>
        <a:prstGeom prst="ellipse">
          <a:avLst/>
        </a:prstGeom>
        <a:solidFill>
          <a:schemeClr val="accent2">
            <a:shade val="50000"/>
            <a:hueOff val="-33187"/>
            <a:satOff val="-6727"/>
            <a:lumOff val="3700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A96DAC4-1A70-4AF0-85A6-255FFAF5051B}">
      <dsp:nvSpPr>
        <dsp:cNvPr id="0" name=""/>
        <dsp:cNvSpPr/>
      </dsp:nvSpPr>
      <dsp:spPr>
        <a:xfrm>
          <a:off x="1676399" y="1902358"/>
          <a:ext cx="1015999" cy="1015999"/>
        </a:xfrm>
        <a:prstGeom prst="ellipse">
          <a:avLst/>
        </a:prstGeom>
        <a:solidFill>
          <a:schemeClr val="accent2">
            <a:shade val="50000"/>
            <a:hueOff val="-16594"/>
            <a:satOff val="-3364"/>
            <a:lumOff val="1850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8D77B9B-7D01-41DE-BE10-61F3E05AB5C3}">
      <dsp:nvSpPr>
        <dsp:cNvPr id="0" name=""/>
        <dsp:cNvSpPr/>
      </dsp:nvSpPr>
      <dsp:spPr>
        <a:xfrm>
          <a:off x="2014982" y="2240940"/>
          <a:ext cx="338836" cy="338836"/>
        </a:xfrm>
        <a:prstGeom prst="ellipse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AF72C18-2F4B-46CE-A679-843D6F6C8352}">
      <dsp:nvSpPr>
        <dsp:cNvPr id="0" name=""/>
        <dsp:cNvSpPr/>
      </dsp:nvSpPr>
      <dsp:spPr>
        <a:xfrm>
          <a:off x="4216399" y="129641"/>
          <a:ext cx="1524000" cy="538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30480" bIns="30480" numCol="1" spcCol="1270" anchor="ctr" anchorCtr="0">
          <a:noAutofit/>
          <a:sp3d extrusionH="28000" prstMaterial="matte"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kern="1200" dirty="0">
              <a:solidFill>
                <a:schemeClr val="accent2">
                  <a:lumMod val="20000"/>
                  <a:lumOff val="80000"/>
                </a:schemeClr>
              </a:solidFill>
            </a:rPr>
            <a:t>الآلم النفسى</a:t>
          </a:r>
          <a:endParaRPr lang="en-US" sz="2400" kern="1200" dirty="0">
            <a:solidFill>
              <a:schemeClr val="accent2">
                <a:lumMod val="20000"/>
                <a:lumOff val="80000"/>
              </a:schemeClr>
            </a:solidFill>
          </a:endParaRPr>
        </a:p>
      </dsp:txBody>
      <dsp:txXfrm>
        <a:off x="4216399" y="129641"/>
        <a:ext cx="1524000" cy="538073"/>
      </dsp:txXfrm>
    </dsp:sp>
    <dsp:sp modelId="{4EA9CC68-830E-42CD-9D02-F47B54F5E1F8}">
      <dsp:nvSpPr>
        <dsp:cNvPr id="0" name=""/>
        <dsp:cNvSpPr/>
      </dsp:nvSpPr>
      <dsp:spPr>
        <a:xfrm>
          <a:off x="3835399" y="398678"/>
          <a:ext cx="3810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30857C-BDA0-4E7C-90FF-4A0EA7FBC0DD}">
      <dsp:nvSpPr>
        <dsp:cNvPr id="0" name=""/>
        <dsp:cNvSpPr/>
      </dsp:nvSpPr>
      <dsp:spPr>
        <a:xfrm rot="5400000">
          <a:off x="2002790" y="580288"/>
          <a:ext cx="2011679" cy="164846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396C69-AF9B-40D2-9418-93192CC2FF26}">
      <dsp:nvSpPr>
        <dsp:cNvPr id="0" name=""/>
        <dsp:cNvSpPr/>
      </dsp:nvSpPr>
      <dsp:spPr>
        <a:xfrm>
          <a:off x="4216399" y="698601"/>
          <a:ext cx="1524000" cy="538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30480" bIns="30480" numCol="1" spcCol="1270" anchor="ctr" anchorCtr="0">
          <a:noAutofit/>
          <a:sp3d extrusionH="28000" prstMaterial="matte"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kern="1200" dirty="0">
              <a:solidFill>
                <a:schemeClr val="accent2">
                  <a:lumMod val="20000"/>
                  <a:lumOff val="80000"/>
                </a:schemeClr>
              </a:solidFill>
            </a:rPr>
            <a:t>عدم التفكير السليم</a:t>
          </a:r>
          <a:endParaRPr lang="en-US" sz="2400" kern="1200" dirty="0">
            <a:solidFill>
              <a:schemeClr val="accent2">
                <a:lumMod val="20000"/>
                <a:lumOff val="80000"/>
              </a:schemeClr>
            </a:solidFill>
          </a:endParaRPr>
        </a:p>
      </dsp:txBody>
      <dsp:txXfrm>
        <a:off x="4216399" y="698601"/>
        <a:ext cx="1524000" cy="538073"/>
      </dsp:txXfrm>
    </dsp:sp>
    <dsp:sp modelId="{F0A4B4B3-B14A-4959-A806-853D12FAC89B}">
      <dsp:nvSpPr>
        <dsp:cNvPr id="0" name=""/>
        <dsp:cNvSpPr/>
      </dsp:nvSpPr>
      <dsp:spPr>
        <a:xfrm>
          <a:off x="3835399" y="967638"/>
          <a:ext cx="3810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837CD4-D880-4F98-8300-66791A7C4CDE}">
      <dsp:nvSpPr>
        <dsp:cNvPr id="0" name=""/>
        <dsp:cNvSpPr/>
      </dsp:nvSpPr>
      <dsp:spPr>
        <a:xfrm rot="5400000">
          <a:off x="2298395" y="1106017"/>
          <a:ext cx="1674977" cy="1396999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198883-BB2F-4C59-BAF5-2C39D037B715}">
      <dsp:nvSpPr>
        <dsp:cNvPr id="0" name=""/>
        <dsp:cNvSpPr/>
      </dsp:nvSpPr>
      <dsp:spPr>
        <a:xfrm>
          <a:off x="4216399" y="1267561"/>
          <a:ext cx="1524000" cy="538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30480" bIns="30480" numCol="1" spcCol="1270" anchor="ctr" anchorCtr="0">
          <a:noAutofit/>
          <a:sp3d extrusionH="28000" prstMaterial="matte"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kern="1200" dirty="0">
              <a:solidFill>
                <a:schemeClr val="accent2">
                  <a:lumMod val="20000"/>
                  <a:lumOff val="80000"/>
                </a:schemeClr>
              </a:solidFill>
            </a:rPr>
            <a:t>الغضب و العدوان</a:t>
          </a:r>
          <a:endParaRPr lang="en-US" sz="2400" kern="1200" dirty="0">
            <a:solidFill>
              <a:schemeClr val="accent2">
                <a:lumMod val="20000"/>
                <a:lumOff val="80000"/>
              </a:schemeClr>
            </a:solidFill>
          </a:endParaRPr>
        </a:p>
      </dsp:txBody>
      <dsp:txXfrm>
        <a:off x="4216399" y="1267561"/>
        <a:ext cx="1524000" cy="538073"/>
      </dsp:txXfrm>
    </dsp:sp>
    <dsp:sp modelId="{8F075884-603A-47D8-B849-E756EF696DEA}">
      <dsp:nvSpPr>
        <dsp:cNvPr id="0" name=""/>
        <dsp:cNvSpPr/>
      </dsp:nvSpPr>
      <dsp:spPr>
        <a:xfrm>
          <a:off x="3835399" y="1536598"/>
          <a:ext cx="3810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0F8A1E-5A2B-4FD7-9CB6-8B5C740B88F3}">
      <dsp:nvSpPr>
        <dsp:cNvPr id="0" name=""/>
        <dsp:cNvSpPr/>
      </dsp:nvSpPr>
      <dsp:spPr>
        <a:xfrm rot="5400000">
          <a:off x="2588259" y="1610258"/>
          <a:ext cx="1320800" cy="1173479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282E70-2D11-4EA2-9A97-01E7D6683629}">
      <dsp:nvSpPr>
        <dsp:cNvPr id="0" name=""/>
        <dsp:cNvSpPr/>
      </dsp:nvSpPr>
      <dsp:spPr>
        <a:xfrm>
          <a:off x="4216399" y="1824329"/>
          <a:ext cx="1524000" cy="538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30480" bIns="30480" numCol="1" spcCol="1270" anchor="ctr" anchorCtr="0">
          <a:noAutofit/>
          <a:sp3d extrusionH="28000" prstMaterial="matte"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kern="1200" dirty="0">
              <a:solidFill>
                <a:schemeClr val="accent2">
                  <a:lumMod val="20000"/>
                  <a:lumOff val="80000"/>
                </a:schemeClr>
              </a:solidFill>
            </a:rPr>
            <a:t>تدنى تقدير الذات</a:t>
          </a:r>
          <a:endParaRPr lang="en-US" sz="2400" kern="1200" dirty="0">
            <a:solidFill>
              <a:schemeClr val="accent2">
                <a:lumMod val="20000"/>
                <a:lumOff val="80000"/>
              </a:schemeClr>
            </a:solidFill>
          </a:endParaRPr>
        </a:p>
      </dsp:txBody>
      <dsp:txXfrm>
        <a:off x="4216399" y="1824329"/>
        <a:ext cx="1524000" cy="538073"/>
      </dsp:txXfrm>
    </dsp:sp>
    <dsp:sp modelId="{F0ED7B1B-7071-425D-939E-9AE963409999}">
      <dsp:nvSpPr>
        <dsp:cNvPr id="0" name=""/>
        <dsp:cNvSpPr/>
      </dsp:nvSpPr>
      <dsp:spPr>
        <a:xfrm>
          <a:off x="3835399" y="2093366"/>
          <a:ext cx="3810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4FBC42-CF03-4F80-BF0A-3DC9E4A2BDB7}">
      <dsp:nvSpPr>
        <dsp:cNvPr id="0" name=""/>
        <dsp:cNvSpPr/>
      </dsp:nvSpPr>
      <dsp:spPr>
        <a:xfrm rot="5400000">
          <a:off x="2876803" y="2142642"/>
          <a:ext cx="1007871" cy="90932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E30C1C-E0FA-470A-9EE7-1CFC6F12DAF7}">
      <dsp:nvSpPr>
        <dsp:cNvPr id="0" name=""/>
        <dsp:cNvSpPr/>
      </dsp:nvSpPr>
      <dsp:spPr>
        <a:xfrm>
          <a:off x="4216399" y="2364841"/>
          <a:ext cx="1524000" cy="538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30480" bIns="30480" numCol="1" spcCol="1270" anchor="ctr" anchorCtr="0">
          <a:noAutofit/>
          <a:sp3d extrusionH="28000" prstMaterial="matte"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kern="1200" dirty="0">
              <a:solidFill>
                <a:schemeClr val="accent2">
                  <a:lumMod val="20000"/>
                  <a:lumOff val="80000"/>
                </a:schemeClr>
              </a:solidFill>
            </a:rPr>
            <a:t>عدم الأنتماء</a:t>
          </a:r>
          <a:endParaRPr lang="en-US" sz="2400" kern="1200" dirty="0">
            <a:solidFill>
              <a:schemeClr val="accent2">
                <a:lumMod val="20000"/>
                <a:lumOff val="80000"/>
              </a:schemeClr>
            </a:solidFill>
          </a:endParaRPr>
        </a:p>
      </dsp:txBody>
      <dsp:txXfrm>
        <a:off x="4216399" y="2364841"/>
        <a:ext cx="1524000" cy="538073"/>
      </dsp:txXfrm>
    </dsp:sp>
    <dsp:sp modelId="{FFD24FFD-C2C1-49E8-A655-834C2C5C0606}">
      <dsp:nvSpPr>
        <dsp:cNvPr id="0" name=""/>
        <dsp:cNvSpPr/>
      </dsp:nvSpPr>
      <dsp:spPr>
        <a:xfrm>
          <a:off x="3835399" y="2633878"/>
          <a:ext cx="3810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733FCF-3F8D-4860-841C-9AB51539CB63}">
      <dsp:nvSpPr>
        <dsp:cNvPr id="0" name=""/>
        <dsp:cNvSpPr/>
      </dsp:nvSpPr>
      <dsp:spPr>
        <a:xfrm rot="5400000">
          <a:off x="3149599" y="2659278"/>
          <a:ext cx="711199" cy="660399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966E9B-4F19-4065-95D8-E075E3B9373E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15FF5B-4D27-45B0-85A9-0A2E43EC6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297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5FF5B-4D27-45B0-85A9-0A2E43EC6FE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630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76640-BF98-4753-9215-970DFE10781E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F5EA1-D3AF-4CA1-BECA-6C9B61AC7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534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76640-BF98-4753-9215-970DFE10781E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F5EA1-D3AF-4CA1-BECA-6C9B61AC7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367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76640-BF98-4753-9215-970DFE10781E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F5EA1-D3AF-4CA1-BECA-6C9B61AC7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118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76640-BF98-4753-9215-970DFE10781E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F5EA1-D3AF-4CA1-BECA-6C9B61AC7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611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76640-BF98-4753-9215-970DFE10781E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F5EA1-D3AF-4CA1-BECA-6C9B61AC7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76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76640-BF98-4753-9215-970DFE10781E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F5EA1-D3AF-4CA1-BECA-6C9B61AC7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221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76640-BF98-4753-9215-970DFE10781E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F5EA1-D3AF-4CA1-BECA-6C9B61AC7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443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76640-BF98-4753-9215-970DFE10781E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F5EA1-D3AF-4CA1-BECA-6C9B61AC7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985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76640-BF98-4753-9215-970DFE10781E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F5EA1-D3AF-4CA1-BECA-6C9B61AC7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922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76640-BF98-4753-9215-970DFE10781E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F5EA1-D3AF-4CA1-BECA-6C9B61AC7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145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76640-BF98-4753-9215-970DFE10781E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F5EA1-D3AF-4CA1-BECA-6C9B61AC7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182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76640-BF98-4753-9215-970DFE10781E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F5EA1-D3AF-4CA1-BECA-6C9B61AC7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444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4689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799" y="304800"/>
            <a:ext cx="2514601" cy="7620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ar-EG" sz="32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تمرين (3)</a:t>
            </a:r>
            <a:endParaRPr lang="en-US" sz="32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1219202"/>
            <a:ext cx="7543800" cy="1976004"/>
          </a:xfrm>
        </p:spPr>
        <p:txBody>
          <a:bodyPr>
            <a:normAutofit lnSpcReduction="10000"/>
          </a:bodyPr>
          <a:lstStyle/>
          <a:p>
            <a:pPr algn="r" rtl="1"/>
            <a:r>
              <a:rPr lang="ar-EG" sz="24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أكتب 5 صفات بتحبهم فى نفسك .</a:t>
            </a:r>
          </a:p>
          <a:p>
            <a:pPr algn="r" rtl="1"/>
            <a:r>
              <a:rPr lang="ar-EG" sz="24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رتبهم بالأولوية .</a:t>
            </a:r>
          </a:p>
          <a:p>
            <a:pPr algn="r" rtl="1"/>
            <a:r>
              <a:rPr lang="ar-EG" sz="24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و أختار أكتر 2 بتحبهم  و أكتب لى بتحب الصفات دى و مدى تأثيرهم على حياتك.</a:t>
            </a:r>
          </a:p>
          <a:p>
            <a:pPr algn="r" rtl="1"/>
            <a:r>
              <a:rPr lang="ar-EG" sz="24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أتحكم فى صوتك الداخلى</a:t>
            </a:r>
          </a:p>
        </p:txBody>
      </p:sp>
      <p:pic>
        <p:nvPicPr>
          <p:cNvPr id="1026" name="Picture 2" descr="C:\Users\Blu-Ray\Desktop\o-EGO-SELFESTEEM-facebook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399" y="3438525"/>
            <a:ext cx="4681537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984822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1" y="304800"/>
            <a:ext cx="3047999" cy="7620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ar-EG" sz="32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تمرين (4)</a:t>
            </a:r>
            <a:endParaRPr lang="en-US" sz="32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1524000"/>
            <a:ext cx="7543800" cy="4953000"/>
          </a:xfrm>
        </p:spPr>
        <p:txBody>
          <a:bodyPr>
            <a:normAutofit/>
          </a:bodyPr>
          <a:lstStyle/>
          <a:p>
            <a:pPr algn="r" rtl="1"/>
            <a:r>
              <a:rPr lang="ar-EG" sz="2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عرض نفسك لمواقف رفض .(السمكة – الطفل اللى بضرب )</a:t>
            </a:r>
          </a:p>
          <a:p>
            <a:pPr algn="r" rtl="1"/>
            <a:r>
              <a:rPr lang="ar-EG" sz="2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أرمى نفسك فى حضن الخوف.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667000"/>
            <a:ext cx="60198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71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799" y="304800"/>
            <a:ext cx="2514601" cy="7620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ar-EG" sz="32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تمرين (5)</a:t>
            </a:r>
            <a:endParaRPr lang="en-US" sz="32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1219200"/>
            <a:ext cx="7543800" cy="4953000"/>
          </a:xfrm>
        </p:spPr>
        <p:txBody>
          <a:bodyPr>
            <a:normAutofit fontScale="92500" lnSpcReduction="10000"/>
          </a:bodyPr>
          <a:lstStyle/>
          <a:p>
            <a:pPr algn="r" rtl="1"/>
            <a:r>
              <a:rPr lang="ar-EG" sz="24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من أكتر الحاجات اللى هتقوى مناعتنا من ناحية الرفض هو أننا منتمين لشئ أو لشخص أو لمجموعة .</a:t>
            </a:r>
          </a:p>
          <a:p>
            <a:pPr algn="r" rtl="1"/>
            <a:r>
              <a:rPr lang="ar-EG" sz="24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طيب ممكن نعمل دة ازاى ؟؟؟</a:t>
            </a:r>
          </a:p>
          <a:p>
            <a:pPr algn="r" rtl="1"/>
            <a:r>
              <a:rPr lang="ar-EG" sz="24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1-	أحاول أمارس نشاط يكون فى وسط مجموعة أنا متألف معاها و حاسس بالترابط بينى و بينهم.</a:t>
            </a:r>
          </a:p>
          <a:p>
            <a:pPr algn="r" rtl="1"/>
            <a:r>
              <a:rPr lang="ar-EG" sz="24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الموضوع دة مش هيجى على طول لكن بأنك تجرب أنشطة مختلفة و حاجات مختلفة بمجموعات مختلفة سواء برياضة أو فن أو تنمية أو مجموعات علمية الموضوع دة هيفرق جدا و هيقلل من حتة آلام الرفض أو العدوانية و تدنى الذات الناتج عنهم.</a:t>
            </a:r>
          </a:p>
          <a:p>
            <a:pPr algn="r" rtl="1"/>
            <a:r>
              <a:rPr lang="ar-EG" sz="24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2-	أتعملت دراسة جميلة أن الناس اللى افتكرت مواقف الرفض و حطوا قدامهم صور لمشاهير حسوا بالآلم و الناس اللى حطوا قدامهم صور ناس بتحبهم محسوش بأى آلام على الأطلاق.</a:t>
            </a:r>
          </a:p>
          <a:p>
            <a:pPr algn="r" rtl="1"/>
            <a:r>
              <a:rPr lang="ar-EG" sz="24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عشان كدة لما تكون متعرض لآلام الرفض أو خايف تتعرض له تواصل مع حد أنت متأكد أنه بيحبك أو شيل صورة حد بتحبه فى جيبك ;)</a:t>
            </a:r>
          </a:p>
          <a:p>
            <a:pPr algn="r" rtl="1"/>
            <a:endParaRPr lang="ar-EG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565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799" y="304800"/>
            <a:ext cx="2514601" cy="7620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ar-EG" sz="32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تمرين (6)</a:t>
            </a:r>
            <a:endParaRPr lang="en-US" sz="32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1341437"/>
            <a:ext cx="7543800" cy="4144963"/>
          </a:xfrm>
        </p:spPr>
        <p:txBody>
          <a:bodyPr>
            <a:normAutofit/>
          </a:bodyPr>
          <a:lstStyle/>
          <a:p>
            <a:pPr algn="r" rtl="1"/>
            <a:r>
              <a:rPr lang="ar-EG" sz="24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تمرين التخلص من الخوف من الرفض ؟</a:t>
            </a:r>
          </a:p>
          <a:p>
            <a:pPr algn="r" rtl="1"/>
            <a:r>
              <a:rPr lang="ar-EG" sz="24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جيب ورقتين :</a:t>
            </a:r>
          </a:p>
          <a:p>
            <a:pPr algn="r" rtl="1"/>
            <a:r>
              <a:rPr lang="ar-EG" sz="24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ورقة تكتب فيها : تخيلك و انت مرفوض هيكون آثر دة على حياتك هيكون عامل أزاى و أحساسك هيكون عامل أزاى و أفكارك.</a:t>
            </a:r>
          </a:p>
          <a:p>
            <a:pPr algn="r" rtl="1"/>
            <a:r>
              <a:rPr lang="ar-EG" sz="24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ورقة تكتب فيها : تخيلك و انت مقبول هيكون آثر دة على حياتك هيكون عامل أزاى و أحساسك هيكون عامل أزاى و أفكارك.</a:t>
            </a:r>
          </a:p>
          <a:p>
            <a:pPr algn="r" rtl="1"/>
            <a:r>
              <a:rPr lang="ar-EG" sz="24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بتكتب من غير ما تفكر تخيل و اكتب و لو ظهر كلام ملهوش علاقة بالرفض مفيش أى مشكلة.</a:t>
            </a:r>
          </a:p>
          <a:p>
            <a:pPr algn="r" rtl="1"/>
            <a:r>
              <a:rPr lang="ar-EG" sz="24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التمرين لمدة 21 يوم</a:t>
            </a:r>
          </a:p>
        </p:txBody>
      </p:sp>
    </p:spTree>
    <p:extLst>
      <p:ext uri="{BB962C8B-B14F-4D97-AF65-F5344CB8AC3E}">
        <p14:creationId xmlns:p14="http://schemas.microsoft.com/office/powerpoint/2010/main" val="357778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799" y="304800"/>
            <a:ext cx="2514601" cy="7620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ar-EG" sz="32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تمرين (7)</a:t>
            </a:r>
            <a:endParaRPr lang="en-US" sz="32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1219200"/>
            <a:ext cx="7543800" cy="4144963"/>
          </a:xfrm>
        </p:spPr>
        <p:txBody>
          <a:bodyPr>
            <a:normAutofit/>
          </a:bodyPr>
          <a:lstStyle/>
          <a:p>
            <a:pPr algn="r" rtl="1"/>
            <a:r>
              <a:rPr lang="ar-EG" sz="24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توكيدات القبول.</a:t>
            </a:r>
          </a:p>
          <a:p>
            <a:pPr algn="r" rtl="1"/>
            <a:r>
              <a:rPr lang="ar-EG" sz="24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زرع القبول.</a:t>
            </a:r>
          </a:p>
        </p:txBody>
      </p:sp>
      <p:pic>
        <p:nvPicPr>
          <p:cNvPr id="1026" name="Picture 2" descr="C:\Users\Blu-Ray\Desktop\v4-900px-Get-a-Girl-to-Like-You-Step-3-Version-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369127"/>
            <a:ext cx="59944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6588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1" y="304800"/>
            <a:ext cx="3047999" cy="7620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ar-EG" sz="32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مناقشة الرفض</a:t>
            </a:r>
            <a:endParaRPr lang="en-US" sz="32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1447800"/>
            <a:ext cx="7543800" cy="6019800"/>
          </a:xfrm>
        </p:spPr>
        <p:txBody>
          <a:bodyPr>
            <a:normAutofit/>
          </a:bodyPr>
          <a:lstStyle/>
          <a:p>
            <a:pPr algn="r" rtl="1"/>
            <a:r>
              <a:rPr lang="ar-EG" sz="2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أية الصفات اللى فى شخصيتنا ممكن تخلينا مرفوضين ؟</a:t>
            </a:r>
            <a:endParaRPr lang="en-US" sz="24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286000"/>
            <a:ext cx="7259250" cy="4544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28283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381000"/>
            <a:ext cx="3657600" cy="997527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ar-EG" sz="36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الخوف من الرفض العاطفى</a:t>
            </a:r>
            <a:endParaRPr lang="en-US" sz="36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981200"/>
          </a:xfrm>
        </p:spPr>
        <p:txBody>
          <a:bodyPr>
            <a:normAutofit fontScale="92500" lnSpcReduction="10000"/>
          </a:bodyPr>
          <a:lstStyle/>
          <a:p>
            <a:pPr algn="r" rtl="1">
              <a:buFont typeface="Wingdings" pitchFamily="2" charset="2"/>
              <a:buChar char="ü"/>
            </a:pPr>
            <a:r>
              <a:rPr lang="ar-EG" sz="24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أية هو أحساس الرفض.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algn="r" rtl="1">
              <a:buFont typeface="Wingdings" pitchFamily="2" charset="2"/>
              <a:buChar char="ü"/>
            </a:pPr>
            <a:r>
              <a:rPr lang="ar-EG" sz="24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جرح الرفض جرح قديم .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algn="r" rtl="1">
              <a:buFont typeface="Wingdings" pitchFamily="2" charset="2"/>
              <a:buChar char="ü"/>
            </a:pPr>
            <a:r>
              <a:rPr lang="ar-EG" sz="24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طيب الجرح دة جه منين ؟؟؟</a:t>
            </a:r>
          </a:p>
          <a:p>
            <a:pPr algn="r" rtl="1">
              <a:buFont typeface="Wingdings" pitchFamily="2" charset="2"/>
              <a:buChar char="ü"/>
            </a:pPr>
            <a:r>
              <a:rPr lang="ar-EG" sz="24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الرفض خطر من العصور القديمة .</a:t>
            </a:r>
          </a:p>
          <a:p>
            <a:pPr algn="r" rtl="1">
              <a:buFont typeface="Wingdings" pitchFamily="2" charset="2"/>
              <a:buChar char="ü"/>
            </a:pPr>
            <a:r>
              <a:rPr lang="ar-EG" sz="2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أعراض الرفض :</a:t>
            </a:r>
            <a:endParaRPr lang="en-US" sz="24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algn="r" rtl="1">
              <a:buFont typeface="Wingdings" pitchFamily="2" charset="2"/>
              <a:buChar char="ü"/>
            </a:pP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algn="r" rtl="1">
              <a:buFont typeface="Wingdings" pitchFamily="2" charset="2"/>
              <a:buChar char="ü"/>
            </a:pPr>
            <a:endParaRPr lang="ar-EG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algn="r" rtl="1">
              <a:buFont typeface="Wingdings" pitchFamily="2" charset="2"/>
              <a:buChar char="ü"/>
            </a:pP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641320899"/>
              </p:ext>
            </p:extLst>
          </p:nvPr>
        </p:nvGraphicFramePr>
        <p:xfrm>
          <a:off x="1981200" y="2946400"/>
          <a:ext cx="64008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00200"/>
            <a:ext cx="2047875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941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Graphic spid="5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381000"/>
            <a:ext cx="3657600" cy="997527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ar-EG" sz="36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الخوف من الرفض العاطفى</a:t>
            </a:r>
            <a:endParaRPr lang="en-US" sz="36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4200" y="1371600"/>
            <a:ext cx="5562600" cy="6248400"/>
          </a:xfrm>
        </p:spPr>
        <p:txBody>
          <a:bodyPr>
            <a:normAutofit/>
          </a:bodyPr>
          <a:lstStyle/>
          <a:p>
            <a:pPr algn="r" rtl="1">
              <a:buFont typeface="Wingdings" pitchFamily="2" charset="2"/>
              <a:buChar char="ü"/>
            </a:pPr>
            <a:r>
              <a:rPr lang="ar-EG" sz="24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الآلم النفسى :</a:t>
            </a:r>
          </a:p>
          <a:p>
            <a:pPr algn="r" rtl="1">
              <a:buFont typeface="Wingdings" pitchFamily="2" charset="2"/>
              <a:buChar char="ü"/>
            </a:pPr>
            <a:r>
              <a:rPr lang="ar-EG" sz="24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دراسة (حذف الكورة)</a:t>
            </a:r>
          </a:p>
          <a:p>
            <a:pPr algn="r" rtl="1">
              <a:buFont typeface="Wingdings" pitchFamily="2" charset="2"/>
              <a:buChar char="ü"/>
            </a:pPr>
            <a:r>
              <a:rPr lang="ar-EG" sz="24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آلم الرفض بيساوى الآلم البدنى</a:t>
            </a:r>
          </a:p>
          <a:p>
            <a:pPr algn="r" rtl="1">
              <a:buFont typeface="Wingdings" pitchFamily="2" charset="2"/>
              <a:buChar char="ü"/>
            </a:pPr>
            <a:r>
              <a:rPr lang="ar-EG" sz="24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دراسة (اللعبة الألكترونية)</a:t>
            </a:r>
          </a:p>
          <a:p>
            <a:pPr algn="r" rtl="1">
              <a:buFont typeface="Wingdings" pitchFamily="2" charset="2"/>
              <a:buChar char="ü"/>
            </a:pPr>
            <a:endParaRPr lang="ar-EG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algn="r" rtl="1">
              <a:buFont typeface="Wingdings" pitchFamily="2" charset="2"/>
              <a:buChar char="ü"/>
            </a:pPr>
            <a:r>
              <a:rPr lang="ar-EG" sz="24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عدم التفكير السليم :</a:t>
            </a:r>
          </a:p>
          <a:p>
            <a:pPr algn="r" rtl="1">
              <a:buFont typeface="Wingdings" pitchFamily="2" charset="2"/>
              <a:buChar char="ü"/>
            </a:pPr>
            <a:r>
              <a:rPr lang="ar-EG" sz="24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الرفض يؤثر على حاصل الذكاء</a:t>
            </a:r>
          </a:p>
          <a:p>
            <a:pPr algn="r" rtl="1">
              <a:buFont typeface="Wingdings" pitchFamily="2" charset="2"/>
              <a:buChar char="ü"/>
            </a:pPr>
            <a:endParaRPr lang="ar-EG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algn="r" rtl="1">
              <a:buFont typeface="Wingdings" pitchFamily="2" charset="2"/>
              <a:buChar char="ü"/>
            </a:pPr>
            <a:r>
              <a:rPr lang="ar-EG" sz="24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الغضب و العدوان :</a:t>
            </a:r>
          </a:p>
          <a:p>
            <a:pPr algn="r" rtl="1">
              <a:buFont typeface="Wingdings" pitchFamily="2" charset="2"/>
              <a:buChar char="ü"/>
            </a:pPr>
            <a:r>
              <a:rPr lang="ar-EG" sz="24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تجربة (السبايسى و الأصوات الكريهة)</a:t>
            </a:r>
          </a:p>
          <a:p>
            <a:pPr algn="r" rtl="1">
              <a:buFont typeface="Wingdings" pitchFamily="2" charset="2"/>
              <a:buChar char="ü"/>
            </a:pPr>
            <a:r>
              <a:rPr lang="ar-EG" sz="24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الغضب بعد الأنفصال (الأنتقام)</a:t>
            </a:r>
          </a:p>
          <a:p>
            <a:pPr algn="r" rtl="1">
              <a:buFont typeface="Wingdings" pitchFamily="2" charset="2"/>
              <a:buChar char="ü"/>
            </a:pPr>
            <a:endParaRPr lang="ar-EG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793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381000"/>
            <a:ext cx="3657600" cy="997527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ar-EG" sz="36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الخوف من الرفض العاطفى</a:t>
            </a:r>
            <a:endParaRPr lang="en-US" sz="36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1752600"/>
            <a:ext cx="6019800" cy="6248400"/>
          </a:xfrm>
        </p:spPr>
        <p:txBody>
          <a:bodyPr>
            <a:normAutofit/>
          </a:bodyPr>
          <a:lstStyle/>
          <a:p>
            <a:pPr algn="r" rtl="1">
              <a:buFont typeface="Wingdings" pitchFamily="2" charset="2"/>
              <a:buChar char="ü"/>
            </a:pPr>
            <a:r>
              <a:rPr lang="ar-EG" sz="24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تدنى تقدير الذات :</a:t>
            </a:r>
          </a:p>
          <a:p>
            <a:pPr algn="r" rtl="1">
              <a:buFont typeface="Wingdings" pitchFamily="2" charset="2"/>
              <a:buChar char="ü"/>
            </a:pPr>
            <a:r>
              <a:rPr lang="en-US" sz="24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I’m not good enough</a:t>
            </a:r>
            <a:endParaRPr lang="ar-EG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algn="r" rtl="1">
              <a:buFont typeface="Wingdings" pitchFamily="2" charset="2"/>
              <a:buChar char="ü"/>
            </a:pPr>
            <a:r>
              <a:rPr lang="ar-EG" sz="24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الشك فى ذاتك و مشاعر الآخرين</a:t>
            </a:r>
          </a:p>
          <a:p>
            <a:pPr marL="0" indent="0" algn="r" rtl="1">
              <a:buNone/>
            </a:pPr>
            <a:endParaRPr lang="ar-EG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algn="r" rtl="1">
              <a:buFont typeface="Wingdings" pitchFamily="2" charset="2"/>
              <a:buChar char="ü"/>
            </a:pPr>
            <a:r>
              <a:rPr lang="ar-EG" sz="24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الشعور أنك منبوذ و عدم الأنتماء :</a:t>
            </a:r>
          </a:p>
          <a:p>
            <a:pPr algn="r" rtl="1">
              <a:buFont typeface="Wingdings" pitchFamily="2" charset="2"/>
              <a:buChar char="ü"/>
            </a:pPr>
            <a:r>
              <a:rPr lang="ar-EG" sz="24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أحتياج القبول</a:t>
            </a:r>
          </a:p>
          <a:p>
            <a:pPr marL="0" indent="0" algn="r" rtl="1">
              <a:buNone/>
            </a:pPr>
            <a:endParaRPr lang="ar-EG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algn="r" rtl="1">
              <a:buFont typeface="Wingdings" pitchFamily="2" charset="2"/>
              <a:buChar char="ü"/>
            </a:pPr>
            <a:r>
              <a:rPr lang="ar-EG" sz="24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آثر الرفض العاطفى و ال</a:t>
            </a:r>
            <a:r>
              <a:rPr lang="en-US" sz="24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  </a:t>
            </a:r>
            <a:r>
              <a:rPr lang="en-US" sz="2400" b="1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defens</a:t>
            </a:r>
            <a:r>
              <a:rPr lang="en-US" sz="24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mechanisme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algn="r" rtl="1">
              <a:buFont typeface="Wingdings" pitchFamily="2" charset="2"/>
              <a:buChar char="ü"/>
            </a:pPr>
            <a:r>
              <a:rPr lang="ar-EG" sz="24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الخوف من الرفض و آثره أثناء الأعجاب </a:t>
            </a:r>
          </a:p>
          <a:p>
            <a:pPr algn="r" rtl="1">
              <a:buFont typeface="Wingdings" pitchFamily="2" charset="2"/>
              <a:buChar char="ü"/>
            </a:pPr>
            <a:endParaRPr lang="ar-EG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algn="r" rtl="1">
              <a:buFont typeface="Wingdings" pitchFamily="2" charset="2"/>
              <a:buChar char="ü"/>
            </a:pPr>
            <a:endParaRPr lang="ar-EG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0776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457200"/>
            <a:ext cx="4800600" cy="7620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ar-EG" sz="32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أزاى أتخلص من الرفض العاطفى</a:t>
            </a:r>
            <a:endParaRPr lang="en-US" sz="32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524000"/>
            <a:ext cx="8001000" cy="3505200"/>
          </a:xfrm>
        </p:spPr>
        <p:txBody>
          <a:bodyPr>
            <a:normAutofit/>
          </a:bodyPr>
          <a:lstStyle/>
          <a:p>
            <a:pPr algn="r" rtl="1"/>
            <a:r>
              <a:rPr lang="ar-EG" sz="24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أولاً مناقشة الرفض الرومانسى :</a:t>
            </a:r>
          </a:p>
          <a:p>
            <a:pPr algn="r" rtl="1"/>
            <a:r>
              <a:rPr lang="ar-EG" sz="24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الرفض مش شئ شخصى.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algn="r" rtl="1"/>
            <a:r>
              <a:rPr lang="ar-EG" sz="24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أية السلبيات اللى هتعود عليك لو فضلت متمسك بالخوف من الرفض ؟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algn="r" rtl="1"/>
            <a:r>
              <a:rPr lang="ar-EG" sz="24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أية الايجابيات اللى هتعود عليك لو تخلصت من الخوف من الرفض ؟</a:t>
            </a:r>
            <a:endParaRPr lang="en-US" sz="24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algn="r" rtl="1"/>
            <a:endParaRPr lang="en-US" sz="24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algn="r" rtl="1"/>
            <a:endParaRPr lang="ar-EG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algn="r" rtl="1"/>
            <a:endParaRPr lang="ar-EG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619500"/>
            <a:ext cx="45720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30112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799" y="304800"/>
            <a:ext cx="2514601" cy="7620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ar-EG" sz="32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تمرين (1)</a:t>
            </a:r>
            <a:endParaRPr lang="en-US" sz="32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960437"/>
            <a:ext cx="7239000" cy="2375169"/>
          </a:xfrm>
        </p:spPr>
        <p:txBody>
          <a:bodyPr>
            <a:normAutofit lnSpcReduction="10000"/>
          </a:bodyPr>
          <a:lstStyle/>
          <a:p>
            <a:pPr lvl="0" algn="r" rtl="1"/>
            <a:r>
              <a:rPr lang="ar-EG" sz="24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هات ورقة و قلم.</a:t>
            </a:r>
            <a:endParaRPr lang="en-US" sz="24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lvl="0" algn="r" rtl="1"/>
            <a:r>
              <a:rPr lang="ar-EG" sz="24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أذكر أكتر موقف أتعرضت له حسيت فى بالرفض؟</a:t>
            </a:r>
            <a:endParaRPr lang="en-US" sz="24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lvl="0" algn="r" rtl="1"/>
            <a:r>
              <a:rPr lang="ar-EG" sz="24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أكتب كل المشاعر و الأفكار.</a:t>
            </a:r>
            <a:endParaRPr lang="en-US" sz="24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lvl="0" algn="r" rtl="1"/>
            <a:r>
              <a:rPr lang="ar-EG" sz="24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توقيف الكتابة لما تحس أنك أرتحت أو بقى فى أفكار أيجابية.</a:t>
            </a:r>
            <a:endParaRPr lang="en-US" sz="24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lvl="0" algn="r" rtl="1"/>
            <a:r>
              <a:rPr lang="ar-EG" sz="24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أقطع الورقة و حس و أنت بتقطعها أن الموقف أنتهى من جواك. طبقى التمرين.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3335606"/>
            <a:ext cx="4931352" cy="352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304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799" y="304800"/>
            <a:ext cx="2514601" cy="7620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ar-EG" sz="32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تمرين (1)</a:t>
            </a:r>
            <a:endParaRPr lang="en-US" sz="32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960437"/>
            <a:ext cx="7543800" cy="3992563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endParaRPr lang="ar-EG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algn="r" rtl="1"/>
            <a:r>
              <a:rPr lang="ar-EG" sz="24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التمرين يتكرر يومياً لحد ما تحس مفيش مشاعر و أفكار سلبية.</a:t>
            </a:r>
          </a:p>
          <a:p>
            <a:pPr algn="r" rtl="1"/>
            <a:r>
              <a:rPr lang="ar-EG" sz="24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طيب لو معنديش موقف معين بعينه أعمل أية ؟</a:t>
            </a:r>
          </a:p>
          <a:p>
            <a:pPr algn="r" rtl="1"/>
            <a:r>
              <a:rPr lang="ar-EG" sz="24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أبدئى أشتغلى على الفكرة نفسها تخيلى نفسك أنك مرفوضة من اللى حواليكى و شريك حياتك و طبقى التمرين.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3335606"/>
            <a:ext cx="4931352" cy="352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990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799" y="304800"/>
            <a:ext cx="2514601" cy="7620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ar-EG" sz="32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تمرين (2)</a:t>
            </a:r>
            <a:endParaRPr lang="en-US" sz="32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1600200"/>
            <a:ext cx="7543800" cy="1976004"/>
          </a:xfrm>
        </p:spPr>
        <p:txBody>
          <a:bodyPr>
            <a:normAutofit/>
          </a:bodyPr>
          <a:lstStyle/>
          <a:p>
            <a:pPr lvl="0" algn="r" rtl="1"/>
            <a:r>
              <a:rPr lang="ar-EG" sz="24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كتابة كل الأفكار السلبية عن ذاتك اللى شايف بسببها ممكن تتعرض للرفض أو هتجيلك لو أتعرضت للرفض.</a:t>
            </a:r>
            <a:endParaRPr lang="en-US" sz="24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lvl="0" algn="r" rtl="1"/>
            <a:r>
              <a:rPr lang="ar-EG" sz="24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أكتب 3 أسلحة مضادة للفكرة السلبية .</a:t>
            </a:r>
            <a:endParaRPr lang="en-US" sz="24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195205"/>
            <a:ext cx="5971101" cy="367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53580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438400"/>
            <a:ext cx="5181600" cy="1570181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ar-EG" sz="60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الجلسة الجماعية</a:t>
            </a:r>
            <a:endParaRPr lang="en-US" sz="60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83649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769</TotalTime>
  <Words>611</Words>
  <Application>Microsoft Office PowerPoint</Application>
  <PresentationFormat>On-screen Show (4:3)</PresentationFormat>
  <Paragraphs>83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Wingdings</vt:lpstr>
      <vt:lpstr>Office Theme</vt:lpstr>
      <vt:lpstr>PowerPoint Presentation</vt:lpstr>
      <vt:lpstr>الخوف من الرفض العاطفى</vt:lpstr>
      <vt:lpstr>الخوف من الرفض العاطفى</vt:lpstr>
      <vt:lpstr>الخوف من الرفض العاطفى</vt:lpstr>
      <vt:lpstr>أزاى أتخلص من الرفض العاطفى</vt:lpstr>
      <vt:lpstr>تمرين (1)</vt:lpstr>
      <vt:lpstr>تمرين (1)</vt:lpstr>
      <vt:lpstr>تمرين (2)</vt:lpstr>
      <vt:lpstr>الجلسة الجماعية</vt:lpstr>
      <vt:lpstr>تمرين (3)</vt:lpstr>
      <vt:lpstr>تمرين (4)</vt:lpstr>
      <vt:lpstr>تمرين (5)</vt:lpstr>
      <vt:lpstr>تمرين (6)</vt:lpstr>
      <vt:lpstr>تمرين (7)</vt:lpstr>
      <vt:lpstr>مناقشة الرفض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Blu-Ray</dc:creator>
  <cp:lastModifiedBy>Nour Al Bakri</cp:lastModifiedBy>
  <cp:revision>40</cp:revision>
  <dcterms:created xsi:type="dcterms:W3CDTF">2016-12-28T12:19:14Z</dcterms:created>
  <dcterms:modified xsi:type="dcterms:W3CDTF">2024-11-04T16:59:46Z</dcterms:modified>
</cp:coreProperties>
</file>