
<file path=[Content_Types].xml><?xml version="1.0" encoding="utf-8"?>
<Types xmlns="http://schemas.openxmlformats.org/package/2006/content-types">
  <Default Extension="jfif" ContentType="image/jpeg"/>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5" r:id="rId5"/>
    <p:sldMasterId id="2147483706" r:id="rId6"/>
    <p:sldMasterId id="2147483770" r:id="rId7"/>
  </p:sldMasterIdLst>
  <p:notesMasterIdLst>
    <p:notesMasterId r:id="rId23"/>
  </p:notesMasterIdLst>
  <p:sldIdLst>
    <p:sldId id="2147476667" r:id="rId8"/>
    <p:sldId id="2147476227" r:id="rId9"/>
    <p:sldId id="2147476773" r:id="rId10"/>
    <p:sldId id="2147476774" r:id="rId11"/>
    <p:sldId id="2147476760" r:id="rId12"/>
    <p:sldId id="2147476761" r:id="rId13"/>
    <p:sldId id="2147476746" r:id="rId14"/>
    <p:sldId id="2147476758" r:id="rId15"/>
    <p:sldId id="2147476762" r:id="rId16"/>
    <p:sldId id="2147476768" r:id="rId17"/>
    <p:sldId id="2147476766" r:id="rId18"/>
    <p:sldId id="2147476753" r:id="rId19"/>
    <p:sldId id="2147476769" r:id="rId20"/>
    <p:sldId id="2147476745" r:id="rId21"/>
    <p:sldId id="2147476771" r:id="rId22"/>
  </p:sldIdLst>
  <p:sldSz cx="12192000" cy="6858000"/>
  <p:notesSz cx="6858000" cy="99456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83B1F15-458D-D7DD-BDF6-F80467DDC69D}" name="Paul Colditz" initials="PC" userId="S::p.colditz_fairtradeafrica.net#ext#@fairtradeuk.onmicrosoft.com::13c6f753-8817-4e43-ba1d-26cfa5f0efb9" providerId="AD"/>
  <p188:author id="{6D8AB31C-46A8-FC68-E43D-CDB3AEF7C8A9}" name="Joe Savidge" initials="JS" userId="S::Joe.Savidge@fairtrade.org.uk::f5dddb73-d2e9-4624-a673-3964ea94a841" providerId="AD"/>
  <p188:author id="{0DEBB845-03AB-8D50-0449-7E1CDBC1213B}" name="LJ Loftus" initials="" userId="S::lj.loftus@fairtrade.org.uk::8b2a3b72-dcea-467d-8c1f-dc35f898743e" providerId="AD"/>
  <p188:author id="{95582667-6102-27E7-ED8E-01A166EB4B6B}" name="Guest User" initials="GU" userId="Guest User" providerId="Windows Live"/>
  <p188:author id="{1CE0758C-A6F0-C9CA-2C78-98B7731C1CE3}" name="ruth rennie" initials="rr" userId="cb8704bd956f53be" providerId="Windows Live"/>
  <p188:author id="{5ADAFEAC-2428-CE10-F236-FF54287D8558}" name="ruth.rennie" initials="ru" userId="S::ruth.rennie_rscsustainability.com#ext#@fairtradelabelling.onmicrosoft.com::2b505a7a-5556-48ae-9a36-0807fcafbd8b" providerId="AD"/>
  <p188:author id="{964CF9BE-B9EA-5A21-DDB7-41FC790807C6}" name="Andreas Kratz" initials="AK" userId="S::a.kratz@fairtrade.net::d7d5c920-c86a-4d3e-a89f-7f6fa635c0b4" providerId="AD"/>
  <p188:author id="{811231BF-251D-A336-89D7-C285718CE9E2}" name="Rosamaria Mancini" initials="RM" userId="S::r.mancini@fairtrade.net::72ad492e-2cd7-4fc3-a86d-b6a683c5380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FAD4"/>
    <a:srgbClr val="000000"/>
    <a:srgbClr val="F2F2F2"/>
    <a:srgbClr val="024F6B"/>
    <a:srgbClr val="001B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73" autoAdjust="0"/>
    <p:restoredTop sz="94660"/>
  </p:normalViewPr>
  <p:slideViewPr>
    <p:cSldViewPr snapToGrid="0">
      <p:cViewPr varScale="1">
        <p:scale>
          <a:sx n="70" d="100"/>
          <a:sy n="70" d="100"/>
        </p:scale>
        <p:origin x="6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notesMaster" Target="notesMasters/notesMaster1.xml"/><Relationship Id="rId28" Type="http://schemas.microsoft.com/office/2018/10/relationships/authors" Target="author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9901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1"/>
            <a:ext cx="2971800" cy="499012"/>
          </a:xfrm>
          <a:prstGeom prst="rect">
            <a:avLst/>
          </a:prstGeom>
        </p:spPr>
        <p:txBody>
          <a:bodyPr vert="horz" lIns="91440" tIns="45720" rIns="91440" bIns="45720" rtlCol="0"/>
          <a:lstStyle>
            <a:lvl1pPr algn="r">
              <a:defRPr sz="1200"/>
            </a:lvl1pPr>
          </a:lstStyle>
          <a:p>
            <a:fld id="{42B82DCE-ACA6-49ED-860D-1B03CE72CA52}" type="datetimeFigureOut">
              <a:rPr lang="en-GB" smtClean="0"/>
              <a:t>22/06/2026</a:t>
            </a:fld>
            <a:endParaRPr lang="en-GB"/>
          </a:p>
        </p:txBody>
      </p:sp>
      <p:sp>
        <p:nvSpPr>
          <p:cNvPr id="4" name="Slide Image Placeholder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lang="en-US"/>
              <a:t>Cliquez pour modifier les styles de texte principaux</a:t>
            </a:r>
          </a:p>
          <a:p>
            <a:pPr lvl="1"/>
            <a:r>
              <a:rPr lang="en-US"/>
              <a:t>Deuxième niveau</a:t>
            </a:r>
          </a:p>
          <a:p>
            <a:pPr lvl="2"/>
            <a:r>
              <a:rPr lang="en-US"/>
              <a:t>Troisième niveau</a:t>
            </a:r>
          </a:p>
          <a:p>
            <a:pPr lvl="3"/>
            <a:r>
              <a:rPr lang="en-US"/>
              <a:t>Quatrième niveau</a:t>
            </a:r>
          </a:p>
          <a:p>
            <a:pPr lvl="4"/>
            <a:r>
              <a:rPr lang="en-US"/>
              <a:t>Cinquième niveau</a:t>
            </a:r>
            <a:endParaRPr lang="en-GB"/>
          </a:p>
        </p:txBody>
      </p:sp>
      <p:sp>
        <p:nvSpPr>
          <p:cNvPr id="6" name="Footer Placeholder 5"/>
          <p:cNvSpPr>
            <a:spLocks noGrp="1"/>
          </p:cNvSpPr>
          <p:nvPr>
            <p:ph type="ftr" sz="quarter" idx="4"/>
          </p:nvPr>
        </p:nvSpPr>
        <p:spPr>
          <a:xfrm>
            <a:off x="0" y="9446678"/>
            <a:ext cx="2971800" cy="49901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9446678"/>
            <a:ext cx="2971800" cy="499012"/>
          </a:xfrm>
          <a:prstGeom prst="rect">
            <a:avLst/>
          </a:prstGeom>
        </p:spPr>
        <p:txBody>
          <a:bodyPr vert="horz" lIns="91440" tIns="45720" rIns="91440" bIns="45720" rtlCol="0" anchor="b"/>
          <a:lstStyle>
            <a:lvl1pPr algn="r">
              <a:defRPr sz="1200"/>
            </a:lvl1pPr>
          </a:lstStyle>
          <a:p>
            <a:fld id="{03C84C16-5D50-4AB1-9BFC-786A8454AA75}" type="slidenum">
              <a:rPr lang="en-GB" smtClean="0"/>
              <a:t>‹#›</a:t>
            </a:fld>
            <a:endParaRPr lang="en-GB"/>
          </a:p>
        </p:txBody>
      </p:sp>
    </p:spTree>
    <p:extLst>
      <p:ext uri="{BB962C8B-B14F-4D97-AF65-F5344CB8AC3E}">
        <p14:creationId xmlns:p14="http://schemas.microsoft.com/office/powerpoint/2010/main" val="36997279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de-DE"/>
          </a:p>
        </p:txBody>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03C84C16-5D50-4AB1-9BFC-786A8454AA75}" type="slidenum">
              <a:rPr lang="en-GB" smtClean="0"/>
              <a:t>1</a:t>
            </a:fld>
            <a:endParaRPr lang="en-GB" dirty="0"/>
          </a:p>
        </p:txBody>
      </p:sp>
    </p:spTree>
    <p:extLst>
      <p:ext uri="{BB962C8B-B14F-4D97-AF65-F5344CB8AC3E}">
        <p14:creationId xmlns:p14="http://schemas.microsoft.com/office/powerpoint/2010/main" val="3356939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DFA7A-1714-63BF-63FE-C6526AC3FF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06BEC7-7FF5-8124-94AD-80730BB0CD14}"/>
              </a:ext>
            </a:extLst>
          </p:cNvPr>
          <p:cNvSpPr>
            <a:spLocks noGrp="1" noRot="1" noChangeAspect="1"/>
          </p:cNvSpPr>
          <p:nvPr>
            <p:ph type="sldImg"/>
          </p:nvPr>
        </p:nvSpPr>
        <p:spPr/>
        <p:txBody>
          <a:bodyPr/>
          <a:lstStyle/>
          <a:p>
            <a:endParaRPr lang="de-DE" dirty="0"/>
          </a:p>
        </p:txBody>
      </p:sp>
      <p:sp>
        <p:nvSpPr>
          <p:cNvPr id="3" name="Notes Placeholder 2">
            <a:extLst>
              <a:ext uri="{FF2B5EF4-FFF2-40B4-BE49-F238E27FC236}">
                <a16:creationId xmlns:a16="http://schemas.microsoft.com/office/drawing/2014/main" id="{DAD424AC-BE27-77A9-03A2-31C61FA3367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6B84067-7EAB-5482-EFAD-92CE5AA9697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FC1C72-0B4B-CA45-B558-0DFE35F26494}" type="slidenum">
              <a:rPr kumimoji="0" lang="en-US" sz="1200" b="0" i="0" u="none" strike="noStrike" kern="0" cap="none" spc="0" normalizeH="0" baseline="0" noProof="0" smtClean="0">
                <a:ln>
                  <a:noFill/>
                </a:ln>
                <a:solidFill>
                  <a:sysClr val="windowText" lastClr="000000"/>
                </a:solidFill>
                <a:effectLst/>
                <a:uLnTx/>
                <a:uFillTx/>
                <a:latin typeface="Aptos" panose="02110004020202020204"/>
                <a:ea typeface="+mn-ea"/>
                <a:cs typeface="+mn-cs"/>
              </a:rPr>
              <a:t>10</a:t>
            </a:fld>
            <a:endParaRPr kumimoji="0" lang="en-US" sz="1200" b="0" i="0" u="none" strike="noStrike" kern="0" cap="none" spc="0" normalizeH="0" baseline="0" noProof="0" dirty="0">
              <a:ln>
                <a:noFill/>
              </a:ln>
              <a:solidFill>
                <a:sysClr val="windowText" lastClr="0000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458363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C701C-EACC-4CC8-F1A9-A4D9A029D0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2358EB-EDD1-293B-C20B-448877FA2AA6}"/>
              </a:ext>
            </a:extLst>
          </p:cNvPr>
          <p:cNvSpPr>
            <a:spLocks noGrp="1" noRot="1" noChangeAspect="1"/>
          </p:cNvSpPr>
          <p:nvPr>
            <p:ph type="sldImg"/>
          </p:nvPr>
        </p:nvSpPr>
        <p:spPr/>
        <p:txBody>
          <a:bodyPr/>
          <a:lstStyle/>
          <a:p>
            <a:endParaRPr lang="de-DE" dirty="0"/>
          </a:p>
        </p:txBody>
      </p:sp>
      <p:sp>
        <p:nvSpPr>
          <p:cNvPr id="3" name="Notes Placeholder 2">
            <a:extLst>
              <a:ext uri="{FF2B5EF4-FFF2-40B4-BE49-F238E27FC236}">
                <a16:creationId xmlns:a16="http://schemas.microsoft.com/office/drawing/2014/main" id="{3CC8E837-EC4C-FD76-3615-DE25BA737C4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8EFEEC5-A68B-6D2D-2D7B-4FBE00D6839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FC1C72-0B4B-CA45-B558-0DFE35F26494}" type="slidenum">
              <a:rPr kumimoji="0" lang="en-US" sz="1200" b="0" i="0" u="none" strike="noStrike" kern="0" cap="none" spc="0" normalizeH="0" baseline="0" noProof="0" smtClean="0">
                <a:ln>
                  <a:noFill/>
                </a:ln>
                <a:solidFill>
                  <a:sysClr val="windowText" lastClr="000000"/>
                </a:solidFill>
                <a:effectLst/>
                <a:uLnTx/>
                <a:uFillTx/>
                <a:latin typeface="Aptos" panose="02110004020202020204"/>
                <a:ea typeface="+mn-ea"/>
                <a:cs typeface="+mn-cs"/>
              </a:rPr>
              <a:t>11</a:t>
            </a:fld>
            <a:endParaRPr kumimoji="0" lang="en-US" sz="1200" b="0" i="0" u="none" strike="noStrike" kern="0" cap="none" spc="0" normalizeH="0" baseline="0" noProof="0" dirty="0">
              <a:ln>
                <a:noFill/>
              </a:ln>
              <a:solidFill>
                <a:sysClr val="windowText" lastClr="0000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943486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50515-2C52-419F-E538-77B24522A5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004818-DAE7-A414-8CD9-124D14741B7E}"/>
              </a:ext>
            </a:extLst>
          </p:cNvPr>
          <p:cNvSpPr>
            <a:spLocks noGrp="1" noRot="1" noChangeAspect="1"/>
          </p:cNvSpPr>
          <p:nvPr>
            <p:ph type="sldImg"/>
          </p:nvPr>
        </p:nvSpPr>
        <p:spPr/>
        <p:txBody>
          <a:bodyPr/>
          <a:lstStyle/>
          <a:p>
            <a:endParaRPr lang="de-DE" dirty="0"/>
          </a:p>
        </p:txBody>
      </p:sp>
      <p:sp>
        <p:nvSpPr>
          <p:cNvPr id="3" name="Notes Placeholder 2">
            <a:extLst>
              <a:ext uri="{FF2B5EF4-FFF2-40B4-BE49-F238E27FC236}">
                <a16:creationId xmlns:a16="http://schemas.microsoft.com/office/drawing/2014/main" id="{9A451E93-1B3A-AE04-DE9F-D3D18C3FB44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0558521-FCF1-CC21-D3C1-9176E82E339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FC1C72-0B4B-CA45-B558-0DFE35F26494}" type="slidenum">
              <a:rPr kumimoji="0" lang="en-US" sz="1200" b="0" i="0" u="none" strike="noStrike" kern="0" cap="none" spc="0" normalizeH="0" baseline="0" noProof="0" smtClean="0">
                <a:ln>
                  <a:noFill/>
                </a:ln>
                <a:solidFill>
                  <a:sysClr val="windowText" lastClr="000000"/>
                </a:solidFill>
                <a:effectLst/>
                <a:uLnTx/>
                <a:uFillTx/>
                <a:latin typeface="Aptos" panose="02110004020202020204"/>
                <a:ea typeface="+mn-ea"/>
                <a:cs typeface="+mn-cs"/>
              </a:rPr>
              <a:t>12</a:t>
            </a:fld>
            <a:endParaRPr kumimoji="0" lang="en-US" sz="1200" b="0" i="0" u="none" strike="noStrike" kern="0" cap="none" spc="0" normalizeH="0" baseline="0" noProof="0" dirty="0">
              <a:ln>
                <a:noFill/>
              </a:ln>
              <a:solidFill>
                <a:sysClr val="windowText" lastClr="0000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373719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A415F3-0AA1-94ED-6331-4171870C00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76B877-99DD-A7EA-2C73-9AC2C974E1E0}"/>
              </a:ext>
            </a:extLst>
          </p:cNvPr>
          <p:cNvSpPr>
            <a:spLocks noGrp="1" noRot="1" noChangeAspect="1"/>
          </p:cNvSpPr>
          <p:nvPr>
            <p:ph type="sldImg"/>
          </p:nvPr>
        </p:nvSpPr>
        <p:spPr/>
        <p:txBody>
          <a:bodyPr/>
          <a:lstStyle/>
          <a:p>
            <a:endParaRPr lang="de-DE" dirty="0"/>
          </a:p>
        </p:txBody>
      </p:sp>
      <p:sp>
        <p:nvSpPr>
          <p:cNvPr id="3" name="Notes Placeholder 2">
            <a:extLst>
              <a:ext uri="{FF2B5EF4-FFF2-40B4-BE49-F238E27FC236}">
                <a16:creationId xmlns:a16="http://schemas.microsoft.com/office/drawing/2014/main" id="{1072BBB9-6F3B-59D5-8734-3020F3FA2D0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04392AD-1230-97F2-F54A-91CE1608BB4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FC1C72-0B4B-CA45-B558-0DFE35F26494}" type="slidenum">
              <a:rPr kumimoji="0" lang="en-US" sz="1200" b="0" i="0" u="none" strike="noStrike" kern="0" cap="none" spc="0" normalizeH="0" baseline="0" noProof="0" smtClean="0">
                <a:ln>
                  <a:noFill/>
                </a:ln>
                <a:solidFill>
                  <a:sysClr val="windowText" lastClr="000000"/>
                </a:solidFill>
                <a:effectLst/>
                <a:uLnTx/>
                <a:uFillTx/>
                <a:latin typeface="Aptos" panose="02110004020202020204"/>
                <a:ea typeface="+mn-ea"/>
                <a:cs typeface="+mn-cs"/>
              </a:rPr>
              <a:t>13</a:t>
            </a:fld>
            <a:endParaRPr kumimoji="0" lang="en-US" sz="1200" b="0" i="0" u="none" strike="noStrike" kern="0" cap="none" spc="0" normalizeH="0" baseline="0" noProof="0" dirty="0">
              <a:ln>
                <a:noFill/>
              </a:ln>
              <a:solidFill>
                <a:sysClr val="windowText" lastClr="0000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796812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6412A-7E83-A09A-8807-AE0C1A69E3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079234-575E-010F-8DA2-98FFB0AF2D13}"/>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94798EED-9C89-2F1D-3D7C-24CE3EF31D8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AD68D51-A832-712A-38B1-94CEB3A7F0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FC1C72-0B4B-CA45-B558-0DFE35F26494}" type="slidenum">
              <a:rPr kumimoji="0" lang="en-US" sz="1200" b="0" i="0" u="none" strike="noStrike" kern="0" cap="none" spc="0" normalizeH="0" baseline="0" noProof="0" smtClean="0">
                <a:ln>
                  <a:noFill/>
                </a:ln>
                <a:solidFill>
                  <a:sysClr val="windowText" lastClr="000000"/>
                </a:solidFill>
                <a:effectLst/>
                <a:uLnTx/>
                <a:uFillTx/>
                <a:latin typeface="Aptos" panose="02110004020202020204"/>
                <a:ea typeface="+mn-ea"/>
                <a:cs typeface="+mn-cs"/>
              </a:rPr>
              <a:t>14</a:t>
            </a:fld>
            <a:endParaRPr kumimoji="0" lang="en-US" sz="1200" b="0" i="0" u="none" strike="noStrike" kern="0" cap="none" spc="0" normalizeH="0" baseline="0" noProof="0">
              <a:ln>
                <a:noFill/>
              </a:ln>
              <a:solidFill>
                <a:sysClr val="windowText" lastClr="0000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705074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F9F1C5-B72D-4AB0-74D3-262CCB02AA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4AD17E-D5CB-3561-801E-19C55E136068}"/>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274DB73E-B50C-6D6A-886D-7ABFDE837EB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DD1CE7A-F973-F4C2-732B-79858DBCB74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FC1C72-0B4B-CA45-B558-0DFE35F26494}" type="slidenum">
              <a:rPr kumimoji="0" lang="en-US" sz="1200" b="0" i="0" u="none" strike="noStrike" kern="0" cap="none" spc="0" normalizeH="0" baseline="0" noProof="0" smtClean="0">
                <a:ln>
                  <a:noFill/>
                </a:ln>
                <a:solidFill>
                  <a:sysClr val="windowText" lastClr="000000"/>
                </a:solidFill>
                <a:effectLst/>
                <a:uLnTx/>
                <a:uFillTx/>
                <a:latin typeface="Aptos" panose="02110004020202020204"/>
                <a:ea typeface="+mn-ea"/>
                <a:cs typeface="+mn-cs"/>
              </a:rPr>
              <a:t>2</a:t>
            </a:fld>
            <a:endParaRPr kumimoji="0" lang="en-US" sz="1200" b="0" i="0" u="none" strike="noStrike" kern="0" cap="none" spc="0" normalizeH="0" baseline="0" noProof="0">
              <a:ln>
                <a:noFill/>
              </a:ln>
              <a:solidFill>
                <a:sysClr val="windowText" lastClr="0000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71884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36B8E-B419-EAD2-F683-56C3FC6EC1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9F23E7-A130-D44C-0E94-15067B55E720}"/>
              </a:ext>
            </a:extLst>
          </p:cNvPr>
          <p:cNvSpPr>
            <a:spLocks noGrp="1" noRot="1" noChangeAspect="1"/>
          </p:cNvSpPr>
          <p:nvPr>
            <p:ph type="sldImg"/>
          </p:nvPr>
        </p:nvSpPr>
        <p:spPr/>
        <p:txBody>
          <a:bodyPr/>
          <a:lstStyle/>
          <a:p>
            <a:endParaRPr lang="en-GB" dirty="0"/>
          </a:p>
        </p:txBody>
      </p:sp>
      <p:sp>
        <p:nvSpPr>
          <p:cNvPr id="3" name="Notes Placeholder 2">
            <a:extLst>
              <a:ext uri="{FF2B5EF4-FFF2-40B4-BE49-F238E27FC236}">
                <a16:creationId xmlns:a16="http://schemas.microsoft.com/office/drawing/2014/main" id="{A4BF50B8-A9DC-88A5-6E53-0CD1FD33641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14EAF0C1-A89B-CF31-6AFB-E82BE62AB4F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FC1C72-0B4B-CA45-B558-0DFE35F26494}" type="slidenum">
              <a:rPr kumimoji="0" lang="en-US" sz="1200" b="0" i="0" u="none" strike="noStrike" kern="0" cap="none" spc="0" normalizeH="0" baseline="0" noProof="0" smtClean="0">
                <a:ln>
                  <a:noFill/>
                </a:ln>
                <a:solidFill>
                  <a:sysClr val="windowText" lastClr="000000"/>
                </a:solidFill>
                <a:effectLst/>
                <a:uLnTx/>
                <a:uFillTx/>
                <a:latin typeface="Aptos" panose="02110004020202020204"/>
                <a:ea typeface="+mn-ea"/>
                <a:cs typeface="+mn-cs"/>
              </a:rPr>
              <a:t>3</a:t>
            </a:fld>
            <a:endParaRPr kumimoji="0" lang="en-US" sz="1200" b="0" i="0" u="none" strike="noStrike" kern="0" cap="none" spc="0" normalizeH="0" baseline="0" noProof="0" dirty="0">
              <a:ln>
                <a:noFill/>
              </a:ln>
              <a:solidFill>
                <a:sysClr val="windowText" lastClr="0000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49824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57E9A-56B7-298F-D8A5-504A68FC7E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64BC1A-9282-12C0-25D1-6116F7701B57}"/>
              </a:ext>
            </a:extLst>
          </p:cNvPr>
          <p:cNvSpPr>
            <a:spLocks noGrp="1" noRot="1" noChangeAspect="1"/>
          </p:cNvSpPr>
          <p:nvPr>
            <p:ph type="sldImg"/>
          </p:nvPr>
        </p:nvSpPr>
        <p:spPr/>
        <p:txBody>
          <a:bodyPr/>
          <a:lstStyle/>
          <a:p>
            <a:endParaRPr lang="en-GB" dirty="0"/>
          </a:p>
        </p:txBody>
      </p:sp>
      <p:sp>
        <p:nvSpPr>
          <p:cNvPr id="3" name="Notes Placeholder 2">
            <a:extLst>
              <a:ext uri="{FF2B5EF4-FFF2-40B4-BE49-F238E27FC236}">
                <a16:creationId xmlns:a16="http://schemas.microsoft.com/office/drawing/2014/main" id="{0BAF92DE-DC59-01FA-521A-A54C71375A0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E1DAAE23-1D54-C677-1BD3-D7ACCFBB662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FC1C72-0B4B-CA45-B558-0DFE35F26494}" type="slidenum">
              <a:rPr kumimoji="0" lang="en-US" sz="1200" b="0" i="0" u="none" strike="noStrike" kern="0" cap="none" spc="0" normalizeH="0" baseline="0" noProof="0" smtClean="0">
                <a:ln>
                  <a:noFill/>
                </a:ln>
                <a:solidFill>
                  <a:sysClr val="windowText" lastClr="000000"/>
                </a:solidFill>
                <a:effectLst/>
                <a:uLnTx/>
                <a:uFillTx/>
                <a:latin typeface="Aptos" panose="02110004020202020204"/>
                <a:ea typeface="+mn-ea"/>
                <a:cs typeface="+mn-cs"/>
              </a:rPr>
              <a:t>4</a:t>
            </a:fld>
            <a:endParaRPr kumimoji="0" lang="en-US" sz="1200" b="0" i="0" u="none" strike="noStrike" kern="0" cap="none" spc="0" normalizeH="0" baseline="0" noProof="0" dirty="0">
              <a:ln>
                <a:noFill/>
              </a:ln>
              <a:solidFill>
                <a:sysClr val="windowText" lastClr="0000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03119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6AD269-DCEE-87C0-EC4A-CEDAC90AAD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43A9BE-371B-CF2A-9A88-4AB7958169B9}"/>
              </a:ext>
            </a:extLst>
          </p:cNvPr>
          <p:cNvSpPr>
            <a:spLocks noGrp="1" noRot="1" noChangeAspect="1"/>
          </p:cNvSpPr>
          <p:nvPr>
            <p:ph type="sldImg"/>
          </p:nvPr>
        </p:nvSpPr>
        <p:spPr/>
        <p:txBody>
          <a:bodyPr/>
          <a:lstStyle/>
          <a:p>
            <a:endParaRPr lang="en-GB" dirty="0"/>
          </a:p>
        </p:txBody>
      </p:sp>
      <p:sp>
        <p:nvSpPr>
          <p:cNvPr id="3" name="Notes Placeholder 2">
            <a:extLst>
              <a:ext uri="{FF2B5EF4-FFF2-40B4-BE49-F238E27FC236}">
                <a16:creationId xmlns:a16="http://schemas.microsoft.com/office/drawing/2014/main" id="{61707EF4-BFEA-621E-8351-E70D11A8F30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E6C54C3-A220-144A-78FB-C4481F56249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FC1C72-0B4B-CA45-B558-0DFE35F26494}" type="slidenum">
              <a:rPr kumimoji="0" lang="en-US" sz="1200" b="0" i="0" u="none" strike="noStrike" kern="0" cap="none" spc="0" normalizeH="0" baseline="0" noProof="0" smtClean="0">
                <a:ln>
                  <a:noFill/>
                </a:ln>
                <a:solidFill>
                  <a:sysClr val="windowText" lastClr="000000"/>
                </a:solidFill>
                <a:effectLst/>
                <a:uLnTx/>
                <a:uFillTx/>
                <a:latin typeface="Aptos" panose="02110004020202020204"/>
                <a:ea typeface="+mn-ea"/>
                <a:cs typeface="+mn-cs"/>
              </a:rPr>
              <a:t>5</a:t>
            </a:fld>
            <a:endParaRPr kumimoji="0" lang="en-US" sz="1200" b="0" i="0" u="none" strike="noStrike" kern="0" cap="none" spc="0" normalizeH="0" baseline="0" noProof="0" dirty="0">
              <a:ln>
                <a:noFill/>
              </a:ln>
              <a:solidFill>
                <a:sysClr val="windowText" lastClr="0000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10926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E277C-7B3E-1D92-8741-B36872DE32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B9B442-44A4-D148-A976-E7356F1897BB}"/>
              </a:ext>
            </a:extLst>
          </p:cNvPr>
          <p:cNvSpPr>
            <a:spLocks noGrp="1" noRot="1" noChangeAspect="1"/>
          </p:cNvSpPr>
          <p:nvPr>
            <p:ph type="sldImg"/>
          </p:nvPr>
        </p:nvSpPr>
        <p:spPr/>
        <p:txBody>
          <a:bodyPr/>
          <a:lstStyle/>
          <a:p>
            <a:endParaRPr lang="de-DE" dirty="0"/>
          </a:p>
        </p:txBody>
      </p:sp>
      <p:sp>
        <p:nvSpPr>
          <p:cNvPr id="3" name="Notes Placeholder 2">
            <a:extLst>
              <a:ext uri="{FF2B5EF4-FFF2-40B4-BE49-F238E27FC236}">
                <a16:creationId xmlns:a16="http://schemas.microsoft.com/office/drawing/2014/main" id="{FD8AB5AE-9FE3-9DD1-A778-D775197EEC1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3047BCE-35B2-F877-5E22-2D6469688D2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FC1C72-0B4B-CA45-B558-0DFE35F26494}" type="slidenum">
              <a:rPr kumimoji="0" lang="en-US" sz="1200" b="0" i="0" u="none" strike="noStrike" kern="0" cap="none" spc="0" normalizeH="0" baseline="0" noProof="0" smtClean="0">
                <a:ln>
                  <a:noFill/>
                </a:ln>
                <a:solidFill>
                  <a:sysClr val="windowText" lastClr="000000"/>
                </a:solidFill>
                <a:effectLst/>
                <a:uLnTx/>
                <a:uFillTx/>
                <a:latin typeface="Aptos" panose="02110004020202020204"/>
                <a:ea typeface="+mn-ea"/>
                <a:cs typeface="+mn-cs"/>
              </a:rPr>
              <a:t>6</a:t>
            </a:fld>
            <a:endParaRPr kumimoji="0" lang="en-US" sz="1200" b="0" i="0" u="none" strike="noStrike" kern="0" cap="none" spc="0" normalizeH="0" baseline="0" noProof="0" dirty="0">
              <a:ln>
                <a:noFill/>
              </a:ln>
              <a:solidFill>
                <a:sysClr val="windowText" lastClr="0000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13642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D2A43-7DE8-B07F-A392-5C43B35398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31407C-5F3E-BE60-E897-7FCA42C248C3}"/>
              </a:ext>
            </a:extLst>
          </p:cNvPr>
          <p:cNvSpPr>
            <a:spLocks noGrp="1" noRot="1" noChangeAspect="1"/>
          </p:cNvSpPr>
          <p:nvPr>
            <p:ph type="sldImg"/>
          </p:nvPr>
        </p:nvSpPr>
        <p:spPr/>
        <p:txBody>
          <a:bodyPr/>
          <a:lstStyle/>
          <a:p>
            <a:endParaRPr lang="de-DE" dirty="0"/>
          </a:p>
        </p:txBody>
      </p:sp>
      <p:sp>
        <p:nvSpPr>
          <p:cNvPr id="3" name="Notes Placeholder 2">
            <a:extLst>
              <a:ext uri="{FF2B5EF4-FFF2-40B4-BE49-F238E27FC236}">
                <a16:creationId xmlns:a16="http://schemas.microsoft.com/office/drawing/2014/main" id="{9574BE4B-FDF0-0646-4EC4-CEA981F9B9D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CCD1ABB-DD4E-73F2-4AD1-8D2825868E7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FC1C72-0B4B-CA45-B558-0DFE35F26494}" type="slidenum">
              <a:rPr kumimoji="0" lang="en-US" sz="1200" b="0" i="0" u="none" strike="noStrike" kern="0" cap="none" spc="0" normalizeH="0" baseline="0" noProof="0" smtClean="0">
                <a:ln>
                  <a:noFill/>
                </a:ln>
                <a:solidFill>
                  <a:sysClr val="windowText" lastClr="000000"/>
                </a:solidFill>
                <a:effectLst/>
                <a:uLnTx/>
                <a:uFillTx/>
                <a:latin typeface="Aptos" panose="02110004020202020204"/>
                <a:ea typeface="+mn-ea"/>
                <a:cs typeface="+mn-cs"/>
              </a:rPr>
              <a:t>7</a:t>
            </a:fld>
            <a:endParaRPr kumimoji="0" lang="en-US" sz="1200" b="0" i="0" u="none" strike="noStrike" kern="0" cap="none" spc="0" normalizeH="0" baseline="0" noProof="0" dirty="0">
              <a:ln>
                <a:noFill/>
              </a:ln>
              <a:solidFill>
                <a:sysClr val="windowText" lastClr="0000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368108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D790E-D4EB-C705-EA5B-63A4F21B71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C9E475-E2F0-9204-B405-EE046E2419F0}"/>
              </a:ext>
            </a:extLst>
          </p:cNvPr>
          <p:cNvSpPr>
            <a:spLocks noGrp="1" noRot="1" noChangeAspect="1"/>
          </p:cNvSpPr>
          <p:nvPr>
            <p:ph type="sldImg"/>
          </p:nvPr>
        </p:nvSpPr>
        <p:spPr/>
        <p:txBody>
          <a:bodyPr/>
          <a:lstStyle/>
          <a:p>
            <a:endParaRPr lang="de-DE" dirty="0"/>
          </a:p>
        </p:txBody>
      </p:sp>
      <p:sp>
        <p:nvSpPr>
          <p:cNvPr id="3" name="Notes Placeholder 2">
            <a:extLst>
              <a:ext uri="{FF2B5EF4-FFF2-40B4-BE49-F238E27FC236}">
                <a16:creationId xmlns:a16="http://schemas.microsoft.com/office/drawing/2014/main" id="{9ECAD1CE-E40E-5BE9-C517-407A2E8322C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8DCDB75-EF83-9750-D10D-A62D32E3642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FC1C72-0B4B-CA45-B558-0DFE35F26494}" type="slidenum">
              <a:rPr kumimoji="0" lang="en-US" sz="1200" b="0" i="0" u="none" strike="noStrike" kern="0" cap="none" spc="0" normalizeH="0" baseline="0" noProof="0" smtClean="0">
                <a:ln>
                  <a:noFill/>
                </a:ln>
                <a:solidFill>
                  <a:sysClr val="windowText" lastClr="000000"/>
                </a:solidFill>
                <a:effectLst/>
                <a:uLnTx/>
                <a:uFillTx/>
                <a:latin typeface="Aptos" panose="02110004020202020204"/>
                <a:ea typeface="+mn-ea"/>
                <a:cs typeface="+mn-cs"/>
              </a:rPr>
              <a:t>8</a:t>
            </a:fld>
            <a:endParaRPr kumimoji="0" lang="en-US" sz="1200" b="0" i="0" u="none" strike="noStrike" kern="0" cap="none" spc="0" normalizeH="0" baseline="0" noProof="0" dirty="0">
              <a:ln>
                <a:noFill/>
              </a:ln>
              <a:solidFill>
                <a:sysClr val="windowText" lastClr="0000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99435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F30FC-1AF1-5115-9738-8F7842473E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D32DFB-FB04-5747-FBB0-11E88B31F882}"/>
              </a:ext>
            </a:extLst>
          </p:cNvPr>
          <p:cNvSpPr>
            <a:spLocks noGrp="1" noRot="1" noChangeAspect="1"/>
          </p:cNvSpPr>
          <p:nvPr>
            <p:ph type="sldImg"/>
          </p:nvPr>
        </p:nvSpPr>
        <p:spPr/>
        <p:txBody>
          <a:bodyPr/>
          <a:lstStyle/>
          <a:p>
            <a:endParaRPr lang="de-DE" dirty="0"/>
          </a:p>
        </p:txBody>
      </p:sp>
      <p:sp>
        <p:nvSpPr>
          <p:cNvPr id="3" name="Notes Placeholder 2">
            <a:extLst>
              <a:ext uri="{FF2B5EF4-FFF2-40B4-BE49-F238E27FC236}">
                <a16:creationId xmlns:a16="http://schemas.microsoft.com/office/drawing/2014/main" id="{5BB01A01-1C0F-7DF1-5E7B-431A4EBF46B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AD9A842-87D3-0552-EAA5-60870F66E57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FC1C72-0B4B-CA45-B558-0DFE35F26494}" type="slidenum">
              <a:rPr kumimoji="0" lang="en-US" sz="1200" b="0" i="0" u="none" strike="noStrike" kern="0" cap="none" spc="0" normalizeH="0" baseline="0" noProof="0" smtClean="0">
                <a:ln>
                  <a:noFill/>
                </a:ln>
                <a:solidFill>
                  <a:sysClr val="windowText" lastClr="000000"/>
                </a:solidFill>
                <a:effectLst/>
                <a:uLnTx/>
                <a:uFillTx/>
                <a:latin typeface="Aptos" panose="02110004020202020204"/>
                <a:ea typeface="+mn-ea"/>
                <a:cs typeface="+mn-cs"/>
              </a:rPr>
              <a:t>9</a:t>
            </a:fld>
            <a:endParaRPr kumimoji="0" lang="en-US" sz="1200" b="0" i="0" u="none" strike="noStrike" kern="0" cap="none" spc="0" normalizeH="0" baseline="0" noProof="0" dirty="0">
              <a:ln>
                <a:noFill/>
              </a:ln>
              <a:solidFill>
                <a:sysClr val="windowText" lastClr="0000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35953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8" Type="http://schemas.openxmlformats.org/officeDocument/2006/relationships/hyperlink" Target="https://twitter.com/FairtradeUK?ref_src=twsrc%5egoogle|twcamp%5eserp|twgr%5eauthor" TargetMode="External"/><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hyperlink" Target="https://www.facebook.com/FairtradeFoundation/" TargetMode="External"/><Relationship Id="rId1" Type="http://schemas.openxmlformats.org/officeDocument/2006/relationships/slideMaster" Target="../slideMasters/slideMaster2.xml"/><Relationship Id="rId6" Type="http://schemas.openxmlformats.org/officeDocument/2006/relationships/hyperlink" Target="https://www.linkedin.com/company/the-fairtrade-foundation/" TargetMode="External"/><Relationship Id="rId11" Type="http://schemas.openxmlformats.org/officeDocument/2006/relationships/image" Target="../media/image11.png"/><Relationship Id="rId5" Type="http://schemas.openxmlformats.org/officeDocument/2006/relationships/image" Target="../media/image8.png"/><Relationship Id="rId10" Type="http://schemas.openxmlformats.org/officeDocument/2006/relationships/hyperlink" Target="https://www.youtube.com/user/Fairtradefoundation" TargetMode="External"/><Relationship Id="rId4" Type="http://schemas.openxmlformats.org/officeDocument/2006/relationships/hyperlink" Target="https://www.instagram.com/fairtradeuk/?hl=en" TargetMode="External"/><Relationship Id="rId9" Type="http://schemas.openxmlformats.org/officeDocument/2006/relationships/image" Target="../media/image10.png"/></Relationships>
</file>

<file path=ppt/slideLayouts/_rels/slideLayout32.xml.rels><?xml version="1.0" encoding="UTF-8" standalone="yes"?>
<Relationships xmlns="http://schemas.openxmlformats.org/package/2006/relationships"><Relationship Id="rId8" Type="http://schemas.openxmlformats.org/officeDocument/2006/relationships/hyperlink" Target="https://twitter.com/FairtradeUK?ref_src=twsrc%5egoogle|twcamp%5eserp|twgr%5eauthor" TargetMode="External"/><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hyperlink" Target="https://www.facebook.com/FairtradeFoundation/" TargetMode="External"/><Relationship Id="rId1" Type="http://schemas.openxmlformats.org/officeDocument/2006/relationships/slideMaster" Target="../slideMasters/slideMaster2.xml"/><Relationship Id="rId6" Type="http://schemas.openxmlformats.org/officeDocument/2006/relationships/hyperlink" Target="https://www.linkedin.com/company/the-fairtrade-foundation/" TargetMode="External"/><Relationship Id="rId11" Type="http://schemas.openxmlformats.org/officeDocument/2006/relationships/image" Target="../media/image11.png"/><Relationship Id="rId5" Type="http://schemas.openxmlformats.org/officeDocument/2006/relationships/image" Target="../media/image8.png"/><Relationship Id="rId10" Type="http://schemas.openxmlformats.org/officeDocument/2006/relationships/hyperlink" Target="https://www.youtube.com/user/Fairtradefoundation" TargetMode="External"/><Relationship Id="rId4" Type="http://schemas.openxmlformats.org/officeDocument/2006/relationships/hyperlink" Target="https://www.instagram.com/fairtradeuk/?hl=en" TargetMode="External"/><Relationship Id="rId9" Type="http://schemas.openxmlformats.org/officeDocument/2006/relationships/image" Target="../media/image10.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1" cy="490006"/>
          </a:xfrm>
          <a:prstGeom prst="rect">
            <a:avLst/>
          </a:prstGeom>
        </p:spPr>
        <p:txBody>
          <a:bodyPr wrap="square" lIns="0" tIns="0" rIns="0" bIns="0">
            <a:spAutoFit/>
          </a:bodyPr>
          <a:lstStyle>
            <a:lvl1pPr>
              <a:defRPr sz="3184" b="1" i="0">
                <a:solidFill>
                  <a:schemeClr val="bg1"/>
                </a:solidFill>
                <a:latin typeface="Alegreya Sans Black"/>
                <a:cs typeface="Alegreya Sans Black"/>
              </a:defRPr>
            </a:lvl1pPr>
          </a:lstStyle>
          <a:p>
            <a:endParaRPr/>
          </a:p>
        </p:txBody>
      </p:sp>
      <p:sp>
        <p:nvSpPr>
          <p:cNvPr id="3" name="Holder 3"/>
          <p:cNvSpPr>
            <a:spLocks noGrp="1"/>
          </p:cNvSpPr>
          <p:nvPr>
            <p:ph type="subTitle" idx="4"/>
          </p:nvPr>
        </p:nvSpPr>
        <p:spPr>
          <a:xfrm>
            <a:off x="1828800" y="3840480"/>
            <a:ext cx="8534400" cy="265907"/>
          </a:xfrm>
          <a:prstGeom prst="rect">
            <a:avLst/>
          </a:prstGeom>
        </p:spPr>
        <p:txBody>
          <a:bodyPr wrap="square" lIns="0" tIns="0" rIns="0" bIns="0">
            <a:spAutoFit/>
          </a:bodyPr>
          <a:lstStyle>
            <a:lvl1pPr>
              <a:defRPr sz="1728" b="1" i="0">
                <a:solidFill>
                  <a:srgbClr val="001B6E"/>
                </a:solidFill>
                <a:latin typeface="Exo 2"/>
                <a:cs typeface="Exo 2"/>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6/22/2026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98170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13"/>
        <p:cNvGrpSpPr/>
        <p:nvPr/>
      </p:nvGrpSpPr>
      <p:grpSpPr>
        <a:xfrm>
          <a:off x="0" y="0"/>
          <a:ext cx="0" cy="0"/>
          <a:chOff x="0" y="0"/>
          <a:chExt cx="0" cy="0"/>
        </a:xfrm>
      </p:grpSpPr>
      <p:sp>
        <p:nvSpPr>
          <p:cNvPr id="15" name="Google Shape;15;p14"/>
          <p:cNvSpPr txBox="1">
            <a:spLocks noGrp="1"/>
          </p:cNvSpPr>
          <p:nvPr>
            <p:ph type="title"/>
          </p:nvPr>
        </p:nvSpPr>
        <p:spPr>
          <a:xfrm>
            <a:off x="685801" y="457200"/>
            <a:ext cx="9601200" cy="109728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solidFill>
                  <a:schemeClr val="dk1"/>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r>
              <a:rPr lang="en-US"/>
              <a:t>Click to edit Master title style</a:t>
            </a:r>
            <a:endParaRPr/>
          </a:p>
        </p:txBody>
      </p:sp>
      <p:pic>
        <p:nvPicPr>
          <p:cNvPr id="2" name="Picture 1" descr="Logo&#10;&#10;Description automatically generated">
            <a:extLst>
              <a:ext uri="{FF2B5EF4-FFF2-40B4-BE49-F238E27FC236}">
                <a16:creationId xmlns:a16="http://schemas.microsoft.com/office/drawing/2014/main" id="{98992EDB-0643-A0F4-466F-FF24F57038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5922" y="156837"/>
            <a:ext cx="713075" cy="846776"/>
          </a:xfrm>
          <a:prstGeom prst="rect">
            <a:avLst/>
          </a:prstGeom>
        </p:spPr>
      </p:pic>
      <p:sp>
        <p:nvSpPr>
          <p:cNvPr id="3" name="Slide Number Placeholder 5">
            <a:extLst>
              <a:ext uri="{FF2B5EF4-FFF2-40B4-BE49-F238E27FC236}">
                <a16:creationId xmlns:a16="http://schemas.microsoft.com/office/drawing/2014/main" id="{BBB35F3E-835A-9B7E-37D4-58CF458A7FA8}"/>
              </a:ext>
            </a:extLst>
          </p:cNvPr>
          <p:cNvSpPr>
            <a:spLocks noGrp="1"/>
          </p:cNvSpPr>
          <p:nvPr>
            <p:ph type="sldNum" sz="quarter" idx="10"/>
          </p:nvPr>
        </p:nvSpPr>
        <p:spPr>
          <a:xfrm>
            <a:off x="11506200" y="6258089"/>
            <a:ext cx="685800" cy="276999"/>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34803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1" y="3602039"/>
            <a:ext cx="9144000" cy="1655762"/>
          </a:xfrm>
        </p:spPr>
        <p:txBody>
          <a:bodyPr/>
          <a:lstStyle>
            <a:lvl1pPr marL="0" indent="0" algn="ctr">
              <a:buNone/>
              <a:defRPr sz="2400"/>
            </a:lvl1pPr>
            <a:lvl2pPr marL="457196" indent="0" algn="ctr">
              <a:buNone/>
              <a:defRPr sz="2000"/>
            </a:lvl2pPr>
            <a:lvl3pPr marL="914391" indent="0" algn="ctr">
              <a:buNone/>
              <a:defRPr sz="1800"/>
            </a:lvl3pPr>
            <a:lvl4pPr marL="1371587" indent="0" algn="ctr">
              <a:buNone/>
              <a:defRPr sz="1600"/>
            </a:lvl4pPr>
            <a:lvl5pPr marL="1828783" indent="0" algn="ctr">
              <a:buNone/>
              <a:defRPr sz="1600"/>
            </a:lvl5pPr>
            <a:lvl6pPr marL="2285978" indent="0" algn="ctr">
              <a:buNone/>
              <a:defRPr sz="1600"/>
            </a:lvl6pPr>
            <a:lvl7pPr marL="2743174" indent="0" algn="ctr">
              <a:buNone/>
              <a:defRPr sz="1600"/>
            </a:lvl7pPr>
            <a:lvl8pPr marL="3200370" indent="0" algn="ctr">
              <a:buNone/>
              <a:defRPr sz="1600"/>
            </a:lvl8pPr>
            <a:lvl9pPr marL="3657565"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381E756-E947-FD4A-8A23-D2C983A1A8BD}" type="datetimeFigureOut">
              <a:rPr lang="en-US" smtClean="0"/>
              <a:t>6/22/2026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a:p>
        </p:txBody>
      </p:sp>
    </p:spTree>
    <p:extLst>
      <p:ext uri="{BB962C8B-B14F-4D97-AF65-F5344CB8AC3E}">
        <p14:creationId xmlns:p14="http://schemas.microsoft.com/office/powerpoint/2010/main" val="39217162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color">
    <p:bg>
      <p:bgPr>
        <a:solidFill>
          <a:srgbClr val="001B6E"/>
        </a:solidFill>
        <a:effectLst/>
      </p:bgPr>
    </p:bg>
    <p:spTree>
      <p:nvGrpSpPr>
        <p:cNvPr id="1" name=""/>
        <p:cNvGrpSpPr/>
        <p:nvPr/>
      </p:nvGrpSpPr>
      <p:grpSpPr>
        <a:xfrm>
          <a:off x="0" y="0"/>
          <a:ext cx="0" cy="0"/>
          <a:chOff x="0" y="0"/>
          <a:chExt cx="0" cy="0"/>
        </a:xfrm>
      </p:grpSpPr>
      <p:pic>
        <p:nvPicPr>
          <p:cNvPr id="3" name="Picture 4" descr="Logo, company name&#10;&#10;Description automatically generated">
            <a:extLst>
              <a:ext uri="{FF2B5EF4-FFF2-40B4-BE49-F238E27FC236}">
                <a16:creationId xmlns:a16="http://schemas.microsoft.com/office/drawing/2014/main" id="{E44139B3-BDA7-4A29-8990-7596EAE3F610}"/>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506200" y="457199"/>
            <a:ext cx="548640" cy="654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685800" y="457200"/>
            <a:ext cx="9601200" cy="1097280"/>
          </a:xfrm>
        </p:spPr>
        <p:txBody>
          <a:bodyPr/>
          <a:lstStyle>
            <a:lvl1pPr>
              <a:defRPr>
                <a:solidFill>
                  <a:schemeClr val="bg1"/>
                </a:solidFill>
              </a:defRPr>
            </a:lvl1pPr>
          </a:lstStyle>
          <a:p>
            <a:r>
              <a:rPr lang="en-US"/>
              <a:t>Click to edit title</a:t>
            </a:r>
          </a:p>
        </p:txBody>
      </p:sp>
      <p:sp>
        <p:nvSpPr>
          <p:cNvPr id="4" name="Slide Number Placeholder 2">
            <a:extLst>
              <a:ext uri="{FF2B5EF4-FFF2-40B4-BE49-F238E27FC236}">
                <a16:creationId xmlns:a16="http://schemas.microsoft.com/office/drawing/2014/main" id="{79DF237C-EEBE-4193-BA2C-B8D57ACACA84}"/>
              </a:ext>
            </a:extLst>
          </p:cNvPr>
          <p:cNvSpPr>
            <a:spLocks noGrp="1"/>
          </p:cNvSpPr>
          <p:nvPr>
            <p:ph type="sldNum" sz="quarter" idx="10"/>
          </p:nvPr>
        </p:nvSpPr>
        <p:spPr>
          <a:xfrm>
            <a:off x="11506200" y="6172200"/>
            <a:ext cx="685800" cy="685800"/>
          </a:xfrm>
        </p:spPr>
        <p:txBody>
          <a:bodyPr/>
          <a:lstStyle>
            <a:lvl1pPr>
              <a:defRPr>
                <a:latin typeface="Exo 2" panose="00000500000000000000" pitchFamily="50" charset="0"/>
              </a:defRPr>
            </a:lvl1pPr>
          </a:lstStyle>
          <a:p>
            <a:pPr>
              <a:defRPr/>
            </a:pPr>
            <a:fld id="{B06C739D-0013-4384-9314-5433FBD951C4}" type="slidenum">
              <a:rPr lang="en-US" smtClean="0"/>
              <a:pPr>
                <a:defRPr/>
              </a:pPr>
              <a:t>‹#›</a:t>
            </a:fld>
            <a:endParaRPr lang="en-US"/>
          </a:p>
        </p:txBody>
      </p:sp>
    </p:spTree>
    <p:extLst>
      <p:ext uri="{BB962C8B-B14F-4D97-AF65-F5344CB8AC3E}">
        <p14:creationId xmlns:p14="http://schemas.microsoft.com/office/powerpoint/2010/main" val="12917960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48AE3F17-F4F6-48F9-96AA-D1990A75B28C}"/>
              </a:ext>
            </a:extLst>
          </p:cNvPr>
          <p:cNvSpPr>
            <a:spLocks noGrp="1"/>
          </p:cNvSpPr>
          <p:nvPr>
            <p:ph type="title" hasCustomPrompt="1"/>
          </p:nvPr>
        </p:nvSpPr>
        <p:spPr>
          <a:xfrm>
            <a:off x="685800" y="2880360"/>
            <a:ext cx="8229600" cy="1097280"/>
          </a:xfrm>
          <a:noFill/>
        </p:spPr>
        <p:txBody>
          <a:bodyPr anchor="b">
            <a:noAutofit/>
          </a:bodyPr>
          <a:lstStyle>
            <a:lvl1pPr>
              <a:defRPr sz="6600">
                <a:latin typeface="Alegreya Sans Black" panose="00000A00000000000000" pitchFamily="2" charset="0"/>
              </a:defRPr>
            </a:lvl1pPr>
          </a:lstStyle>
          <a:p>
            <a:r>
              <a:rPr lang="en-US"/>
              <a:t>Click to edit title</a:t>
            </a:r>
          </a:p>
        </p:txBody>
      </p:sp>
      <p:sp>
        <p:nvSpPr>
          <p:cNvPr id="5" name="Text Placeholder 2">
            <a:extLst>
              <a:ext uri="{FF2B5EF4-FFF2-40B4-BE49-F238E27FC236}">
                <a16:creationId xmlns:a16="http://schemas.microsoft.com/office/drawing/2014/main" id="{2BE8C1AF-B6DB-451E-A3A8-FEEB8B212262}"/>
              </a:ext>
            </a:extLst>
          </p:cNvPr>
          <p:cNvSpPr>
            <a:spLocks noGrp="1"/>
          </p:cNvSpPr>
          <p:nvPr>
            <p:ph type="body" sz="quarter" idx="10"/>
          </p:nvPr>
        </p:nvSpPr>
        <p:spPr>
          <a:xfrm>
            <a:off x="685800" y="4130040"/>
            <a:ext cx="8229600" cy="457200"/>
          </a:xfrm>
        </p:spPr>
        <p:txBody>
          <a:bodyPr anchor="ctr"/>
          <a:lstStyle>
            <a:lvl1pPr>
              <a:defRPr b="1">
                <a:latin typeface="Exo 2" panose="00000500000000000000" pitchFamily="50" charset="0"/>
              </a:defRPr>
            </a:lvl1pPr>
            <a:lvl2pPr>
              <a:defRPr b="1"/>
            </a:lvl2pPr>
          </a:lstStyle>
          <a:p>
            <a:pPr lvl="0"/>
            <a:r>
              <a:rPr lang="en-US"/>
              <a:t>Click to edit Master text styles</a:t>
            </a:r>
          </a:p>
        </p:txBody>
      </p:sp>
      <p:pic>
        <p:nvPicPr>
          <p:cNvPr id="2" name="Picture 1" descr="Logo&#10;&#10;Description automatically generated">
            <a:extLst>
              <a:ext uri="{FF2B5EF4-FFF2-40B4-BE49-F238E27FC236}">
                <a16:creationId xmlns:a16="http://schemas.microsoft.com/office/drawing/2014/main" id="{DEA82049-E3F8-402A-043C-00886624212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839"/>
          <a:stretch/>
        </p:blipFill>
        <p:spPr>
          <a:xfrm>
            <a:off x="596899" y="401954"/>
            <a:ext cx="1087135" cy="1086485"/>
          </a:xfrm>
          <a:prstGeom prst="rect">
            <a:avLst/>
          </a:prstGeom>
        </p:spPr>
      </p:pic>
    </p:spTree>
    <p:extLst>
      <p:ext uri="{BB962C8B-B14F-4D97-AF65-F5344CB8AC3E}">
        <p14:creationId xmlns:p14="http://schemas.microsoft.com/office/powerpoint/2010/main" val="132887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Title">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AEF059CF-A8EC-CCDC-8684-4BAB39E38A20}"/>
              </a:ext>
            </a:extLst>
          </p:cNvPr>
          <p:cNvSpPr/>
          <p:nvPr userDrawn="1"/>
        </p:nvSpPr>
        <p:spPr>
          <a:xfrm rot="16200000">
            <a:off x="5837237" y="503238"/>
            <a:ext cx="517525" cy="1219200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 name="Right Triangle 12">
            <a:extLst>
              <a:ext uri="{FF2B5EF4-FFF2-40B4-BE49-F238E27FC236}">
                <a16:creationId xmlns:a16="http://schemas.microsoft.com/office/drawing/2014/main" id="{D78E7B8B-51C7-44FE-9759-D690FA22509C}"/>
              </a:ext>
            </a:extLst>
          </p:cNvPr>
          <p:cNvSpPr/>
          <p:nvPr userDrawn="1"/>
        </p:nvSpPr>
        <p:spPr>
          <a:xfrm rot="16200000" flipH="1" flipV="1">
            <a:off x="5894386" y="-5914076"/>
            <a:ext cx="517525" cy="1230630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Slide Number Placeholder 5">
            <a:extLst>
              <a:ext uri="{FF2B5EF4-FFF2-40B4-BE49-F238E27FC236}">
                <a16:creationId xmlns:a16="http://schemas.microsoft.com/office/drawing/2014/main" id="{C097FF1D-B079-8A2B-8DCA-CF77F676BB06}"/>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
        <p:nvSpPr>
          <p:cNvPr id="4" name="Title 1">
            <a:extLst>
              <a:ext uri="{FF2B5EF4-FFF2-40B4-BE49-F238E27FC236}">
                <a16:creationId xmlns:a16="http://schemas.microsoft.com/office/drawing/2014/main" id="{246B22CE-54FA-CC9E-AAF2-6B278ACE0BB1}"/>
              </a:ext>
            </a:extLst>
          </p:cNvPr>
          <p:cNvSpPr>
            <a:spLocks noGrp="1"/>
          </p:cNvSpPr>
          <p:nvPr>
            <p:ph type="ctrTitle" hasCustomPrompt="1"/>
          </p:nvPr>
        </p:nvSpPr>
        <p:spPr>
          <a:xfrm>
            <a:off x="685800" y="1274099"/>
            <a:ext cx="10306050" cy="914400"/>
          </a:xfrm>
          <a:prstGeom prst="rect">
            <a:avLst/>
          </a:prstGeom>
          <a:noFill/>
        </p:spPr>
        <p:txBody>
          <a:bodyPr anchor="ctr">
            <a:noAutofit/>
          </a:bodyPr>
          <a:lstStyle>
            <a:lvl1pPr algn="l">
              <a:defRPr sz="4800" b="1"/>
            </a:lvl1pPr>
          </a:lstStyle>
          <a:p>
            <a:r>
              <a:rPr lang="en-US"/>
              <a:t>Click to edit title</a:t>
            </a:r>
          </a:p>
        </p:txBody>
      </p:sp>
      <p:sp>
        <p:nvSpPr>
          <p:cNvPr id="5" name="Subtitle 2">
            <a:extLst>
              <a:ext uri="{FF2B5EF4-FFF2-40B4-BE49-F238E27FC236}">
                <a16:creationId xmlns:a16="http://schemas.microsoft.com/office/drawing/2014/main" id="{CEFF2CAF-9219-5432-412F-34B501A01F25}"/>
              </a:ext>
            </a:extLst>
          </p:cNvPr>
          <p:cNvSpPr>
            <a:spLocks noGrp="1"/>
          </p:cNvSpPr>
          <p:nvPr>
            <p:ph type="subTitle" idx="1" hasCustomPrompt="1"/>
          </p:nvPr>
        </p:nvSpPr>
        <p:spPr>
          <a:xfrm>
            <a:off x="1314448" y="2273011"/>
            <a:ext cx="9677402" cy="3310890"/>
          </a:xfrm>
          <a:prstGeom prst="rect">
            <a:avLst/>
          </a:prstGeom>
          <a:noFill/>
        </p:spPr>
        <p:txBody>
          <a:bodyPr>
            <a:noAutofit/>
          </a:bodyPr>
          <a:lstStyle>
            <a:lvl1pPr marL="457200" indent="-287338" algn="l">
              <a:lnSpc>
                <a:spcPct val="100000"/>
              </a:lnSpc>
              <a:spcBef>
                <a:spcPts val="1800"/>
              </a:spcBef>
              <a:spcAft>
                <a:spcPts val="0"/>
              </a:spcAft>
              <a:buSzPct val="100000"/>
              <a:buFont typeface="Wingdings" panose="05000000000000000000" pitchFamily="2" charset="2"/>
              <a:buChar char="§"/>
              <a:defRPr sz="2000">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pic>
        <p:nvPicPr>
          <p:cNvPr id="6" name="Picture 5" descr="Logo&#10;&#10;Description automatically generated">
            <a:extLst>
              <a:ext uri="{FF2B5EF4-FFF2-40B4-BE49-F238E27FC236}">
                <a16:creationId xmlns:a16="http://schemas.microsoft.com/office/drawing/2014/main" id="{1234DBAC-4BA1-040C-DDA4-3C3D4A4404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5921" y="156837"/>
            <a:ext cx="713075" cy="846776"/>
          </a:xfrm>
          <a:prstGeom prst="rect">
            <a:avLst/>
          </a:prstGeom>
        </p:spPr>
      </p:pic>
    </p:spTree>
    <p:extLst>
      <p:ext uri="{BB962C8B-B14F-4D97-AF65-F5344CB8AC3E}">
        <p14:creationId xmlns:p14="http://schemas.microsoft.com/office/powerpoint/2010/main" val="755295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Title">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AEF059CF-A8EC-CCDC-8684-4BAB39E38A20}"/>
              </a:ext>
            </a:extLst>
          </p:cNvPr>
          <p:cNvSpPr/>
          <p:nvPr userDrawn="1"/>
        </p:nvSpPr>
        <p:spPr>
          <a:xfrm rot="16200000">
            <a:off x="5837237" y="503238"/>
            <a:ext cx="517525" cy="1219200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 name="Right Triangle 12">
            <a:extLst>
              <a:ext uri="{FF2B5EF4-FFF2-40B4-BE49-F238E27FC236}">
                <a16:creationId xmlns:a16="http://schemas.microsoft.com/office/drawing/2014/main" id="{D78E7B8B-51C7-44FE-9759-D690FA22509C}"/>
              </a:ext>
            </a:extLst>
          </p:cNvPr>
          <p:cNvSpPr/>
          <p:nvPr userDrawn="1"/>
        </p:nvSpPr>
        <p:spPr>
          <a:xfrm rot="16200000" flipH="1" flipV="1">
            <a:off x="5894386" y="-5914076"/>
            <a:ext cx="517525" cy="12306301"/>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Slide Number Placeholder 5">
            <a:extLst>
              <a:ext uri="{FF2B5EF4-FFF2-40B4-BE49-F238E27FC236}">
                <a16:creationId xmlns:a16="http://schemas.microsoft.com/office/drawing/2014/main" id="{C097FF1D-B079-8A2B-8DCA-CF77F676BB06}"/>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
        <p:nvSpPr>
          <p:cNvPr id="4" name="Title 1">
            <a:extLst>
              <a:ext uri="{FF2B5EF4-FFF2-40B4-BE49-F238E27FC236}">
                <a16:creationId xmlns:a16="http://schemas.microsoft.com/office/drawing/2014/main" id="{246B22CE-54FA-CC9E-AAF2-6B278ACE0BB1}"/>
              </a:ext>
            </a:extLst>
          </p:cNvPr>
          <p:cNvSpPr>
            <a:spLocks noGrp="1"/>
          </p:cNvSpPr>
          <p:nvPr>
            <p:ph type="ctrTitle" hasCustomPrompt="1"/>
          </p:nvPr>
        </p:nvSpPr>
        <p:spPr>
          <a:xfrm>
            <a:off x="685800" y="1274099"/>
            <a:ext cx="10306050" cy="914400"/>
          </a:xfrm>
          <a:prstGeom prst="rect">
            <a:avLst/>
          </a:prstGeom>
          <a:noFill/>
        </p:spPr>
        <p:txBody>
          <a:bodyPr anchor="ctr">
            <a:noAutofit/>
          </a:bodyPr>
          <a:lstStyle>
            <a:lvl1pPr algn="l">
              <a:defRPr sz="4800" b="1"/>
            </a:lvl1pPr>
          </a:lstStyle>
          <a:p>
            <a:r>
              <a:rPr lang="en-US"/>
              <a:t>Click to edit title</a:t>
            </a:r>
          </a:p>
        </p:txBody>
      </p:sp>
      <p:sp>
        <p:nvSpPr>
          <p:cNvPr id="5" name="Subtitle 2">
            <a:extLst>
              <a:ext uri="{FF2B5EF4-FFF2-40B4-BE49-F238E27FC236}">
                <a16:creationId xmlns:a16="http://schemas.microsoft.com/office/drawing/2014/main" id="{CEFF2CAF-9219-5432-412F-34B501A01F25}"/>
              </a:ext>
            </a:extLst>
          </p:cNvPr>
          <p:cNvSpPr>
            <a:spLocks noGrp="1"/>
          </p:cNvSpPr>
          <p:nvPr>
            <p:ph type="subTitle" idx="1" hasCustomPrompt="1"/>
          </p:nvPr>
        </p:nvSpPr>
        <p:spPr>
          <a:xfrm>
            <a:off x="1314448" y="2273011"/>
            <a:ext cx="9677402" cy="3310890"/>
          </a:xfrm>
          <a:prstGeom prst="rect">
            <a:avLst/>
          </a:prstGeom>
        </p:spPr>
        <p:txBody>
          <a:bodyPr>
            <a:noAutofit/>
          </a:bodyPr>
          <a:lstStyle>
            <a:lvl1pPr marL="457200" indent="-287338" algn="l">
              <a:lnSpc>
                <a:spcPct val="100000"/>
              </a:lnSpc>
              <a:spcBef>
                <a:spcPts val="1800"/>
              </a:spcBef>
              <a:spcAft>
                <a:spcPts val="0"/>
              </a:spcAft>
              <a:buSzPct val="100000"/>
              <a:buFont typeface="Wingdings" panose="05000000000000000000" pitchFamily="2" charset="2"/>
              <a:buChar char="§"/>
              <a:defRPr sz="2000">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pic>
        <p:nvPicPr>
          <p:cNvPr id="3" name="Picture 2" descr="Logo&#10;&#10;Description automatically generated">
            <a:extLst>
              <a:ext uri="{FF2B5EF4-FFF2-40B4-BE49-F238E27FC236}">
                <a16:creationId xmlns:a16="http://schemas.microsoft.com/office/drawing/2014/main" id="{C0D9A459-B482-29A2-CDCC-D452729143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5921" y="156837"/>
            <a:ext cx="713075" cy="846776"/>
          </a:xfrm>
          <a:prstGeom prst="rect">
            <a:avLst/>
          </a:prstGeom>
        </p:spPr>
      </p:pic>
    </p:spTree>
    <p:extLst>
      <p:ext uri="{BB962C8B-B14F-4D97-AF65-F5344CB8AC3E}">
        <p14:creationId xmlns:p14="http://schemas.microsoft.com/office/powerpoint/2010/main" val="4022399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Title">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AEF059CF-A8EC-CCDC-8684-4BAB39E38A20}"/>
              </a:ext>
            </a:extLst>
          </p:cNvPr>
          <p:cNvSpPr/>
          <p:nvPr userDrawn="1"/>
        </p:nvSpPr>
        <p:spPr>
          <a:xfrm rot="16200000">
            <a:off x="5837237" y="503238"/>
            <a:ext cx="517525" cy="12192000"/>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 name="Right Triangle 12">
            <a:extLst>
              <a:ext uri="{FF2B5EF4-FFF2-40B4-BE49-F238E27FC236}">
                <a16:creationId xmlns:a16="http://schemas.microsoft.com/office/drawing/2014/main" id="{D78E7B8B-51C7-44FE-9759-D690FA22509C}"/>
              </a:ext>
            </a:extLst>
          </p:cNvPr>
          <p:cNvSpPr/>
          <p:nvPr userDrawn="1"/>
        </p:nvSpPr>
        <p:spPr>
          <a:xfrm rot="16200000" flipH="1" flipV="1">
            <a:off x="5894386" y="-5914076"/>
            <a:ext cx="517525" cy="12306301"/>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Slide Number Placeholder 5">
            <a:extLst>
              <a:ext uri="{FF2B5EF4-FFF2-40B4-BE49-F238E27FC236}">
                <a16:creationId xmlns:a16="http://schemas.microsoft.com/office/drawing/2014/main" id="{C097FF1D-B079-8A2B-8DCA-CF77F676BB06}"/>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bg1"/>
                </a:solidFill>
                <a:latin typeface="Exo 2" panose="00000500000000000000" pitchFamily="50" charset="0"/>
              </a:defRPr>
            </a:lvl1pPr>
          </a:lstStyle>
          <a:p>
            <a:pPr>
              <a:defRPr/>
            </a:pPr>
            <a:fld id="{360DDABC-F624-4E2F-BC1E-1B8F4309F2BD}" type="slidenum">
              <a:rPr lang="en-US" smtClean="0"/>
              <a:pPr>
                <a:defRPr/>
              </a:pPr>
              <a:t>‹#›</a:t>
            </a:fld>
            <a:endParaRPr lang="en-US"/>
          </a:p>
        </p:txBody>
      </p:sp>
      <p:sp>
        <p:nvSpPr>
          <p:cNvPr id="4" name="Title 1">
            <a:extLst>
              <a:ext uri="{FF2B5EF4-FFF2-40B4-BE49-F238E27FC236}">
                <a16:creationId xmlns:a16="http://schemas.microsoft.com/office/drawing/2014/main" id="{246B22CE-54FA-CC9E-AAF2-6B278ACE0BB1}"/>
              </a:ext>
            </a:extLst>
          </p:cNvPr>
          <p:cNvSpPr>
            <a:spLocks noGrp="1"/>
          </p:cNvSpPr>
          <p:nvPr>
            <p:ph type="ctrTitle" hasCustomPrompt="1"/>
          </p:nvPr>
        </p:nvSpPr>
        <p:spPr>
          <a:xfrm>
            <a:off x="685800" y="1274099"/>
            <a:ext cx="10306050" cy="914400"/>
          </a:xfrm>
          <a:prstGeom prst="rect">
            <a:avLst/>
          </a:prstGeom>
          <a:noFill/>
        </p:spPr>
        <p:txBody>
          <a:bodyPr anchor="ctr">
            <a:noAutofit/>
          </a:bodyPr>
          <a:lstStyle>
            <a:lvl1pPr algn="l">
              <a:defRPr sz="4800" b="1"/>
            </a:lvl1pPr>
          </a:lstStyle>
          <a:p>
            <a:r>
              <a:rPr lang="en-US"/>
              <a:t>Click to edit title</a:t>
            </a:r>
          </a:p>
        </p:txBody>
      </p:sp>
      <p:sp>
        <p:nvSpPr>
          <p:cNvPr id="5" name="Subtitle 2">
            <a:extLst>
              <a:ext uri="{FF2B5EF4-FFF2-40B4-BE49-F238E27FC236}">
                <a16:creationId xmlns:a16="http://schemas.microsoft.com/office/drawing/2014/main" id="{CEFF2CAF-9219-5432-412F-34B501A01F25}"/>
              </a:ext>
            </a:extLst>
          </p:cNvPr>
          <p:cNvSpPr>
            <a:spLocks noGrp="1"/>
          </p:cNvSpPr>
          <p:nvPr>
            <p:ph type="subTitle" idx="1" hasCustomPrompt="1"/>
          </p:nvPr>
        </p:nvSpPr>
        <p:spPr>
          <a:xfrm>
            <a:off x="1314448" y="2273011"/>
            <a:ext cx="9677402" cy="3310890"/>
          </a:xfrm>
          <a:prstGeom prst="rect">
            <a:avLst/>
          </a:prstGeom>
        </p:spPr>
        <p:txBody>
          <a:bodyPr>
            <a:noAutofit/>
          </a:bodyPr>
          <a:lstStyle>
            <a:lvl1pPr marL="457200" indent="-287338" algn="l">
              <a:lnSpc>
                <a:spcPct val="100000"/>
              </a:lnSpc>
              <a:spcBef>
                <a:spcPts val="1800"/>
              </a:spcBef>
              <a:spcAft>
                <a:spcPts val="0"/>
              </a:spcAft>
              <a:buSzPct val="100000"/>
              <a:buFont typeface="Wingdings" panose="05000000000000000000" pitchFamily="2" charset="2"/>
              <a:buChar char="§"/>
              <a:defRPr sz="2000">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pic>
        <p:nvPicPr>
          <p:cNvPr id="3" name="Picture 2" descr="Logo&#10;&#10;Description automatically generated">
            <a:extLst>
              <a:ext uri="{FF2B5EF4-FFF2-40B4-BE49-F238E27FC236}">
                <a16:creationId xmlns:a16="http://schemas.microsoft.com/office/drawing/2014/main" id="{F05E487B-5991-7E4C-2F79-0D2BEEB5C5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5921" y="156837"/>
            <a:ext cx="713075" cy="846776"/>
          </a:xfrm>
          <a:prstGeom prst="rect">
            <a:avLst/>
          </a:prstGeom>
        </p:spPr>
      </p:pic>
    </p:spTree>
    <p:extLst>
      <p:ext uri="{BB962C8B-B14F-4D97-AF65-F5344CB8AC3E}">
        <p14:creationId xmlns:p14="http://schemas.microsoft.com/office/powerpoint/2010/main" val="822703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Divider slide 6">
    <p:spTree>
      <p:nvGrpSpPr>
        <p:cNvPr id="1" name=""/>
        <p:cNvGrpSpPr/>
        <p:nvPr/>
      </p:nvGrpSpPr>
      <p:grpSpPr>
        <a:xfrm>
          <a:off x="0" y="0"/>
          <a:ext cx="0" cy="0"/>
          <a:chOff x="0" y="0"/>
          <a:chExt cx="0" cy="0"/>
        </a:xfrm>
      </p:grpSpPr>
      <p:pic>
        <p:nvPicPr>
          <p:cNvPr id="9" name="Picture 8" descr="A picture containing tree, outdoor, blue&#10;&#10;Description automatically generated">
            <a:extLst>
              <a:ext uri="{FF2B5EF4-FFF2-40B4-BE49-F238E27FC236}">
                <a16:creationId xmlns:a16="http://schemas.microsoft.com/office/drawing/2014/main" id="{85BC0363-445B-DDD4-0B94-85631035BB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2644" t="-103" b="103"/>
          <a:stretch/>
        </p:blipFill>
        <p:spPr>
          <a:xfrm>
            <a:off x="0" y="-7044"/>
            <a:ext cx="6924884" cy="6858000"/>
          </a:xfrm>
          <a:prstGeom prst="rect">
            <a:avLst/>
          </a:prstGeom>
        </p:spPr>
      </p:pic>
      <p:sp>
        <p:nvSpPr>
          <p:cNvPr id="10" name="Rectangle 9">
            <a:extLst>
              <a:ext uri="{FF2B5EF4-FFF2-40B4-BE49-F238E27FC236}">
                <a16:creationId xmlns:a16="http://schemas.microsoft.com/office/drawing/2014/main" id="{272389F1-91BB-327E-B66A-9D7A1DB67203}"/>
              </a:ext>
            </a:extLst>
          </p:cNvPr>
          <p:cNvSpPr/>
          <p:nvPr userDrawn="1"/>
        </p:nvSpPr>
        <p:spPr>
          <a:xfrm>
            <a:off x="4864100" y="-7044"/>
            <a:ext cx="7327899"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5325711" y="2873474"/>
            <a:ext cx="6580539" cy="1096963"/>
          </a:xfrm>
        </p:spPr>
        <p:txBody>
          <a:bodyPr/>
          <a:lstStyle>
            <a:lvl1pPr>
              <a:defRPr/>
            </a:lvl1pPr>
          </a:lstStyle>
          <a:p>
            <a:r>
              <a:rPr lang="en-US"/>
              <a:t>Click to edit </a:t>
            </a:r>
            <a:br>
              <a:rPr lang="en-US"/>
            </a:br>
            <a:r>
              <a:rPr lang="en-US"/>
              <a:t>Master title style</a:t>
            </a:r>
            <a:endParaRPr lang="en-GB"/>
          </a:p>
        </p:txBody>
      </p:sp>
      <p:pic>
        <p:nvPicPr>
          <p:cNvPr id="3" name="Picture 2" descr="Logo&#10;&#10;Description automatically generated">
            <a:extLst>
              <a:ext uri="{FF2B5EF4-FFF2-40B4-BE49-F238E27FC236}">
                <a16:creationId xmlns:a16="http://schemas.microsoft.com/office/drawing/2014/main" id="{57F74C12-FC51-93FA-5BCB-239263EAED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305921" y="156837"/>
            <a:ext cx="713075" cy="846776"/>
          </a:xfrm>
          <a:prstGeom prst="rect">
            <a:avLst/>
          </a:prstGeom>
        </p:spPr>
      </p:pic>
      <p:sp>
        <p:nvSpPr>
          <p:cNvPr id="4" name="Slide Number Placeholder 5">
            <a:extLst>
              <a:ext uri="{FF2B5EF4-FFF2-40B4-BE49-F238E27FC236}">
                <a16:creationId xmlns:a16="http://schemas.microsoft.com/office/drawing/2014/main" id="{0257F61A-D846-EC11-6D25-687441DAD946}"/>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1888651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Divider slide 6">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5BC0363-445B-DDD4-0B94-85631035BB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241" t="185" r="29635" b="-185"/>
          <a:stretch/>
        </p:blipFill>
        <p:spPr>
          <a:xfrm>
            <a:off x="0" y="-7044"/>
            <a:ext cx="6924884" cy="6877744"/>
          </a:xfrm>
          <a:prstGeom prst="rect">
            <a:avLst/>
          </a:prstGeom>
        </p:spPr>
      </p:pic>
      <p:sp>
        <p:nvSpPr>
          <p:cNvPr id="6" name="Slide Number Placeholder 6"/>
          <p:cNvSpPr>
            <a:spLocks noGrp="1"/>
          </p:cNvSpPr>
          <p:nvPr>
            <p:ph type="sldNum" sz="quarter" idx="11"/>
          </p:nvPr>
        </p:nvSpPr>
        <p:spPr>
          <a:xfrm>
            <a:off x="8610600" y="6356352"/>
            <a:ext cx="2743200" cy="365125"/>
          </a:xfrm>
          <a:prstGeom prst="rect">
            <a:avLst/>
          </a:prstGeom>
        </p:spPr>
        <p:txBody>
          <a:bodyPr/>
          <a:lstStyle/>
          <a:p>
            <a:fld id="{351EADB7-6F76-4269-9276-287231C94206}" type="slidenum">
              <a:rPr lang="en-GB" smtClean="0"/>
              <a:pPr/>
              <a:t>‹#›</a:t>
            </a:fld>
            <a:endParaRPr lang="en-GB"/>
          </a:p>
        </p:txBody>
      </p:sp>
      <p:sp>
        <p:nvSpPr>
          <p:cNvPr id="10" name="Rectangle 9">
            <a:extLst>
              <a:ext uri="{FF2B5EF4-FFF2-40B4-BE49-F238E27FC236}">
                <a16:creationId xmlns:a16="http://schemas.microsoft.com/office/drawing/2014/main" id="{272389F1-91BB-327E-B66A-9D7A1DB67203}"/>
              </a:ext>
            </a:extLst>
          </p:cNvPr>
          <p:cNvSpPr/>
          <p:nvPr userDrawn="1"/>
        </p:nvSpPr>
        <p:spPr>
          <a:xfrm>
            <a:off x="4864100" y="-7044"/>
            <a:ext cx="7327899" cy="685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5325711" y="2873474"/>
            <a:ext cx="7171809" cy="1096963"/>
          </a:xfrm>
        </p:spPr>
        <p:txBody>
          <a:bodyPr/>
          <a:lstStyle>
            <a:lvl1pPr>
              <a:defRPr/>
            </a:lvl1pPr>
          </a:lstStyle>
          <a:p>
            <a:r>
              <a:rPr lang="en-US"/>
              <a:t>Click to edit </a:t>
            </a:r>
            <a:br>
              <a:rPr lang="en-US"/>
            </a:br>
            <a:r>
              <a:rPr lang="en-US"/>
              <a:t>Master title style</a:t>
            </a:r>
            <a:endParaRPr lang="en-GB"/>
          </a:p>
        </p:txBody>
      </p:sp>
      <p:pic>
        <p:nvPicPr>
          <p:cNvPr id="3" name="Picture 2" descr="Logo&#10;&#10;Description automatically generated">
            <a:extLst>
              <a:ext uri="{FF2B5EF4-FFF2-40B4-BE49-F238E27FC236}">
                <a16:creationId xmlns:a16="http://schemas.microsoft.com/office/drawing/2014/main" id="{969CA240-310B-179F-53E0-FFCE5D2A89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305921" y="156837"/>
            <a:ext cx="713075" cy="846776"/>
          </a:xfrm>
          <a:prstGeom prst="rect">
            <a:avLst/>
          </a:prstGeom>
        </p:spPr>
      </p:pic>
      <p:sp>
        <p:nvSpPr>
          <p:cNvPr id="4" name="Slide Number Placeholder 5">
            <a:extLst>
              <a:ext uri="{FF2B5EF4-FFF2-40B4-BE49-F238E27FC236}">
                <a16:creationId xmlns:a16="http://schemas.microsoft.com/office/drawing/2014/main" id="{3CE8DDB6-DB5A-14BA-F439-67DCB5F5A3E6}"/>
              </a:ext>
            </a:extLst>
          </p:cNvPr>
          <p:cNvSpPr txBox="1">
            <a:spLocks/>
          </p:cNvSpPr>
          <p:nvPr userDrawn="1"/>
        </p:nvSpPr>
        <p:spPr>
          <a:xfrm>
            <a:off x="11506200" y="6258088"/>
            <a:ext cx="685800" cy="685800"/>
          </a:xfrm>
          <a:prstGeom prst="rect">
            <a:avLst/>
          </a:prstGeom>
        </p:spPr>
        <p:txBody>
          <a:bodyPr lIns="0" tIns="0" rIns="0" bIns="0" anchor="ctr">
            <a:noAutofit/>
          </a:bodyPr>
          <a:lstStyle>
            <a:defPPr>
              <a:defRPr lang="en-US"/>
            </a:defPPr>
            <a:lvl1pPr algn="ctr" rtl="0" eaLnBrk="1" fontAlgn="auto" hangingPunct="1">
              <a:spcBef>
                <a:spcPts val="0"/>
              </a:spcBef>
              <a:spcAft>
                <a:spcPts val="0"/>
              </a:spcAft>
              <a:defRPr sz="1600" b="1" kern="1200">
                <a:solidFill>
                  <a:schemeClr val="tx1"/>
                </a:solidFill>
                <a:latin typeface="Exo 2" panose="00000500000000000000" pitchFamily="50" charset="0"/>
                <a:ea typeface="+mn-ea"/>
                <a:cs typeface="+mn-cs"/>
              </a:defRPr>
            </a:lvl1pPr>
            <a:lvl2pPr marL="457200" algn="l" rtl="0" eaLnBrk="0" fontAlgn="base" hangingPunct="0">
              <a:spcBef>
                <a:spcPct val="0"/>
              </a:spcBef>
              <a:spcAft>
                <a:spcPct val="0"/>
              </a:spcAft>
              <a:defRPr kern="1200">
                <a:solidFill>
                  <a:schemeClr val="tx1"/>
                </a:solidFill>
                <a:latin typeface="Exo 2" pitchFamily="2" charset="0"/>
                <a:ea typeface="+mn-ea"/>
                <a:cs typeface="+mn-cs"/>
              </a:defRPr>
            </a:lvl2pPr>
            <a:lvl3pPr marL="914400" algn="l" rtl="0" eaLnBrk="0" fontAlgn="base" hangingPunct="0">
              <a:spcBef>
                <a:spcPct val="0"/>
              </a:spcBef>
              <a:spcAft>
                <a:spcPct val="0"/>
              </a:spcAft>
              <a:defRPr kern="1200">
                <a:solidFill>
                  <a:schemeClr val="tx1"/>
                </a:solidFill>
                <a:latin typeface="Exo 2" pitchFamily="2" charset="0"/>
                <a:ea typeface="+mn-ea"/>
                <a:cs typeface="+mn-cs"/>
              </a:defRPr>
            </a:lvl3pPr>
            <a:lvl4pPr marL="1371600" algn="l" rtl="0" eaLnBrk="0" fontAlgn="base" hangingPunct="0">
              <a:spcBef>
                <a:spcPct val="0"/>
              </a:spcBef>
              <a:spcAft>
                <a:spcPct val="0"/>
              </a:spcAft>
              <a:defRPr kern="1200">
                <a:solidFill>
                  <a:schemeClr val="tx1"/>
                </a:solidFill>
                <a:latin typeface="Exo 2" pitchFamily="2" charset="0"/>
                <a:ea typeface="+mn-ea"/>
                <a:cs typeface="+mn-cs"/>
              </a:defRPr>
            </a:lvl4pPr>
            <a:lvl5pPr marL="1828800" algn="l" rtl="0" eaLnBrk="0" fontAlgn="base" hangingPunct="0">
              <a:spcBef>
                <a:spcPct val="0"/>
              </a:spcBef>
              <a:spcAft>
                <a:spcPct val="0"/>
              </a:spcAft>
              <a:defRPr kern="1200">
                <a:solidFill>
                  <a:schemeClr val="tx1"/>
                </a:solidFill>
                <a:latin typeface="Exo 2" pitchFamily="2" charset="0"/>
                <a:ea typeface="+mn-ea"/>
                <a:cs typeface="+mn-cs"/>
              </a:defRPr>
            </a:lvl5pPr>
            <a:lvl6pPr marL="2286000" algn="l" defTabSz="914400" rtl="0" eaLnBrk="1" latinLnBrk="0" hangingPunct="1">
              <a:defRPr kern="1200">
                <a:solidFill>
                  <a:schemeClr val="tx1"/>
                </a:solidFill>
                <a:latin typeface="Exo 2" pitchFamily="2" charset="0"/>
                <a:ea typeface="+mn-ea"/>
                <a:cs typeface="+mn-cs"/>
              </a:defRPr>
            </a:lvl6pPr>
            <a:lvl7pPr marL="2743200" algn="l" defTabSz="914400" rtl="0" eaLnBrk="1" latinLnBrk="0" hangingPunct="1">
              <a:defRPr kern="1200">
                <a:solidFill>
                  <a:schemeClr val="tx1"/>
                </a:solidFill>
                <a:latin typeface="Exo 2" pitchFamily="2" charset="0"/>
                <a:ea typeface="+mn-ea"/>
                <a:cs typeface="+mn-cs"/>
              </a:defRPr>
            </a:lvl7pPr>
            <a:lvl8pPr marL="3200400" algn="l" defTabSz="914400" rtl="0" eaLnBrk="1" latinLnBrk="0" hangingPunct="1">
              <a:defRPr kern="1200">
                <a:solidFill>
                  <a:schemeClr val="tx1"/>
                </a:solidFill>
                <a:latin typeface="Exo 2" pitchFamily="2" charset="0"/>
                <a:ea typeface="+mn-ea"/>
                <a:cs typeface="+mn-cs"/>
              </a:defRPr>
            </a:lvl8pPr>
            <a:lvl9pPr marL="3657600" algn="l" defTabSz="914400" rtl="0" eaLnBrk="1" latinLnBrk="0" hangingPunct="1">
              <a:defRPr kern="1200">
                <a:solidFill>
                  <a:schemeClr val="tx1"/>
                </a:solidFill>
                <a:latin typeface="Exo 2" pitchFamily="2" charset="0"/>
                <a:ea typeface="+mn-ea"/>
                <a:cs typeface="+mn-cs"/>
              </a:defRPr>
            </a:lvl9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2072889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Divider slide 6">
    <p:spTree>
      <p:nvGrpSpPr>
        <p:cNvPr id="1" name=""/>
        <p:cNvGrpSpPr/>
        <p:nvPr/>
      </p:nvGrpSpPr>
      <p:grpSpPr>
        <a:xfrm>
          <a:off x="0" y="0"/>
          <a:ext cx="0" cy="0"/>
          <a:chOff x="0" y="0"/>
          <a:chExt cx="0" cy="0"/>
        </a:xfrm>
      </p:grpSpPr>
      <p:sp>
        <p:nvSpPr>
          <p:cNvPr id="6" name="Slide Number Placeholder 6"/>
          <p:cNvSpPr>
            <a:spLocks noGrp="1"/>
          </p:cNvSpPr>
          <p:nvPr>
            <p:ph type="sldNum" sz="quarter" idx="11"/>
          </p:nvPr>
        </p:nvSpPr>
        <p:spPr>
          <a:xfrm>
            <a:off x="8610600" y="6356352"/>
            <a:ext cx="2743200" cy="365125"/>
          </a:xfrm>
          <a:prstGeom prst="rect">
            <a:avLst/>
          </a:prstGeom>
        </p:spPr>
        <p:txBody>
          <a:bodyPr/>
          <a:lstStyle/>
          <a:p>
            <a:fld id="{351EADB7-6F76-4269-9276-287231C94206}" type="slidenum">
              <a:rPr lang="en-GB" smtClean="0"/>
              <a:pPr/>
              <a:t>‹#›</a:t>
            </a:fld>
            <a:endParaRPr lang="en-GB"/>
          </a:p>
        </p:txBody>
      </p:sp>
      <p:sp>
        <p:nvSpPr>
          <p:cNvPr id="10" name="Rectangle 9">
            <a:extLst>
              <a:ext uri="{FF2B5EF4-FFF2-40B4-BE49-F238E27FC236}">
                <a16:creationId xmlns:a16="http://schemas.microsoft.com/office/drawing/2014/main" id="{272389F1-91BB-327E-B66A-9D7A1DB67203}"/>
              </a:ext>
            </a:extLst>
          </p:cNvPr>
          <p:cNvSpPr/>
          <p:nvPr userDrawn="1"/>
        </p:nvSpPr>
        <p:spPr>
          <a:xfrm>
            <a:off x="4864100" y="-7044"/>
            <a:ext cx="7327899" cy="6858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5325711" y="2873474"/>
            <a:ext cx="7171809" cy="1304826"/>
          </a:xfrm>
        </p:spPr>
        <p:txBody>
          <a:bodyPr/>
          <a:lstStyle>
            <a:lvl1pPr>
              <a:defRPr>
                <a:solidFill>
                  <a:schemeClr val="bg1"/>
                </a:solidFill>
              </a:defRPr>
            </a:lvl1pPr>
          </a:lstStyle>
          <a:p>
            <a:r>
              <a:rPr lang="en-US"/>
              <a:t>Click to edit </a:t>
            </a:r>
            <a:br>
              <a:rPr lang="en-US"/>
            </a:br>
            <a:r>
              <a:rPr lang="en-US"/>
              <a:t>Master title style</a:t>
            </a:r>
            <a:endParaRPr lang="en-GB"/>
          </a:p>
        </p:txBody>
      </p:sp>
      <p:pic>
        <p:nvPicPr>
          <p:cNvPr id="3" name="Picture 2" descr="Logo&#10;&#10;Description automatically generated">
            <a:extLst>
              <a:ext uri="{FF2B5EF4-FFF2-40B4-BE49-F238E27FC236}">
                <a16:creationId xmlns:a16="http://schemas.microsoft.com/office/drawing/2014/main" id="{50F2D712-5819-CF7D-0C92-B73B558F11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9816" y="106640"/>
            <a:ext cx="845283" cy="947170"/>
          </a:xfrm>
          <a:prstGeom prst="rect">
            <a:avLst/>
          </a:prstGeom>
        </p:spPr>
      </p:pic>
      <p:sp>
        <p:nvSpPr>
          <p:cNvPr id="4" name="Slide Number Placeholder 5">
            <a:extLst>
              <a:ext uri="{FF2B5EF4-FFF2-40B4-BE49-F238E27FC236}">
                <a16:creationId xmlns:a16="http://schemas.microsoft.com/office/drawing/2014/main" id="{06A16ACA-D40B-3266-C658-59043CC7752A}"/>
              </a:ext>
            </a:extLst>
          </p:cNvPr>
          <p:cNvSpPr txBox="1">
            <a:spLocks/>
          </p:cNvSpPr>
          <p:nvPr userDrawn="1"/>
        </p:nvSpPr>
        <p:spPr>
          <a:xfrm>
            <a:off x="11506200" y="6258088"/>
            <a:ext cx="685800" cy="685800"/>
          </a:xfrm>
          <a:prstGeom prst="rect">
            <a:avLst/>
          </a:prstGeom>
        </p:spPr>
        <p:txBody>
          <a:bodyPr lIns="0" tIns="0" rIns="0" bIns="0" anchor="ctr">
            <a:noAutofit/>
          </a:bodyPr>
          <a:lstStyle>
            <a:defPPr>
              <a:defRPr lang="en-US"/>
            </a:defPPr>
            <a:lvl1pPr algn="ctr" rtl="0" eaLnBrk="1" fontAlgn="auto" hangingPunct="1">
              <a:spcBef>
                <a:spcPts val="0"/>
              </a:spcBef>
              <a:spcAft>
                <a:spcPts val="0"/>
              </a:spcAft>
              <a:defRPr sz="1600" b="1" kern="1200">
                <a:solidFill>
                  <a:schemeClr val="bg1"/>
                </a:solidFill>
                <a:latin typeface="Exo 2" panose="00000500000000000000" pitchFamily="50" charset="0"/>
                <a:ea typeface="+mn-ea"/>
                <a:cs typeface="+mn-cs"/>
              </a:defRPr>
            </a:lvl1pPr>
            <a:lvl2pPr marL="457200" algn="l" rtl="0" eaLnBrk="0" fontAlgn="base" hangingPunct="0">
              <a:spcBef>
                <a:spcPct val="0"/>
              </a:spcBef>
              <a:spcAft>
                <a:spcPct val="0"/>
              </a:spcAft>
              <a:defRPr kern="1200">
                <a:solidFill>
                  <a:schemeClr val="tx1"/>
                </a:solidFill>
                <a:latin typeface="Exo 2" pitchFamily="2" charset="0"/>
                <a:ea typeface="+mn-ea"/>
                <a:cs typeface="+mn-cs"/>
              </a:defRPr>
            </a:lvl2pPr>
            <a:lvl3pPr marL="914400" algn="l" rtl="0" eaLnBrk="0" fontAlgn="base" hangingPunct="0">
              <a:spcBef>
                <a:spcPct val="0"/>
              </a:spcBef>
              <a:spcAft>
                <a:spcPct val="0"/>
              </a:spcAft>
              <a:defRPr kern="1200">
                <a:solidFill>
                  <a:schemeClr val="tx1"/>
                </a:solidFill>
                <a:latin typeface="Exo 2" pitchFamily="2" charset="0"/>
                <a:ea typeface="+mn-ea"/>
                <a:cs typeface="+mn-cs"/>
              </a:defRPr>
            </a:lvl3pPr>
            <a:lvl4pPr marL="1371600" algn="l" rtl="0" eaLnBrk="0" fontAlgn="base" hangingPunct="0">
              <a:spcBef>
                <a:spcPct val="0"/>
              </a:spcBef>
              <a:spcAft>
                <a:spcPct val="0"/>
              </a:spcAft>
              <a:defRPr kern="1200">
                <a:solidFill>
                  <a:schemeClr val="tx1"/>
                </a:solidFill>
                <a:latin typeface="Exo 2" pitchFamily="2" charset="0"/>
                <a:ea typeface="+mn-ea"/>
                <a:cs typeface="+mn-cs"/>
              </a:defRPr>
            </a:lvl4pPr>
            <a:lvl5pPr marL="1828800" algn="l" rtl="0" eaLnBrk="0" fontAlgn="base" hangingPunct="0">
              <a:spcBef>
                <a:spcPct val="0"/>
              </a:spcBef>
              <a:spcAft>
                <a:spcPct val="0"/>
              </a:spcAft>
              <a:defRPr kern="1200">
                <a:solidFill>
                  <a:schemeClr val="tx1"/>
                </a:solidFill>
                <a:latin typeface="Exo 2" pitchFamily="2" charset="0"/>
                <a:ea typeface="+mn-ea"/>
                <a:cs typeface="+mn-cs"/>
              </a:defRPr>
            </a:lvl5pPr>
            <a:lvl6pPr marL="2286000" algn="l" defTabSz="914400" rtl="0" eaLnBrk="1" latinLnBrk="0" hangingPunct="1">
              <a:defRPr kern="1200">
                <a:solidFill>
                  <a:schemeClr val="tx1"/>
                </a:solidFill>
                <a:latin typeface="Exo 2" pitchFamily="2" charset="0"/>
                <a:ea typeface="+mn-ea"/>
                <a:cs typeface="+mn-cs"/>
              </a:defRPr>
            </a:lvl6pPr>
            <a:lvl7pPr marL="2743200" algn="l" defTabSz="914400" rtl="0" eaLnBrk="1" latinLnBrk="0" hangingPunct="1">
              <a:defRPr kern="1200">
                <a:solidFill>
                  <a:schemeClr val="tx1"/>
                </a:solidFill>
                <a:latin typeface="Exo 2" pitchFamily="2" charset="0"/>
                <a:ea typeface="+mn-ea"/>
                <a:cs typeface="+mn-cs"/>
              </a:defRPr>
            </a:lvl7pPr>
            <a:lvl8pPr marL="3200400" algn="l" defTabSz="914400" rtl="0" eaLnBrk="1" latinLnBrk="0" hangingPunct="1">
              <a:defRPr kern="1200">
                <a:solidFill>
                  <a:schemeClr val="tx1"/>
                </a:solidFill>
                <a:latin typeface="Exo 2" pitchFamily="2" charset="0"/>
                <a:ea typeface="+mn-ea"/>
                <a:cs typeface="+mn-cs"/>
              </a:defRPr>
            </a:lvl8pPr>
            <a:lvl9pPr marL="3657600" algn="l" defTabSz="914400" rtl="0" eaLnBrk="1" latinLnBrk="0" hangingPunct="1">
              <a:defRPr kern="1200">
                <a:solidFill>
                  <a:schemeClr val="tx1"/>
                </a:solidFill>
                <a:latin typeface="Exo 2" pitchFamily="2" charset="0"/>
                <a:ea typeface="+mn-ea"/>
                <a:cs typeface="+mn-cs"/>
              </a:defRPr>
            </a:lvl9pPr>
          </a:lstStyle>
          <a:p>
            <a:pPr>
              <a:defRPr/>
            </a:pPr>
            <a:fld id="{360DDABC-F624-4E2F-BC1E-1B8F4309F2BD}" type="slidenum">
              <a:rPr lang="en-US" smtClean="0"/>
              <a:pPr>
                <a:defRPr/>
              </a:pPr>
              <a:t>‹#›</a:t>
            </a:fld>
            <a:endParaRPr lang="en-US"/>
          </a:p>
        </p:txBody>
      </p:sp>
      <p:pic>
        <p:nvPicPr>
          <p:cNvPr id="5" name="Kuva 11">
            <a:extLst>
              <a:ext uri="{FF2B5EF4-FFF2-40B4-BE49-F238E27FC236}">
                <a16:creationId xmlns:a16="http://schemas.microsoft.com/office/drawing/2014/main" id="{A0E30E10-1F7F-6FB7-F4A7-B59EE5A49C7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9550" t="15825" r="31180" b="1040"/>
          <a:stretch/>
        </p:blipFill>
        <p:spPr bwMode="auto">
          <a:xfrm>
            <a:off x="-1" y="-7044"/>
            <a:ext cx="4864099" cy="686504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51373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627298" y="545974"/>
            <a:ext cx="8897156" cy="490006"/>
          </a:xfrm>
        </p:spPr>
        <p:txBody>
          <a:bodyPr lIns="0" tIns="0" rIns="0" bIns="0"/>
          <a:lstStyle>
            <a:lvl1pPr>
              <a:defRPr sz="3184" b="1" i="0">
                <a:solidFill>
                  <a:schemeClr val="bg1"/>
                </a:solidFill>
                <a:latin typeface="Alegreya Sans Black"/>
                <a:cs typeface="Alegreya Sans Black"/>
              </a:defRPr>
            </a:lvl1pPr>
          </a:lstStyle>
          <a:p>
            <a:endParaRPr/>
          </a:p>
        </p:txBody>
      </p:sp>
      <p:sp>
        <p:nvSpPr>
          <p:cNvPr id="3" name="Holder 3"/>
          <p:cNvSpPr>
            <a:spLocks noGrp="1"/>
          </p:cNvSpPr>
          <p:nvPr>
            <p:ph type="body" idx="1"/>
          </p:nvPr>
        </p:nvSpPr>
        <p:spPr>
          <a:xfrm>
            <a:off x="627298" y="1500387"/>
            <a:ext cx="8133520" cy="265907"/>
          </a:xfrm>
        </p:spPr>
        <p:txBody>
          <a:bodyPr lIns="0" tIns="0" rIns="0" bIns="0"/>
          <a:lstStyle>
            <a:lvl1pPr>
              <a:defRPr sz="1728" b="1" i="0">
                <a:solidFill>
                  <a:srgbClr val="001B6E"/>
                </a:solidFill>
                <a:latin typeface="Exo 2"/>
                <a:cs typeface="Exo 2"/>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6/22/2026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53742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p:bg>
      <p:bgPr>
        <a:solidFill>
          <a:srgbClr val="001B6E"/>
        </a:solidFill>
        <a:effectLst/>
      </p:bgPr>
    </p:bg>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019315E2-7C2D-425D-AA23-35038337C9AB}"/>
              </a:ext>
            </a:extLst>
          </p:cNvPr>
          <p:cNvSpPr>
            <a:spLocks noGrp="1"/>
          </p:cNvSpPr>
          <p:nvPr>
            <p:ph type="title" hasCustomPrompt="1"/>
          </p:nvPr>
        </p:nvSpPr>
        <p:spPr>
          <a:xfrm>
            <a:off x="685800" y="2880360"/>
            <a:ext cx="8229600" cy="1097280"/>
          </a:xfrm>
        </p:spPr>
        <p:txBody>
          <a:bodyPr anchor="b">
            <a:noAutofit/>
          </a:bodyPr>
          <a:lstStyle>
            <a:lvl1pPr>
              <a:defRPr sz="6600">
                <a:solidFill>
                  <a:schemeClr val="accent2"/>
                </a:solidFill>
                <a:latin typeface="Alegreya Sans Black" panose="00000A00000000000000" pitchFamily="2" charset="0"/>
              </a:defRPr>
            </a:lvl1pPr>
          </a:lstStyle>
          <a:p>
            <a:r>
              <a:rPr lang="en-US"/>
              <a:t>Click to edit title</a:t>
            </a:r>
          </a:p>
        </p:txBody>
      </p:sp>
      <p:sp>
        <p:nvSpPr>
          <p:cNvPr id="5" name="Text Placeholder 2">
            <a:extLst>
              <a:ext uri="{FF2B5EF4-FFF2-40B4-BE49-F238E27FC236}">
                <a16:creationId xmlns:a16="http://schemas.microsoft.com/office/drawing/2014/main" id="{1487DF20-B289-46D6-8F93-4A21D68B113D}"/>
              </a:ext>
            </a:extLst>
          </p:cNvPr>
          <p:cNvSpPr>
            <a:spLocks noGrp="1"/>
          </p:cNvSpPr>
          <p:nvPr>
            <p:ph type="body" sz="quarter" idx="10"/>
          </p:nvPr>
        </p:nvSpPr>
        <p:spPr>
          <a:xfrm>
            <a:off x="685800" y="4130040"/>
            <a:ext cx="8229600" cy="457200"/>
          </a:xfrm>
        </p:spPr>
        <p:txBody>
          <a:bodyPr anchor="ctr"/>
          <a:lstStyle>
            <a:lvl1pPr>
              <a:defRPr b="1">
                <a:solidFill>
                  <a:schemeClr val="bg1"/>
                </a:solidFill>
                <a:latin typeface="Exo 2" panose="00000500000000000000" pitchFamily="50" charset="0"/>
              </a:defRPr>
            </a:lvl1pPr>
            <a:lvl2pPr>
              <a:defRPr b="1"/>
            </a:lvl2pPr>
          </a:lstStyle>
          <a:p>
            <a:pPr lvl="0"/>
            <a:r>
              <a:rPr lang="en-US"/>
              <a:t>Click to edit Master text styles</a:t>
            </a:r>
          </a:p>
        </p:txBody>
      </p:sp>
      <p:pic>
        <p:nvPicPr>
          <p:cNvPr id="2" name="Picture 1" descr="Logo&#10;&#10;Description automatically generated">
            <a:extLst>
              <a:ext uri="{FF2B5EF4-FFF2-40B4-BE49-F238E27FC236}">
                <a16:creationId xmlns:a16="http://schemas.microsoft.com/office/drawing/2014/main" id="{815FA325-9BA9-8D70-3340-7968E8C8BC6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9977"/>
          <a:stretch/>
        </p:blipFill>
        <p:spPr>
          <a:xfrm>
            <a:off x="508080" y="334578"/>
            <a:ext cx="1282219" cy="1149736"/>
          </a:xfrm>
          <a:prstGeom prst="rect">
            <a:avLst/>
          </a:prstGeom>
        </p:spPr>
      </p:pic>
    </p:spTree>
    <p:extLst>
      <p:ext uri="{BB962C8B-B14F-4D97-AF65-F5344CB8AC3E}">
        <p14:creationId xmlns:p14="http://schemas.microsoft.com/office/powerpoint/2010/main" val="183476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ubtitle">
    <p:bg>
      <p:bgPr>
        <a:solidFill>
          <a:schemeClr val="accent2"/>
        </a:solidFill>
        <a:effectLst/>
      </p:bgPr>
    </p:bg>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685800" y="2880360"/>
            <a:ext cx="8229600" cy="1097280"/>
          </a:xfrm>
        </p:spPr>
        <p:txBody>
          <a:bodyPr anchor="b">
            <a:noAutofit/>
          </a:bodyPr>
          <a:lstStyle>
            <a:lvl1pPr>
              <a:defRPr sz="6600">
                <a:latin typeface="Alegreya Sans Black" panose="00000A00000000000000" pitchFamily="2" charset="0"/>
              </a:defRPr>
            </a:lvl1pPr>
          </a:lstStyle>
          <a:p>
            <a:r>
              <a:rPr lang="en-US"/>
              <a:t>Click to edit title</a:t>
            </a:r>
          </a:p>
        </p:txBody>
      </p:sp>
      <p:sp>
        <p:nvSpPr>
          <p:cNvPr id="3" name="Text Placeholder 2"/>
          <p:cNvSpPr>
            <a:spLocks noGrp="1"/>
          </p:cNvSpPr>
          <p:nvPr>
            <p:ph type="body" sz="quarter" idx="10"/>
          </p:nvPr>
        </p:nvSpPr>
        <p:spPr>
          <a:xfrm>
            <a:off x="685800" y="4130040"/>
            <a:ext cx="8229600" cy="457200"/>
          </a:xfrm>
        </p:spPr>
        <p:txBody>
          <a:bodyPr anchor="ctr"/>
          <a:lstStyle>
            <a:lvl1pPr>
              <a:defRPr b="1">
                <a:latin typeface="Exo 2" panose="00000500000000000000" pitchFamily="50" charset="0"/>
              </a:defRPr>
            </a:lvl1pPr>
            <a:lvl2pPr>
              <a:defRPr b="1"/>
            </a:lvl2pPr>
          </a:lstStyle>
          <a:p>
            <a:pPr lvl="0"/>
            <a:r>
              <a:rPr lang="en-US"/>
              <a:t>Click to edit Master text styles</a:t>
            </a:r>
          </a:p>
        </p:txBody>
      </p:sp>
      <p:pic>
        <p:nvPicPr>
          <p:cNvPr id="2" name="Picture 1" descr="Logo&#10;&#10;Description automatically generated">
            <a:extLst>
              <a:ext uri="{FF2B5EF4-FFF2-40B4-BE49-F238E27FC236}">
                <a16:creationId xmlns:a16="http://schemas.microsoft.com/office/drawing/2014/main" id="{3196A9D3-9D06-70C8-B126-AF73D58ADEB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839"/>
          <a:stretch/>
        </p:blipFill>
        <p:spPr>
          <a:xfrm>
            <a:off x="596899" y="401954"/>
            <a:ext cx="1087135" cy="1086485"/>
          </a:xfrm>
          <a:prstGeom prst="rect">
            <a:avLst/>
          </a:prstGeom>
        </p:spPr>
      </p:pic>
    </p:spTree>
    <p:extLst>
      <p:ext uri="{BB962C8B-B14F-4D97-AF65-F5344CB8AC3E}">
        <p14:creationId xmlns:p14="http://schemas.microsoft.com/office/powerpoint/2010/main" val="2418231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AFDE99B-708D-E5F2-6C06-A273251C8935}"/>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2717601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1391401" y="1167606"/>
            <a:ext cx="9409198" cy="4522788"/>
          </a:xfrm>
        </p:spPr>
        <p:txBody>
          <a:bodyPr>
            <a:normAutofit/>
          </a:bodyPr>
          <a:lstStyle>
            <a:lvl1pPr marL="0" indent="0">
              <a:buSzPct val="60000"/>
              <a:buFont typeface="Arial" panose="020B0604020202020204" pitchFamily="34" charset="0"/>
              <a:buNone/>
              <a:defRPr sz="3200" b="1">
                <a:solidFill>
                  <a:schemeClr val="tx1"/>
                </a:solidFill>
                <a:latin typeface="Exo 2" panose="00000500000000000000" pitchFamily="50" charset="0"/>
              </a:defRPr>
            </a:lvl1pPr>
          </a:lstStyle>
          <a:p>
            <a:pPr lvl="0"/>
            <a:r>
              <a:rPr lang="en-US"/>
              <a:t>Click to edit text</a:t>
            </a:r>
          </a:p>
        </p:txBody>
      </p:sp>
      <p:pic>
        <p:nvPicPr>
          <p:cNvPr id="2" name="Picture 1" descr="Logo&#10;&#10;Description automatically generated">
            <a:extLst>
              <a:ext uri="{FF2B5EF4-FFF2-40B4-BE49-F238E27FC236}">
                <a16:creationId xmlns:a16="http://schemas.microsoft.com/office/drawing/2014/main" id="{14371ED8-9560-E701-0475-68C36074C6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5921" y="156837"/>
            <a:ext cx="713075" cy="846776"/>
          </a:xfrm>
          <a:prstGeom prst="rect">
            <a:avLst/>
          </a:prstGeom>
        </p:spPr>
      </p:pic>
      <p:sp>
        <p:nvSpPr>
          <p:cNvPr id="3" name="Slide Number Placeholder 5">
            <a:extLst>
              <a:ext uri="{FF2B5EF4-FFF2-40B4-BE49-F238E27FC236}">
                <a16:creationId xmlns:a16="http://schemas.microsoft.com/office/drawing/2014/main" id="{FFE2E3AF-3ED4-5804-D248-B348BE380FB6}"/>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1936402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 2 column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457199"/>
            <a:ext cx="9601200" cy="914400"/>
          </a:xfrm>
          <a:prstGeom prst="rect">
            <a:avLst/>
          </a:prstGeom>
          <a:noFill/>
        </p:spPr>
        <p:txBody>
          <a:bodyPr>
            <a:normAutofit/>
          </a:bodyPr>
          <a:lstStyle>
            <a:lvl1pPr algn="l">
              <a:defRPr sz="4800" b="1"/>
            </a:lvl1pPr>
          </a:lstStyle>
          <a:p>
            <a:r>
              <a:rPr lang="en-US"/>
              <a:t>Click to edit title</a:t>
            </a:r>
          </a:p>
        </p:txBody>
      </p:sp>
      <p:sp>
        <p:nvSpPr>
          <p:cNvPr id="3" name="Subtitle 2"/>
          <p:cNvSpPr>
            <a:spLocks noGrp="1"/>
          </p:cNvSpPr>
          <p:nvPr>
            <p:ph type="subTitle" idx="1" hasCustomPrompt="1"/>
          </p:nvPr>
        </p:nvSpPr>
        <p:spPr>
          <a:xfrm>
            <a:off x="685800" y="2102172"/>
            <a:ext cx="4933949" cy="3657600"/>
          </a:xfrm>
          <a:prstGeom prst="rect">
            <a:avLst/>
          </a:prstGeom>
          <a:noFill/>
        </p:spPr>
        <p:txBody>
          <a:bodyPr>
            <a:normAutofit/>
          </a:bodyPr>
          <a:lstStyle>
            <a:lvl1pPr marL="398463" indent="-228600" algn="l">
              <a:lnSpc>
                <a:spcPct val="100000"/>
              </a:lnSpc>
              <a:spcBef>
                <a:spcPts val="1800"/>
              </a:spcBef>
              <a:buSzPct val="100000"/>
              <a:buFont typeface="Wingdings" panose="05000000000000000000" pitchFamily="2" charset="2"/>
              <a:buChar char="§"/>
              <a:defRPr sz="1800">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5" name="Text Placeholder 4"/>
          <p:cNvSpPr>
            <a:spLocks noGrp="1"/>
          </p:cNvSpPr>
          <p:nvPr>
            <p:ph type="body" sz="quarter" idx="13" hasCustomPrompt="1"/>
          </p:nvPr>
        </p:nvSpPr>
        <p:spPr>
          <a:xfrm>
            <a:off x="6572250" y="2101850"/>
            <a:ext cx="4933950" cy="3657600"/>
          </a:xfrm>
        </p:spPr>
        <p:txBody>
          <a:bodyPr>
            <a:normAutofit/>
          </a:bodyPr>
          <a:lstStyle>
            <a:lvl1pPr marL="457200" indent="-287338">
              <a:lnSpc>
                <a:spcPct val="100000"/>
              </a:lnSpc>
              <a:spcBef>
                <a:spcPts val="1800"/>
              </a:spcBef>
              <a:buSzPct val="100000"/>
              <a:buFont typeface="Wingdings" panose="05000000000000000000" pitchFamily="2" charset="2"/>
              <a:buChar char="§"/>
              <a:defRPr sz="1800">
                <a:latin typeface="Exo 2" panose="00000500000000000000" pitchFamily="50" charset="0"/>
              </a:defRPr>
            </a:lvl1pPr>
          </a:lstStyle>
          <a:p>
            <a:pPr lvl="0"/>
            <a:r>
              <a:rPr lang="en-US"/>
              <a:t>Click to edit text</a:t>
            </a:r>
          </a:p>
        </p:txBody>
      </p:sp>
      <p:pic>
        <p:nvPicPr>
          <p:cNvPr id="4" name="Picture 3" descr="Logo&#10;&#10;Description automatically generated">
            <a:extLst>
              <a:ext uri="{FF2B5EF4-FFF2-40B4-BE49-F238E27FC236}">
                <a16:creationId xmlns:a16="http://schemas.microsoft.com/office/drawing/2014/main" id="{BC45B6E7-6B9B-39F9-D74E-3F86A13D8A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5921" y="156837"/>
            <a:ext cx="713075" cy="846776"/>
          </a:xfrm>
          <a:prstGeom prst="rect">
            <a:avLst/>
          </a:prstGeom>
        </p:spPr>
      </p:pic>
      <p:sp>
        <p:nvSpPr>
          <p:cNvPr id="8" name="Slide Number Placeholder 5">
            <a:extLst>
              <a:ext uri="{FF2B5EF4-FFF2-40B4-BE49-F238E27FC236}">
                <a16:creationId xmlns:a16="http://schemas.microsoft.com/office/drawing/2014/main" id="{F50704F5-638A-A6F5-98B0-26268E2F1CB5}"/>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27523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 3 column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457200"/>
            <a:ext cx="9601200" cy="914400"/>
          </a:xfrm>
          <a:prstGeom prst="rect">
            <a:avLst/>
          </a:prstGeom>
          <a:noFill/>
        </p:spPr>
        <p:txBody>
          <a:bodyPr>
            <a:normAutofit/>
          </a:bodyPr>
          <a:lstStyle>
            <a:lvl1pPr algn="l">
              <a:defRPr sz="4800" b="1"/>
            </a:lvl1pPr>
          </a:lstStyle>
          <a:p>
            <a:r>
              <a:rPr lang="en-US"/>
              <a:t>Click to edit title</a:t>
            </a:r>
          </a:p>
        </p:txBody>
      </p:sp>
      <p:sp>
        <p:nvSpPr>
          <p:cNvPr id="3" name="Subtitle 2"/>
          <p:cNvSpPr>
            <a:spLocks noGrp="1"/>
          </p:cNvSpPr>
          <p:nvPr>
            <p:ph type="subTitle" idx="1" hasCustomPrompt="1"/>
          </p:nvPr>
        </p:nvSpPr>
        <p:spPr>
          <a:xfrm>
            <a:off x="685800" y="2102172"/>
            <a:ext cx="3291840" cy="3657600"/>
          </a:xfrm>
          <a:prstGeom prst="rect">
            <a:avLst/>
          </a:prstGeom>
        </p:spPr>
        <p:txBody>
          <a:bodyPr>
            <a:normAutofit/>
          </a:bodyPr>
          <a:lstStyle>
            <a:lvl1pPr marL="398463" indent="-228600" algn="l">
              <a:lnSpc>
                <a:spcPct val="100000"/>
              </a:lnSpc>
              <a:spcBef>
                <a:spcPts val="1800"/>
              </a:spcBef>
              <a:buSzPct val="100000"/>
              <a:buFont typeface="Wingdings" panose="05000000000000000000" pitchFamily="2" charset="2"/>
              <a:buChar char="§"/>
              <a:defRPr sz="1800">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5" name="Text Placeholder 4"/>
          <p:cNvSpPr>
            <a:spLocks noGrp="1"/>
          </p:cNvSpPr>
          <p:nvPr>
            <p:ph type="body" sz="quarter" idx="13" hasCustomPrompt="1"/>
          </p:nvPr>
        </p:nvSpPr>
        <p:spPr>
          <a:xfrm>
            <a:off x="4450080" y="2101850"/>
            <a:ext cx="3291840" cy="3657600"/>
          </a:xfrm>
        </p:spPr>
        <p:txBody>
          <a:bodyPr>
            <a:normAutofit/>
          </a:bodyPr>
          <a:lstStyle>
            <a:lvl1pPr marL="398463" indent="-228600">
              <a:lnSpc>
                <a:spcPct val="100000"/>
              </a:lnSpc>
              <a:spcBef>
                <a:spcPts val="1800"/>
              </a:spcBef>
              <a:buSzPct val="100000"/>
              <a:buFont typeface="Wingdings" panose="05000000000000000000" pitchFamily="2" charset="2"/>
              <a:buChar char="§"/>
              <a:defRPr sz="1800">
                <a:latin typeface="Exo 2" panose="00000500000000000000" pitchFamily="50" charset="0"/>
              </a:defRPr>
            </a:lvl1pPr>
          </a:lstStyle>
          <a:p>
            <a:pPr lvl="0"/>
            <a:r>
              <a:rPr lang="en-US"/>
              <a:t>Click to edit text</a:t>
            </a:r>
          </a:p>
        </p:txBody>
      </p:sp>
      <p:sp>
        <p:nvSpPr>
          <p:cNvPr id="7" name="Text Placeholder 4"/>
          <p:cNvSpPr>
            <a:spLocks noGrp="1"/>
          </p:cNvSpPr>
          <p:nvPr>
            <p:ph type="body" sz="quarter" idx="14" hasCustomPrompt="1"/>
          </p:nvPr>
        </p:nvSpPr>
        <p:spPr>
          <a:xfrm>
            <a:off x="8214360" y="2101850"/>
            <a:ext cx="3291840" cy="3657600"/>
          </a:xfrm>
        </p:spPr>
        <p:txBody>
          <a:bodyPr>
            <a:normAutofit/>
          </a:bodyPr>
          <a:lstStyle>
            <a:lvl1pPr marL="398463" indent="-228600">
              <a:lnSpc>
                <a:spcPct val="100000"/>
              </a:lnSpc>
              <a:spcBef>
                <a:spcPts val="1800"/>
              </a:spcBef>
              <a:buSzPct val="100000"/>
              <a:buFont typeface="Wingdings" panose="05000000000000000000" pitchFamily="2" charset="2"/>
              <a:buChar char="§"/>
              <a:defRPr sz="1800">
                <a:latin typeface="Exo 2" panose="00000500000000000000" pitchFamily="50" charset="0"/>
              </a:defRPr>
            </a:lvl1pPr>
          </a:lstStyle>
          <a:p>
            <a:pPr lvl="0"/>
            <a:r>
              <a:rPr lang="en-US"/>
              <a:t>Click to edit text</a:t>
            </a:r>
          </a:p>
        </p:txBody>
      </p:sp>
      <p:pic>
        <p:nvPicPr>
          <p:cNvPr id="4" name="Picture 3" descr="Logo&#10;&#10;Description automatically generated">
            <a:extLst>
              <a:ext uri="{FF2B5EF4-FFF2-40B4-BE49-F238E27FC236}">
                <a16:creationId xmlns:a16="http://schemas.microsoft.com/office/drawing/2014/main" id="{6A524B62-BE0D-7FE1-1E7E-1A94D56734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5921" y="156837"/>
            <a:ext cx="713075" cy="846776"/>
          </a:xfrm>
          <a:prstGeom prst="rect">
            <a:avLst/>
          </a:prstGeom>
        </p:spPr>
      </p:pic>
      <p:sp>
        <p:nvSpPr>
          <p:cNvPr id="9" name="Slide Number Placeholder 5">
            <a:extLst>
              <a:ext uri="{FF2B5EF4-FFF2-40B4-BE49-F238E27FC236}">
                <a16:creationId xmlns:a16="http://schemas.microsoft.com/office/drawing/2014/main" id="{25B0BFC6-A71E-EE00-6042-C845A8ABD67C}"/>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1145149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 1 column +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D071E2-072D-451C-90B6-66795A6F1498}"/>
              </a:ext>
            </a:extLst>
          </p:cNvPr>
          <p:cNvSpPr/>
          <p:nvPr userDrawn="1"/>
        </p:nvSpPr>
        <p:spPr>
          <a:xfrm>
            <a:off x="6096000" y="0"/>
            <a:ext cx="6096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a:extLst>
              <a:ext uri="{FF2B5EF4-FFF2-40B4-BE49-F238E27FC236}">
                <a16:creationId xmlns:a16="http://schemas.microsoft.com/office/drawing/2014/main" id="{14635DBB-73A5-4D35-9616-CA4E5F8006D2}"/>
              </a:ext>
            </a:extLst>
          </p:cNvPr>
          <p:cNvSpPr/>
          <p:nvPr userDrawn="1"/>
        </p:nvSpPr>
        <p:spPr>
          <a:xfrm>
            <a:off x="914400" y="914400"/>
            <a:ext cx="10363200" cy="5029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Subtitle 2"/>
          <p:cNvSpPr>
            <a:spLocks noGrp="1"/>
          </p:cNvSpPr>
          <p:nvPr>
            <p:ph type="subTitle" idx="1" hasCustomPrompt="1"/>
          </p:nvPr>
        </p:nvSpPr>
        <p:spPr>
          <a:xfrm>
            <a:off x="1000123" y="1957388"/>
            <a:ext cx="4867276" cy="3852861"/>
          </a:xfrm>
          <a:prstGeom prst="rect">
            <a:avLst/>
          </a:prstGeom>
          <a:solidFill>
            <a:schemeClr val="bg1"/>
          </a:solidFill>
        </p:spPr>
        <p:txBody>
          <a:bodyPr>
            <a:normAutofit/>
          </a:bodyPr>
          <a:lstStyle>
            <a:lvl1pPr marL="347663" indent="-228600" algn="l">
              <a:lnSpc>
                <a:spcPct val="100000"/>
              </a:lnSpc>
              <a:spcBef>
                <a:spcPts val="1800"/>
              </a:spcBef>
              <a:buSzPct val="100000"/>
              <a:buFont typeface="Wingdings" panose="05000000000000000000" pitchFamily="2" charset="2"/>
              <a:buChar char="§"/>
              <a:defRPr sz="1800">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2" name="Title 1"/>
          <p:cNvSpPr>
            <a:spLocks noGrp="1"/>
          </p:cNvSpPr>
          <p:nvPr>
            <p:ph type="title" hasCustomPrompt="1"/>
          </p:nvPr>
        </p:nvSpPr>
        <p:spPr>
          <a:xfrm>
            <a:off x="685800" y="1220153"/>
            <a:ext cx="5181599" cy="687705"/>
          </a:xfrm>
          <a:solidFill>
            <a:schemeClr val="bg1"/>
          </a:solidFill>
          <a:ln>
            <a:noFill/>
          </a:ln>
        </p:spPr>
        <p:txBody>
          <a:bodyPr>
            <a:normAutofit/>
          </a:bodyPr>
          <a:lstStyle>
            <a:lvl1pPr>
              <a:defRPr sz="4000"/>
            </a:lvl1pPr>
          </a:lstStyle>
          <a:p>
            <a:r>
              <a:rPr lang="en-US"/>
              <a:t>Click to edit title</a:t>
            </a:r>
          </a:p>
        </p:txBody>
      </p:sp>
      <p:pic>
        <p:nvPicPr>
          <p:cNvPr id="11" name="Picture 10" descr="Logo&#10;&#10;Description automatically generated">
            <a:extLst>
              <a:ext uri="{FF2B5EF4-FFF2-40B4-BE49-F238E27FC236}">
                <a16:creationId xmlns:a16="http://schemas.microsoft.com/office/drawing/2014/main" id="{6189C8D9-4134-6912-5521-80D3C713C1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97513" y="100012"/>
            <a:ext cx="685800" cy="814387"/>
          </a:xfrm>
          <a:prstGeom prst="rect">
            <a:avLst/>
          </a:prstGeom>
        </p:spPr>
      </p:pic>
      <p:sp>
        <p:nvSpPr>
          <p:cNvPr id="13" name="Slide Number Placeholder 5">
            <a:extLst>
              <a:ext uri="{FF2B5EF4-FFF2-40B4-BE49-F238E27FC236}">
                <a16:creationId xmlns:a16="http://schemas.microsoft.com/office/drawing/2014/main" id="{1FA6CA78-69E0-8F64-B1DD-FA24D3D22651}"/>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2093290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 1 column +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D071E2-072D-451C-90B6-66795A6F1498}"/>
              </a:ext>
            </a:extLst>
          </p:cNvPr>
          <p:cNvSpPr/>
          <p:nvPr userDrawn="1"/>
        </p:nvSpPr>
        <p:spPr>
          <a:xfrm>
            <a:off x="6096000" y="0"/>
            <a:ext cx="6096000" cy="6858000"/>
          </a:xfrm>
          <a:prstGeom prst="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a:extLst>
              <a:ext uri="{FF2B5EF4-FFF2-40B4-BE49-F238E27FC236}">
                <a16:creationId xmlns:a16="http://schemas.microsoft.com/office/drawing/2014/main" id="{14635DBB-73A5-4D35-9616-CA4E5F8006D2}"/>
              </a:ext>
            </a:extLst>
          </p:cNvPr>
          <p:cNvSpPr/>
          <p:nvPr userDrawn="1"/>
        </p:nvSpPr>
        <p:spPr>
          <a:xfrm>
            <a:off x="914400" y="914400"/>
            <a:ext cx="10363200" cy="5029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Subtitle 2">
            <a:extLst>
              <a:ext uri="{FF2B5EF4-FFF2-40B4-BE49-F238E27FC236}">
                <a16:creationId xmlns:a16="http://schemas.microsoft.com/office/drawing/2014/main" id="{39F7ACF7-7F66-A3A9-8362-13DE42CD55A0}"/>
              </a:ext>
            </a:extLst>
          </p:cNvPr>
          <p:cNvSpPr>
            <a:spLocks noGrp="1"/>
          </p:cNvSpPr>
          <p:nvPr>
            <p:ph type="subTitle" idx="1" hasCustomPrompt="1"/>
          </p:nvPr>
        </p:nvSpPr>
        <p:spPr>
          <a:xfrm>
            <a:off x="1000123" y="1957388"/>
            <a:ext cx="4867276" cy="3852861"/>
          </a:xfrm>
          <a:prstGeom prst="rect">
            <a:avLst/>
          </a:prstGeom>
          <a:solidFill>
            <a:schemeClr val="bg1"/>
          </a:solidFill>
        </p:spPr>
        <p:txBody>
          <a:bodyPr>
            <a:normAutofit/>
          </a:bodyPr>
          <a:lstStyle>
            <a:lvl1pPr marL="347663" indent="-228600" algn="l">
              <a:lnSpc>
                <a:spcPct val="100000"/>
              </a:lnSpc>
              <a:spcBef>
                <a:spcPts val="1800"/>
              </a:spcBef>
              <a:buSzPct val="100000"/>
              <a:buFont typeface="Wingdings" panose="05000000000000000000" pitchFamily="2" charset="2"/>
              <a:buChar char="§"/>
              <a:defRPr sz="1800">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5" name="Title 1">
            <a:extLst>
              <a:ext uri="{FF2B5EF4-FFF2-40B4-BE49-F238E27FC236}">
                <a16:creationId xmlns:a16="http://schemas.microsoft.com/office/drawing/2014/main" id="{8BA7048F-300C-5E05-56C0-0C8B226A44D7}"/>
              </a:ext>
            </a:extLst>
          </p:cNvPr>
          <p:cNvSpPr>
            <a:spLocks noGrp="1"/>
          </p:cNvSpPr>
          <p:nvPr>
            <p:ph type="title" hasCustomPrompt="1"/>
          </p:nvPr>
        </p:nvSpPr>
        <p:spPr>
          <a:xfrm>
            <a:off x="685800" y="1220153"/>
            <a:ext cx="5181599" cy="687705"/>
          </a:xfrm>
          <a:solidFill>
            <a:schemeClr val="bg1"/>
          </a:solidFill>
          <a:ln>
            <a:noFill/>
          </a:ln>
        </p:spPr>
        <p:txBody>
          <a:bodyPr>
            <a:normAutofit/>
          </a:bodyPr>
          <a:lstStyle>
            <a:lvl1pPr>
              <a:defRPr sz="4000"/>
            </a:lvl1pPr>
          </a:lstStyle>
          <a:p>
            <a:r>
              <a:rPr lang="en-US"/>
              <a:t>Click to edit title</a:t>
            </a:r>
          </a:p>
        </p:txBody>
      </p:sp>
      <p:pic>
        <p:nvPicPr>
          <p:cNvPr id="12" name="Picture 11" descr="Logo&#10;&#10;Description automatically generated">
            <a:extLst>
              <a:ext uri="{FF2B5EF4-FFF2-40B4-BE49-F238E27FC236}">
                <a16:creationId xmlns:a16="http://schemas.microsoft.com/office/drawing/2014/main" id="{5962DAC2-D3B2-3592-B1B5-7FF147B771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97513" y="100012"/>
            <a:ext cx="685800" cy="814387"/>
          </a:xfrm>
          <a:prstGeom prst="rect">
            <a:avLst/>
          </a:prstGeom>
        </p:spPr>
      </p:pic>
      <p:sp>
        <p:nvSpPr>
          <p:cNvPr id="13" name="Slide Number Placeholder 5">
            <a:extLst>
              <a:ext uri="{FF2B5EF4-FFF2-40B4-BE49-F238E27FC236}">
                <a16:creationId xmlns:a16="http://schemas.microsoft.com/office/drawing/2014/main" id="{147357C3-C345-80E8-B39C-5EE7F8EFE027}"/>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883496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color">
    <p:bg>
      <p:bgPr>
        <a:solidFill>
          <a:srgbClr val="001B6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457200"/>
            <a:ext cx="9601200" cy="1097280"/>
          </a:xfrm>
        </p:spPr>
        <p:txBody>
          <a:bodyPr/>
          <a:lstStyle>
            <a:lvl1pPr>
              <a:defRPr>
                <a:solidFill>
                  <a:schemeClr val="bg1"/>
                </a:solidFill>
              </a:defRPr>
            </a:lvl1pPr>
          </a:lstStyle>
          <a:p>
            <a:r>
              <a:rPr lang="en-US"/>
              <a:t>Click to edit title</a:t>
            </a:r>
          </a:p>
        </p:txBody>
      </p:sp>
      <p:pic>
        <p:nvPicPr>
          <p:cNvPr id="6" name="Picture 5" descr="Logo&#10;&#10;Description automatically generated">
            <a:extLst>
              <a:ext uri="{FF2B5EF4-FFF2-40B4-BE49-F238E27FC236}">
                <a16:creationId xmlns:a16="http://schemas.microsoft.com/office/drawing/2014/main" id="{D43C5D28-E540-EF38-687F-9193882293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9816" y="106640"/>
            <a:ext cx="845283" cy="947170"/>
          </a:xfrm>
          <a:prstGeom prst="rect">
            <a:avLst/>
          </a:prstGeom>
        </p:spPr>
      </p:pic>
      <p:sp>
        <p:nvSpPr>
          <p:cNvPr id="7" name="Slide Number Placeholder 5">
            <a:extLst>
              <a:ext uri="{FF2B5EF4-FFF2-40B4-BE49-F238E27FC236}">
                <a16:creationId xmlns:a16="http://schemas.microsoft.com/office/drawing/2014/main" id="{6286C7CB-1C92-D4B6-7A76-23BBBF990341}"/>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bg1"/>
                </a:solidFill>
                <a:latin typeface="Exo 2" panose="00000500000000000000" pitchFamily="50" charset="0"/>
              </a:defRPr>
            </a:lvl1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2142695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457200"/>
            <a:ext cx="9601200" cy="1097280"/>
          </a:xfrm>
        </p:spPr>
        <p:txBody>
          <a:bodyPr>
            <a:noAutofit/>
          </a:bodyPr>
          <a:lstStyle>
            <a:lvl1pPr>
              <a:defRPr>
                <a:solidFill>
                  <a:schemeClr val="tx1"/>
                </a:solidFill>
              </a:defRPr>
            </a:lvl1pPr>
          </a:lstStyle>
          <a:p>
            <a:r>
              <a:rPr lang="en-US"/>
              <a:t>Click to edit title</a:t>
            </a:r>
          </a:p>
        </p:txBody>
      </p:sp>
      <p:pic>
        <p:nvPicPr>
          <p:cNvPr id="5" name="Picture 4" descr="Logo&#10;&#10;Description automatically generated">
            <a:extLst>
              <a:ext uri="{FF2B5EF4-FFF2-40B4-BE49-F238E27FC236}">
                <a16:creationId xmlns:a16="http://schemas.microsoft.com/office/drawing/2014/main" id="{6D3EEB6B-D2D1-F496-E0C6-4BB54101FD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5921" y="156837"/>
            <a:ext cx="713075" cy="846776"/>
          </a:xfrm>
          <a:prstGeom prst="rect">
            <a:avLst/>
          </a:prstGeom>
        </p:spPr>
      </p:pic>
      <p:sp>
        <p:nvSpPr>
          <p:cNvPr id="6" name="Slide Number Placeholder 5">
            <a:extLst>
              <a:ext uri="{FF2B5EF4-FFF2-40B4-BE49-F238E27FC236}">
                <a16:creationId xmlns:a16="http://schemas.microsoft.com/office/drawing/2014/main" id="{CBF6511F-4CEC-B121-B9C0-6A58E219E3A2}"/>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35343906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27298" y="545974"/>
            <a:ext cx="8897156" cy="490006"/>
          </a:xfrm>
        </p:spPr>
        <p:txBody>
          <a:bodyPr lIns="0" tIns="0" rIns="0" bIns="0"/>
          <a:lstStyle>
            <a:lvl1pPr>
              <a:defRPr sz="3184" b="1" i="0">
                <a:solidFill>
                  <a:schemeClr val="bg1"/>
                </a:solidFill>
                <a:latin typeface="Alegreya Sans Black"/>
                <a:cs typeface="Alegreya Sans Black"/>
              </a:defRPr>
            </a:lvl1pPr>
          </a:lstStyle>
          <a:p>
            <a:endParaRPr/>
          </a:p>
        </p:txBody>
      </p:sp>
      <p:sp>
        <p:nvSpPr>
          <p:cNvPr id="3" name="Holder 3"/>
          <p:cNvSpPr>
            <a:spLocks noGrp="1"/>
          </p:cNvSpPr>
          <p:nvPr>
            <p:ph sz="half" idx="2"/>
          </p:nvPr>
        </p:nvSpPr>
        <p:spPr>
          <a:xfrm>
            <a:off x="627298" y="1445076"/>
            <a:ext cx="3363005" cy="181909"/>
          </a:xfrm>
          <a:prstGeom prst="rect">
            <a:avLst/>
          </a:prstGeom>
        </p:spPr>
        <p:txBody>
          <a:bodyPr wrap="square" lIns="0" tIns="0" rIns="0" bIns="0">
            <a:spAutoFit/>
          </a:bodyPr>
          <a:lstStyle>
            <a:lvl1pPr>
              <a:defRPr sz="1182" b="0" i="0">
                <a:solidFill>
                  <a:srgbClr val="001B6E"/>
                </a:solidFill>
                <a:latin typeface="Exo 2 Medium"/>
                <a:cs typeface="Exo 2 Medium"/>
              </a:defRPr>
            </a:lvl1pPr>
          </a:lstStyle>
          <a:p>
            <a:endParaRPr/>
          </a:p>
        </p:txBody>
      </p:sp>
      <p:sp>
        <p:nvSpPr>
          <p:cNvPr id="4" name="Holder 4"/>
          <p:cNvSpPr>
            <a:spLocks noGrp="1"/>
          </p:cNvSpPr>
          <p:nvPr>
            <p:ph sz="half" idx="3"/>
          </p:nvPr>
        </p:nvSpPr>
        <p:spPr>
          <a:xfrm>
            <a:off x="6278880" y="1577340"/>
            <a:ext cx="5303520" cy="43858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6/22/2026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051382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13"/>
        <p:cNvGrpSpPr/>
        <p:nvPr/>
      </p:nvGrpSpPr>
      <p:grpSpPr>
        <a:xfrm>
          <a:off x="0" y="0"/>
          <a:ext cx="0" cy="0"/>
          <a:chOff x="0" y="0"/>
          <a:chExt cx="0" cy="0"/>
        </a:xfrm>
      </p:grpSpPr>
      <p:sp>
        <p:nvSpPr>
          <p:cNvPr id="15" name="Google Shape;15;p14"/>
          <p:cNvSpPr txBox="1">
            <a:spLocks noGrp="1"/>
          </p:cNvSpPr>
          <p:nvPr>
            <p:ph type="title"/>
          </p:nvPr>
        </p:nvSpPr>
        <p:spPr>
          <a:xfrm>
            <a:off x="685800" y="457200"/>
            <a:ext cx="9601200" cy="109728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solidFill>
                  <a:schemeClr val="dk1"/>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pic>
        <p:nvPicPr>
          <p:cNvPr id="2" name="Picture 1" descr="Logo&#10;&#10;Description automatically generated">
            <a:extLst>
              <a:ext uri="{FF2B5EF4-FFF2-40B4-BE49-F238E27FC236}">
                <a16:creationId xmlns:a16="http://schemas.microsoft.com/office/drawing/2014/main" id="{98992EDB-0643-A0F4-466F-FF24F57038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5921" y="156837"/>
            <a:ext cx="713075" cy="846776"/>
          </a:xfrm>
          <a:prstGeom prst="rect">
            <a:avLst/>
          </a:prstGeom>
        </p:spPr>
      </p:pic>
      <p:sp>
        <p:nvSpPr>
          <p:cNvPr id="3" name="Slide Number Placeholder 5">
            <a:extLst>
              <a:ext uri="{FF2B5EF4-FFF2-40B4-BE49-F238E27FC236}">
                <a16:creationId xmlns:a16="http://schemas.microsoft.com/office/drawing/2014/main" id="{BBB35F3E-835A-9B7E-37D4-58CF458A7FA8}"/>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1986739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nd slide FT">
    <p:bg>
      <p:bgPr>
        <a:solidFill>
          <a:schemeClr val="accent1"/>
        </a:solidFill>
        <a:effectLst/>
      </p:bgPr>
    </p:bg>
    <p:spTree>
      <p:nvGrpSpPr>
        <p:cNvPr id="1" name=""/>
        <p:cNvGrpSpPr/>
        <p:nvPr/>
      </p:nvGrpSpPr>
      <p:grpSpPr>
        <a:xfrm>
          <a:off x="0" y="0"/>
          <a:ext cx="0" cy="0"/>
          <a:chOff x="0" y="0"/>
          <a:chExt cx="0" cy="0"/>
        </a:xfrm>
      </p:grpSpPr>
      <p:pic>
        <p:nvPicPr>
          <p:cNvPr id="10" name="Picture 9" title="Facebook icon">
            <a:hlinkClick r:id="rId2"/>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66000" y="6154993"/>
            <a:ext cx="406407" cy="406407"/>
          </a:xfrm>
          <a:prstGeom prst="rect">
            <a:avLst/>
          </a:prstGeom>
        </p:spPr>
      </p:pic>
      <p:pic>
        <p:nvPicPr>
          <p:cNvPr id="11" name="Picture 10" title="Instagram icon">
            <a:hlinkClick r:id="rId4"/>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720581" y="6210840"/>
            <a:ext cx="413160" cy="413160"/>
          </a:xfrm>
          <a:prstGeom prst="rect">
            <a:avLst/>
          </a:prstGeom>
        </p:spPr>
      </p:pic>
      <p:pic>
        <p:nvPicPr>
          <p:cNvPr id="12" name="Picture 11" title="Linkedin icon">
            <a:hlinkClick r:id="rId6"/>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381915" y="6292592"/>
            <a:ext cx="261307" cy="249656"/>
          </a:xfrm>
          <a:prstGeom prst="rect">
            <a:avLst/>
          </a:prstGeom>
        </p:spPr>
      </p:pic>
      <p:pic>
        <p:nvPicPr>
          <p:cNvPr id="18" name="Picture 17" title="Twitter icon">
            <a:hlinkClick r:id="rId8"/>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891398" y="6273442"/>
            <a:ext cx="340019" cy="287956"/>
          </a:xfrm>
          <a:prstGeom prst="rect">
            <a:avLst/>
          </a:prstGeom>
        </p:spPr>
      </p:pic>
      <p:pic>
        <p:nvPicPr>
          <p:cNvPr id="19" name="Picture 18" title="Youtube icon">
            <a:hlinkClick r:id="rId10"/>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479589" y="6286056"/>
            <a:ext cx="380808" cy="262728"/>
          </a:xfrm>
          <a:prstGeom prst="rect">
            <a:avLst/>
          </a:prstGeom>
        </p:spPr>
      </p:pic>
      <p:pic>
        <p:nvPicPr>
          <p:cNvPr id="6" name="Picture 5" descr="A picture containing logo&#10;&#10;Description automatically generated">
            <a:extLst>
              <a:ext uri="{FF2B5EF4-FFF2-40B4-BE49-F238E27FC236}">
                <a16:creationId xmlns:a16="http://schemas.microsoft.com/office/drawing/2014/main" id="{960E81C8-3D92-1BA0-E79A-0F3FFBC02A92}"/>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4000" y="4982276"/>
            <a:ext cx="3258867" cy="1943100"/>
          </a:xfrm>
          <a:prstGeom prst="rect">
            <a:avLst/>
          </a:prstGeom>
        </p:spPr>
      </p:pic>
      <p:sp>
        <p:nvSpPr>
          <p:cNvPr id="3" name="TextBox 2">
            <a:extLst>
              <a:ext uri="{FF2B5EF4-FFF2-40B4-BE49-F238E27FC236}">
                <a16:creationId xmlns:a16="http://schemas.microsoft.com/office/drawing/2014/main" id="{88E08883-539E-7E14-8EAE-1DF9165CE69F}"/>
              </a:ext>
            </a:extLst>
          </p:cNvPr>
          <p:cNvSpPr txBox="1"/>
          <p:nvPr userDrawn="1"/>
        </p:nvSpPr>
        <p:spPr>
          <a:xfrm>
            <a:off x="8481000" y="3341045"/>
            <a:ext cx="3486531" cy="2754600"/>
          </a:xfrm>
          <a:prstGeom prst="rect">
            <a:avLst/>
          </a:prstGeom>
          <a:noFill/>
        </p:spPr>
        <p:txBody>
          <a:bodyPr wrap="none" rtlCol="0">
            <a:spAutoFit/>
          </a:bodyPr>
          <a:lstStyle/>
          <a:p>
            <a:pPr algn="r"/>
            <a:r>
              <a:rPr lang="en-US" sz="2000" b="1"/>
              <a:t>fairtrade.org.uk</a:t>
            </a:r>
          </a:p>
          <a:p>
            <a:pPr algn="r"/>
            <a:endParaRPr lang="en-GB" sz="700"/>
          </a:p>
          <a:p>
            <a:pPr algn="r"/>
            <a:r>
              <a:rPr lang="en-GB" sz="1600"/>
              <a:t>Fairtrade Foundation</a:t>
            </a:r>
          </a:p>
          <a:p>
            <a:pPr algn="r"/>
            <a:r>
              <a:rPr lang="en-GB" sz="1600"/>
              <a:t>Unit 5.07, The Loom</a:t>
            </a:r>
          </a:p>
          <a:p>
            <a:pPr algn="r"/>
            <a:r>
              <a:rPr lang="en-GB" sz="1600"/>
              <a:t>14 Gower’s Walk</a:t>
            </a:r>
          </a:p>
          <a:p>
            <a:pPr algn="r"/>
            <a:r>
              <a:rPr lang="en-GB" sz="1600"/>
              <a:t>London E1 SPY</a:t>
            </a:r>
          </a:p>
          <a:p>
            <a:pPr algn="r"/>
            <a:endParaRPr lang="en-GB" sz="700"/>
          </a:p>
          <a:p>
            <a:pPr algn="r"/>
            <a:r>
              <a:rPr lang="en-GB" sz="1600"/>
              <a:t>Tel: +44 (0) 20 7 405 5942</a:t>
            </a:r>
          </a:p>
          <a:p>
            <a:pPr algn="r"/>
            <a:r>
              <a:rPr lang="en-GB" sz="1600"/>
              <a:t>Email: commercial@fairtrade.org.uk</a:t>
            </a:r>
          </a:p>
          <a:p>
            <a:pPr algn="r"/>
            <a:endParaRPr lang="en-GB" sz="700"/>
          </a:p>
          <a:p>
            <a:pPr algn="r"/>
            <a:r>
              <a:rPr lang="en-GB" sz="1200"/>
              <a:t>Registered Charity No. 1043886</a:t>
            </a:r>
          </a:p>
          <a:p>
            <a:pPr algn="r"/>
            <a:r>
              <a:rPr lang="en-GB" sz="1200"/>
              <a:t>A company limited by guarantee,</a:t>
            </a:r>
          </a:p>
          <a:p>
            <a:pPr algn="r"/>
            <a:r>
              <a:rPr lang="en-GB" sz="1200"/>
              <a:t>registered in England and Wales No. 2733136</a:t>
            </a:r>
            <a:endParaRPr lang="en-GB" sz="1100"/>
          </a:p>
        </p:txBody>
      </p:sp>
    </p:spTree>
    <p:extLst>
      <p:ext uri="{BB962C8B-B14F-4D97-AF65-F5344CB8AC3E}">
        <p14:creationId xmlns:p14="http://schemas.microsoft.com/office/powerpoint/2010/main" val="704483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End slide FT">
    <p:bg>
      <p:bgPr>
        <a:solidFill>
          <a:schemeClr val="accent2"/>
        </a:solidFill>
        <a:effectLst/>
      </p:bgPr>
    </p:bg>
    <p:spTree>
      <p:nvGrpSpPr>
        <p:cNvPr id="1" name=""/>
        <p:cNvGrpSpPr/>
        <p:nvPr/>
      </p:nvGrpSpPr>
      <p:grpSpPr>
        <a:xfrm>
          <a:off x="0" y="0"/>
          <a:ext cx="0" cy="0"/>
          <a:chOff x="0" y="0"/>
          <a:chExt cx="0" cy="0"/>
        </a:xfrm>
      </p:grpSpPr>
      <p:pic>
        <p:nvPicPr>
          <p:cNvPr id="3" name="Picture 2" title="Facebook icon">
            <a:hlinkClick r:id="rId2"/>
            <a:extLst>
              <a:ext uri="{FF2B5EF4-FFF2-40B4-BE49-F238E27FC236}">
                <a16:creationId xmlns:a16="http://schemas.microsoft.com/office/drawing/2014/main" id="{3C760D21-FFA7-AF7F-159A-F815C027A7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66000" y="6154993"/>
            <a:ext cx="406407" cy="406407"/>
          </a:xfrm>
          <a:prstGeom prst="rect">
            <a:avLst/>
          </a:prstGeom>
        </p:spPr>
      </p:pic>
      <p:pic>
        <p:nvPicPr>
          <p:cNvPr id="4" name="Picture 3" title="Instagram icon">
            <a:hlinkClick r:id="rId4"/>
            <a:extLst>
              <a:ext uri="{FF2B5EF4-FFF2-40B4-BE49-F238E27FC236}">
                <a16:creationId xmlns:a16="http://schemas.microsoft.com/office/drawing/2014/main" id="{B4427101-BF35-4C89-09CB-74FCBE4B352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720581" y="6210840"/>
            <a:ext cx="413160" cy="413160"/>
          </a:xfrm>
          <a:prstGeom prst="rect">
            <a:avLst/>
          </a:prstGeom>
        </p:spPr>
      </p:pic>
      <p:pic>
        <p:nvPicPr>
          <p:cNvPr id="5" name="Picture 4" title="Linkedin icon">
            <a:hlinkClick r:id="rId6"/>
            <a:extLst>
              <a:ext uri="{FF2B5EF4-FFF2-40B4-BE49-F238E27FC236}">
                <a16:creationId xmlns:a16="http://schemas.microsoft.com/office/drawing/2014/main" id="{728A05F7-C123-1F67-8BF3-69BCF38773F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381915" y="6292592"/>
            <a:ext cx="261307" cy="249656"/>
          </a:xfrm>
          <a:prstGeom prst="rect">
            <a:avLst/>
          </a:prstGeom>
        </p:spPr>
      </p:pic>
      <p:pic>
        <p:nvPicPr>
          <p:cNvPr id="7" name="Picture 6" title="Twitter icon">
            <a:hlinkClick r:id="rId8"/>
            <a:extLst>
              <a:ext uri="{FF2B5EF4-FFF2-40B4-BE49-F238E27FC236}">
                <a16:creationId xmlns:a16="http://schemas.microsoft.com/office/drawing/2014/main" id="{5B9825D4-988C-BD67-825E-47F48C4F48D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891398" y="6273442"/>
            <a:ext cx="340019" cy="287956"/>
          </a:xfrm>
          <a:prstGeom prst="rect">
            <a:avLst/>
          </a:prstGeom>
        </p:spPr>
      </p:pic>
      <p:pic>
        <p:nvPicPr>
          <p:cNvPr id="8" name="Picture 7" title="Youtube icon">
            <a:hlinkClick r:id="rId10"/>
            <a:extLst>
              <a:ext uri="{FF2B5EF4-FFF2-40B4-BE49-F238E27FC236}">
                <a16:creationId xmlns:a16="http://schemas.microsoft.com/office/drawing/2014/main" id="{8DA2AA6B-DB17-3449-2305-40546BDCA313}"/>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479589" y="6286056"/>
            <a:ext cx="380808" cy="262728"/>
          </a:xfrm>
          <a:prstGeom prst="rect">
            <a:avLst/>
          </a:prstGeom>
        </p:spPr>
      </p:pic>
      <p:pic>
        <p:nvPicPr>
          <p:cNvPr id="9" name="Picture 8" descr="A picture containing logo&#10;&#10;Description automatically generated">
            <a:extLst>
              <a:ext uri="{FF2B5EF4-FFF2-40B4-BE49-F238E27FC236}">
                <a16:creationId xmlns:a16="http://schemas.microsoft.com/office/drawing/2014/main" id="{6C83EC4D-CA2A-A975-D226-921E4A7329D4}"/>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4000" y="4982276"/>
            <a:ext cx="3258867" cy="1943100"/>
          </a:xfrm>
          <a:prstGeom prst="rect">
            <a:avLst/>
          </a:prstGeom>
        </p:spPr>
      </p:pic>
      <p:sp>
        <p:nvSpPr>
          <p:cNvPr id="13" name="TextBox 12">
            <a:extLst>
              <a:ext uri="{FF2B5EF4-FFF2-40B4-BE49-F238E27FC236}">
                <a16:creationId xmlns:a16="http://schemas.microsoft.com/office/drawing/2014/main" id="{A962D1D3-8E64-541C-8408-097DA8712BF3}"/>
              </a:ext>
            </a:extLst>
          </p:cNvPr>
          <p:cNvSpPr txBox="1"/>
          <p:nvPr userDrawn="1"/>
        </p:nvSpPr>
        <p:spPr>
          <a:xfrm>
            <a:off x="8481000" y="3341045"/>
            <a:ext cx="3486531" cy="2754600"/>
          </a:xfrm>
          <a:prstGeom prst="rect">
            <a:avLst/>
          </a:prstGeom>
          <a:noFill/>
        </p:spPr>
        <p:txBody>
          <a:bodyPr wrap="none" rtlCol="0">
            <a:spAutoFit/>
          </a:bodyPr>
          <a:lstStyle/>
          <a:p>
            <a:pPr algn="r"/>
            <a:r>
              <a:rPr lang="en-US" sz="2000" b="1"/>
              <a:t>fairtrade.org.uk</a:t>
            </a:r>
          </a:p>
          <a:p>
            <a:pPr algn="r"/>
            <a:endParaRPr lang="en-GB" sz="700"/>
          </a:p>
          <a:p>
            <a:pPr algn="r"/>
            <a:r>
              <a:rPr lang="en-GB" sz="1600"/>
              <a:t>Fairtrade Foundation</a:t>
            </a:r>
          </a:p>
          <a:p>
            <a:pPr algn="r"/>
            <a:r>
              <a:rPr lang="en-GB" sz="1600"/>
              <a:t>Unit 5.07, The Loom</a:t>
            </a:r>
          </a:p>
          <a:p>
            <a:pPr algn="r"/>
            <a:r>
              <a:rPr lang="en-GB" sz="1600"/>
              <a:t>14 Gower’s Walk</a:t>
            </a:r>
          </a:p>
          <a:p>
            <a:pPr algn="r"/>
            <a:r>
              <a:rPr lang="en-GB" sz="1600"/>
              <a:t>London E1 SPY</a:t>
            </a:r>
          </a:p>
          <a:p>
            <a:pPr algn="r"/>
            <a:endParaRPr lang="en-GB" sz="700"/>
          </a:p>
          <a:p>
            <a:pPr algn="r"/>
            <a:r>
              <a:rPr lang="en-GB" sz="1600"/>
              <a:t>Tel: +44 (0) 20 7 405 5942</a:t>
            </a:r>
          </a:p>
          <a:p>
            <a:pPr algn="r"/>
            <a:r>
              <a:rPr lang="en-GB" sz="1600"/>
              <a:t>Email: commercial@fairtrade.org.uk</a:t>
            </a:r>
          </a:p>
          <a:p>
            <a:pPr algn="r"/>
            <a:endParaRPr lang="en-GB" sz="700"/>
          </a:p>
          <a:p>
            <a:pPr algn="r"/>
            <a:r>
              <a:rPr lang="en-GB" sz="1200"/>
              <a:t>Registered Charity No. 1043886</a:t>
            </a:r>
          </a:p>
          <a:p>
            <a:pPr algn="r"/>
            <a:r>
              <a:rPr lang="en-GB" sz="1200"/>
              <a:t>A company limited by guarantee,</a:t>
            </a:r>
          </a:p>
          <a:p>
            <a:pPr algn="r"/>
            <a:r>
              <a:rPr lang="en-GB" sz="1200"/>
              <a:t>registered in England and Wales No. 2733136</a:t>
            </a:r>
            <a:endParaRPr lang="en-GB" sz="1100"/>
          </a:p>
        </p:txBody>
      </p:sp>
    </p:spTree>
    <p:extLst>
      <p:ext uri="{BB962C8B-B14F-4D97-AF65-F5344CB8AC3E}">
        <p14:creationId xmlns:p14="http://schemas.microsoft.com/office/powerpoint/2010/main" val="1615190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09C3A-1F68-44C5-8544-42E170E88C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958D06B-E4C5-4D20-3C39-F85F42E6FB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34AB191-05B5-DDA9-0171-FFB6967A8D56}"/>
              </a:ext>
            </a:extLst>
          </p:cNvPr>
          <p:cNvSpPr>
            <a:spLocks noGrp="1"/>
          </p:cNvSpPr>
          <p:nvPr>
            <p:ph type="dt" sz="half" idx="10"/>
          </p:nvPr>
        </p:nvSpPr>
        <p:spPr/>
        <p:txBody>
          <a:bodyPr/>
          <a:lstStyle/>
          <a:p>
            <a:fld id="{1FE78386-8E5D-4F5A-B9D8-9A77AD4BD020}" type="datetimeFigureOut">
              <a:rPr lang="en-GB" smtClean="0"/>
              <a:t>22/06/2026</a:t>
            </a:fld>
            <a:endParaRPr lang="en-GB"/>
          </a:p>
        </p:txBody>
      </p:sp>
      <p:sp>
        <p:nvSpPr>
          <p:cNvPr id="5" name="Footer Placeholder 4">
            <a:extLst>
              <a:ext uri="{FF2B5EF4-FFF2-40B4-BE49-F238E27FC236}">
                <a16:creationId xmlns:a16="http://schemas.microsoft.com/office/drawing/2014/main" id="{3ED88E93-4688-B582-0821-4FD54D859B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510914D-9F41-B91C-14CE-B9B999C15B85}"/>
              </a:ext>
            </a:extLst>
          </p:cNvPr>
          <p:cNvSpPr>
            <a:spLocks noGrp="1"/>
          </p:cNvSpPr>
          <p:nvPr>
            <p:ph type="sldNum" sz="quarter" idx="12"/>
          </p:nvPr>
        </p:nvSpPr>
        <p:spPr/>
        <p:txBody>
          <a:bodyPr/>
          <a:lstStyle/>
          <a:p>
            <a:fld id="{7605DC1D-400D-46CD-9EB1-5B1BE460D62B}" type="slidenum">
              <a:rPr lang="en-GB" smtClean="0"/>
              <a:t>‹#›</a:t>
            </a:fld>
            <a:endParaRPr lang="en-GB"/>
          </a:p>
        </p:txBody>
      </p:sp>
    </p:spTree>
    <p:extLst>
      <p:ext uri="{BB962C8B-B14F-4D97-AF65-F5344CB8AC3E}">
        <p14:creationId xmlns:p14="http://schemas.microsoft.com/office/powerpoint/2010/main" val="42134898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 1 column">
    <p:spTree>
      <p:nvGrpSpPr>
        <p:cNvPr id="1" name=""/>
        <p:cNvGrpSpPr/>
        <p:nvPr/>
      </p:nvGrpSpPr>
      <p:grpSpPr>
        <a:xfrm>
          <a:off x="0" y="0"/>
          <a:ext cx="0" cy="0"/>
          <a:chOff x="0" y="0"/>
          <a:chExt cx="0" cy="0"/>
        </a:xfrm>
      </p:grpSpPr>
      <p:pic>
        <p:nvPicPr>
          <p:cNvPr id="5" name="Picture 5" descr="Logo, icon&#10;&#10;Description automatically generated">
            <a:extLst>
              <a:ext uri="{FF2B5EF4-FFF2-40B4-BE49-F238E27FC236}">
                <a16:creationId xmlns:a16="http://schemas.microsoft.com/office/drawing/2014/main" id="{20C97912-6166-4012-9A9E-07D16B26AFF7}"/>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506200" y="457199"/>
            <a:ext cx="548640" cy="663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hasCustomPrompt="1"/>
          </p:nvPr>
        </p:nvSpPr>
        <p:spPr>
          <a:xfrm>
            <a:off x="685800" y="1666875"/>
            <a:ext cx="9900286" cy="914400"/>
          </a:xfrm>
          <a:prstGeom prst="rect">
            <a:avLst/>
          </a:prstGeom>
          <a:solidFill>
            <a:schemeClr val="bg1"/>
          </a:solidFill>
        </p:spPr>
        <p:txBody>
          <a:bodyPr anchor="ctr">
            <a:noAutofit/>
          </a:bodyPr>
          <a:lstStyle>
            <a:lvl1pPr algn="l">
              <a:defRPr sz="4800" b="1">
                <a:solidFill>
                  <a:srgbClr val="000000"/>
                </a:solidFill>
              </a:defRPr>
            </a:lvl1pPr>
          </a:lstStyle>
          <a:p>
            <a:r>
              <a:rPr lang="en-US"/>
              <a:t>Click to edit title</a:t>
            </a:r>
          </a:p>
        </p:txBody>
      </p:sp>
      <p:sp>
        <p:nvSpPr>
          <p:cNvPr id="3" name="Subtitle 2"/>
          <p:cNvSpPr>
            <a:spLocks noGrp="1"/>
          </p:cNvSpPr>
          <p:nvPr>
            <p:ph type="subTitle" idx="1" hasCustomPrompt="1"/>
          </p:nvPr>
        </p:nvSpPr>
        <p:spPr>
          <a:xfrm>
            <a:off x="1314448" y="2749261"/>
            <a:ext cx="9271638" cy="2834640"/>
          </a:xfrm>
          <a:prstGeom prst="rect">
            <a:avLst/>
          </a:prstGeom>
        </p:spPr>
        <p:txBody>
          <a:bodyPr>
            <a:noAutofit/>
          </a:bodyPr>
          <a:lstStyle>
            <a:lvl1pPr marL="457200" indent="-287338" algn="l">
              <a:lnSpc>
                <a:spcPct val="100000"/>
              </a:lnSpc>
              <a:spcBef>
                <a:spcPts val="1800"/>
              </a:spcBef>
              <a:spcAft>
                <a:spcPts val="0"/>
              </a:spcAft>
              <a:buSzPct val="75000"/>
              <a:buFont typeface="Arial" panose="020B0604020202020204" pitchFamily="34" charset="0"/>
              <a:buChar char="►"/>
              <a:defRPr sz="2000">
                <a:solidFill>
                  <a:srgbClr val="000000"/>
                </a:solidFill>
                <a:latin typeface="Exo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6" name="Slide Number Placeholder 5">
            <a:extLst>
              <a:ext uri="{FF2B5EF4-FFF2-40B4-BE49-F238E27FC236}">
                <a16:creationId xmlns:a16="http://schemas.microsoft.com/office/drawing/2014/main" id="{BEC06415-3956-4B3A-A239-D7E7729932A0}"/>
              </a:ext>
            </a:extLst>
          </p:cNvPr>
          <p:cNvSpPr>
            <a:spLocks noGrp="1"/>
          </p:cNvSpPr>
          <p:nvPr>
            <p:ph type="sldNum" sz="quarter" idx="10"/>
          </p:nvPr>
        </p:nvSpPr>
        <p:spPr>
          <a:xfrm>
            <a:off x="11506200" y="6172200"/>
            <a:ext cx="685800" cy="685800"/>
          </a:xfrm>
        </p:spPr>
        <p:txBody>
          <a:bodyPr/>
          <a:lstStyle>
            <a:lvl1pPr algn="ctr">
              <a:defRPr b="1">
                <a:solidFill>
                  <a:schemeClr val="accent1"/>
                </a:solidFill>
                <a:latin typeface="Exo Medium" pitchFamily="2" charset="0"/>
              </a:defRPr>
            </a:lvl1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4929424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3" name="Picture 4" descr="Logo, icon&#10;&#10;Description automatically generated">
            <a:extLst>
              <a:ext uri="{FF2B5EF4-FFF2-40B4-BE49-F238E27FC236}">
                <a16:creationId xmlns:a16="http://schemas.microsoft.com/office/drawing/2014/main" id="{B5F61175-00CF-43D5-8CB1-729DEC431D92}"/>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85799" y="457200"/>
            <a:ext cx="910591"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7">
            <a:extLst>
              <a:ext uri="{FF2B5EF4-FFF2-40B4-BE49-F238E27FC236}">
                <a16:creationId xmlns:a16="http://schemas.microsoft.com/office/drawing/2014/main" id="{48AE3F17-F4F6-48F9-96AA-D1990A75B28C}"/>
              </a:ext>
            </a:extLst>
          </p:cNvPr>
          <p:cNvSpPr>
            <a:spLocks noGrp="1"/>
          </p:cNvSpPr>
          <p:nvPr>
            <p:ph type="title" hasCustomPrompt="1"/>
          </p:nvPr>
        </p:nvSpPr>
        <p:spPr>
          <a:xfrm>
            <a:off x="685800" y="2880360"/>
            <a:ext cx="8229600" cy="1097280"/>
          </a:xfrm>
        </p:spPr>
        <p:txBody>
          <a:bodyPr anchor="b">
            <a:noAutofit/>
          </a:bodyPr>
          <a:lstStyle>
            <a:lvl1pPr>
              <a:defRPr sz="6600">
                <a:solidFill>
                  <a:srgbClr val="000000"/>
                </a:solidFill>
                <a:latin typeface="Alegreya Sans Black" panose="00000A00000000000000" pitchFamily="2" charset="0"/>
              </a:defRPr>
            </a:lvl1pPr>
          </a:lstStyle>
          <a:p>
            <a:r>
              <a:rPr lang="en-US"/>
              <a:t>Click to edit title</a:t>
            </a:r>
          </a:p>
        </p:txBody>
      </p:sp>
      <p:sp>
        <p:nvSpPr>
          <p:cNvPr id="5" name="Text Placeholder 2">
            <a:extLst>
              <a:ext uri="{FF2B5EF4-FFF2-40B4-BE49-F238E27FC236}">
                <a16:creationId xmlns:a16="http://schemas.microsoft.com/office/drawing/2014/main" id="{2BE8C1AF-B6DB-451E-A3A8-FEEB8B212262}"/>
              </a:ext>
            </a:extLst>
          </p:cNvPr>
          <p:cNvSpPr>
            <a:spLocks noGrp="1"/>
          </p:cNvSpPr>
          <p:nvPr>
            <p:ph type="body" sz="quarter" idx="10"/>
          </p:nvPr>
        </p:nvSpPr>
        <p:spPr>
          <a:xfrm>
            <a:off x="685800" y="4130040"/>
            <a:ext cx="8229600" cy="457200"/>
          </a:xfrm>
        </p:spPr>
        <p:txBody>
          <a:bodyPr anchor="ctr"/>
          <a:lstStyle>
            <a:lvl1pPr>
              <a:defRPr b="1">
                <a:solidFill>
                  <a:srgbClr val="000000"/>
                </a:solidFill>
                <a:latin typeface="Exo Medium" pitchFamily="2" charset="0"/>
              </a:defRPr>
            </a:lvl1pPr>
            <a:lvl2pPr>
              <a:defRPr b="1"/>
            </a:lvl2pPr>
          </a:lstStyle>
          <a:p>
            <a:pPr lvl="0"/>
            <a:r>
              <a:rPr lang="en-US"/>
              <a:t>Click to edit Master text styles</a:t>
            </a:r>
          </a:p>
        </p:txBody>
      </p:sp>
    </p:spTree>
    <p:extLst>
      <p:ext uri="{BB962C8B-B14F-4D97-AF65-F5344CB8AC3E}">
        <p14:creationId xmlns:p14="http://schemas.microsoft.com/office/powerpoint/2010/main" val="9971289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p:bg>
      <p:bgPr>
        <a:solidFill>
          <a:srgbClr val="001B6E"/>
        </a:solidFill>
        <a:effectLst/>
      </p:bgPr>
    </p:bg>
    <p:spTree>
      <p:nvGrpSpPr>
        <p:cNvPr id="1" name=""/>
        <p:cNvGrpSpPr/>
        <p:nvPr/>
      </p:nvGrpSpPr>
      <p:grpSpPr>
        <a:xfrm>
          <a:off x="0" y="0"/>
          <a:ext cx="0" cy="0"/>
          <a:chOff x="0" y="0"/>
          <a:chExt cx="0" cy="0"/>
        </a:xfrm>
      </p:grpSpPr>
      <p:pic>
        <p:nvPicPr>
          <p:cNvPr id="3" name="Picture 4" descr="Logo, company name&#10;&#10;Description automatically generated">
            <a:extLst>
              <a:ext uri="{FF2B5EF4-FFF2-40B4-BE49-F238E27FC236}">
                <a16:creationId xmlns:a16="http://schemas.microsoft.com/office/drawing/2014/main" id="{BB08E942-6F53-4274-B125-18B2F69D107E}"/>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85799" y="457200"/>
            <a:ext cx="922020"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7">
            <a:extLst>
              <a:ext uri="{FF2B5EF4-FFF2-40B4-BE49-F238E27FC236}">
                <a16:creationId xmlns:a16="http://schemas.microsoft.com/office/drawing/2014/main" id="{019315E2-7C2D-425D-AA23-35038337C9AB}"/>
              </a:ext>
            </a:extLst>
          </p:cNvPr>
          <p:cNvSpPr>
            <a:spLocks noGrp="1"/>
          </p:cNvSpPr>
          <p:nvPr>
            <p:ph type="title" hasCustomPrompt="1"/>
          </p:nvPr>
        </p:nvSpPr>
        <p:spPr>
          <a:xfrm>
            <a:off x="685800" y="2880360"/>
            <a:ext cx="8229600" cy="1097280"/>
          </a:xfrm>
        </p:spPr>
        <p:txBody>
          <a:bodyPr anchor="b">
            <a:noAutofit/>
          </a:bodyPr>
          <a:lstStyle>
            <a:lvl1pPr>
              <a:defRPr sz="6600">
                <a:solidFill>
                  <a:schemeClr val="bg2"/>
                </a:solidFill>
                <a:latin typeface="Alegreya Sans Black" panose="00000A00000000000000" pitchFamily="2" charset="0"/>
              </a:defRPr>
            </a:lvl1pPr>
          </a:lstStyle>
          <a:p>
            <a:r>
              <a:rPr lang="en-US"/>
              <a:t>Click to edit title</a:t>
            </a:r>
          </a:p>
        </p:txBody>
      </p:sp>
      <p:sp>
        <p:nvSpPr>
          <p:cNvPr id="5" name="Text Placeholder 2">
            <a:extLst>
              <a:ext uri="{FF2B5EF4-FFF2-40B4-BE49-F238E27FC236}">
                <a16:creationId xmlns:a16="http://schemas.microsoft.com/office/drawing/2014/main" id="{1487DF20-B289-46D6-8F93-4A21D68B113D}"/>
              </a:ext>
            </a:extLst>
          </p:cNvPr>
          <p:cNvSpPr>
            <a:spLocks noGrp="1"/>
          </p:cNvSpPr>
          <p:nvPr>
            <p:ph type="body" sz="quarter" idx="10"/>
          </p:nvPr>
        </p:nvSpPr>
        <p:spPr>
          <a:xfrm>
            <a:off x="685800" y="4130040"/>
            <a:ext cx="8229600" cy="457200"/>
          </a:xfrm>
        </p:spPr>
        <p:txBody>
          <a:bodyPr anchor="ctr"/>
          <a:lstStyle>
            <a:lvl1pPr>
              <a:defRPr b="1">
                <a:solidFill>
                  <a:schemeClr val="bg1"/>
                </a:solidFill>
                <a:latin typeface="Exo Medium" pitchFamily="2" charset="0"/>
              </a:defRPr>
            </a:lvl1pPr>
            <a:lvl2pPr>
              <a:defRPr b="1"/>
            </a:lvl2pPr>
          </a:lstStyle>
          <a:p>
            <a:pPr lvl="0"/>
            <a:r>
              <a:rPr lang="en-US"/>
              <a:t>Click to edit Master text styles</a:t>
            </a:r>
          </a:p>
        </p:txBody>
      </p:sp>
    </p:spTree>
    <p:extLst>
      <p:ext uri="{BB962C8B-B14F-4D97-AF65-F5344CB8AC3E}">
        <p14:creationId xmlns:p14="http://schemas.microsoft.com/office/powerpoint/2010/main" val="12022012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ubtitle">
    <p:bg>
      <p:bgPr>
        <a:solidFill>
          <a:schemeClr val="accent2"/>
        </a:solidFill>
        <a:effectLst/>
      </p:bgPr>
    </p:bg>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685800" y="2880360"/>
            <a:ext cx="8229600" cy="1097280"/>
          </a:xfrm>
        </p:spPr>
        <p:txBody>
          <a:bodyPr anchor="b">
            <a:noAutofit/>
          </a:bodyPr>
          <a:lstStyle>
            <a:lvl1pPr>
              <a:defRPr sz="6600">
                <a:solidFill>
                  <a:schemeClr val="bg2"/>
                </a:solidFill>
                <a:latin typeface="Alegreya Sans Black" panose="00000A00000000000000" pitchFamily="2" charset="0"/>
              </a:defRPr>
            </a:lvl1pPr>
          </a:lstStyle>
          <a:p>
            <a:r>
              <a:rPr lang="en-US"/>
              <a:t>Click to edit title</a:t>
            </a:r>
          </a:p>
        </p:txBody>
      </p:sp>
      <p:sp>
        <p:nvSpPr>
          <p:cNvPr id="3" name="Text Placeholder 2"/>
          <p:cNvSpPr>
            <a:spLocks noGrp="1"/>
          </p:cNvSpPr>
          <p:nvPr>
            <p:ph type="body" sz="quarter" idx="10"/>
          </p:nvPr>
        </p:nvSpPr>
        <p:spPr>
          <a:xfrm>
            <a:off x="685800" y="4130040"/>
            <a:ext cx="8229600" cy="457200"/>
          </a:xfrm>
        </p:spPr>
        <p:txBody>
          <a:bodyPr anchor="ctr"/>
          <a:lstStyle>
            <a:lvl1pPr>
              <a:defRPr b="1">
                <a:solidFill>
                  <a:schemeClr val="bg1"/>
                </a:solidFill>
                <a:latin typeface="Exo Medium" pitchFamily="2" charset="0"/>
              </a:defRPr>
            </a:lvl1pPr>
            <a:lvl2pPr>
              <a:defRPr b="1"/>
            </a:lvl2pPr>
          </a:lstStyle>
          <a:p>
            <a:pPr lvl="0"/>
            <a:r>
              <a:rPr lang="en-US"/>
              <a:t>Click to edit Master text styles</a:t>
            </a:r>
          </a:p>
        </p:txBody>
      </p:sp>
    </p:spTree>
    <p:extLst>
      <p:ext uri="{BB962C8B-B14F-4D97-AF65-F5344CB8AC3E}">
        <p14:creationId xmlns:p14="http://schemas.microsoft.com/office/powerpoint/2010/main" val="6540173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ED9311B3-6A82-4657-A487-E5392890BD41}"/>
              </a:ext>
            </a:extLst>
          </p:cNvPr>
          <p:cNvSpPr>
            <a:spLocks noGrp="1"/>
          </p:cNvSpPr>
          <p:nvPr>
            <p:ph type="sldNum" sz="quarter" idx="10"/>
          </p:nvPr>
        </p:nvSpPr>
        <p:spPr>
          <a:xfrm>
            <a:off x="11506200" y="6172200"/>
            <a:ext cx="685800" cy="685800"/>
          </a:xfrm>
        </p:spPr>
        <p:txBody>
          <a:bodyPr/>
          <a:lstStyle>
            <a:lvl1pPr>
              <a:defRPr>
                <a:latin typeface="Exo Medium" pitchFamily="2" charset="0"/>
              </a:defRPr>
            </a:lvl1pPr>
          </a:lstStyle>
          <a:p>
            <a:pPr>
              <a:defRPr/>
            </a:pPr>
            <a:fld id="{E7954E3F-1C73-42F9-8A2E-F979C9BC1C11}" type="slidenum">
              <a:rPr lang="en-US" smtClean="0"/>
              <a:pPr>
                <a:defRPr/>
              </a:pPr>
              <a:t>‹#›</a:t>
            </a:fld>
            <a:endParaRPr lang="en-US"/>
          </a:p>
        </p:txBody>
      </p:sp>
    </p:spTree>
    <p:extLst>
      <p:ext uri="{BB962C8B-B14F-4D97-AF65-F5344CB8AC3E}">
        <p14:creationId xmlns:p14="http://schemas.microsoft.com/office/powerpoint/2010/main" val="13567295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1"/>
        </a:solidFill>
        <a:effectLst/>
      </p:bgPr>
    </p:bg>
    <p:spTree>
      <p:nvGrpSpPr>
        <p:cNvPr id="1" name=""/>
        <p:cNvGrpSpPr/>
        <p:nvPr/>
      </p:nvGrpSpPr>
      <p:grpSpPr>
        <a:xfrm>
          <a:off x="0" y="0"/>
          <a:ext cx="0" cy="0"/>
          <a:chOff x="0" y="0"/>
          <a:chExt cx="0" cy="0"/>
        </a:xfrm>
      </p:grpSpPr>
      <p:sp>
        <p:nvSpPr>
          <p:cNvPr id="3" name="Google Shape;30;p7">
            <a:extLst>
              <a:ext uri="{FF2B5EF4-FFF2-40B4-BE49-F238E27FC236}">
                <a16:creationId xmlns:a16="http://schemas.microsoft.com/office/drawing/2014/main" id="{FE76C3DA-0D7E-4619-A809-971866AF1AF7}"/>
              </a:ext>
            </a:extLst>
          </p:cNvPr>
          <p:cNvSpPr txBox="1"/>
          <p:nvPr userDrawn="1"/>
        </p:nvSpPr>
        <p:spPr>
          <a:xfrm>
            <a:off x="609600" y="985838"/>
            <a:ext cx="781050" cy="814387"/>
          </a:xfrm>
          <a:prstGeom prst="rect">
            <a:avLst/>
          </a:prstGeom>
          <a:solidFill>
            <a:schemeClr val="accent5"/>
          </a:solidFill>
          <a:ln>
            <a:noFill/>
          </a:ln>
        </p:spPr>
        <p:txBody>
          <a:bodyPr spcFirstLastPara="1" lIns="0" tIns="0" rIns="0" bIns="0"/>
          <a:lstStyle/>
          <a:p>
            <a:pPr algn="ctr" eaLnBrk="1" fontAlgn="auto" hangingPunct="1">
              <a:spcBef>
                <a:spcPts val="0"/>
              </a:spcBef>
              <a:spcAft>
                <a:spcPts val="0"/>
              </a:spcAft>
              <a:buClr>
                <a:srgbClr val="000000"/>
              </a:buClr>
              <a:buSzPts val="7200"/>
              <a:buFont typeface="Arial"/>
              <a:buNone/>
              <a:defRPr/>
            </a:pPr>
            <a:r>
              <a:rPr lang="en" sz="9600">
                <a:solidFill>
                  <a:schemeClr val="accent2"/>
                </a:solidFill>
                <a:latin typeface="Exo" pitchFamily="2" charset="0"/>
                <a:ea typeface="Exo 2"/>
                <a:cs typeface="Exo 2"/>
                <a:sym typeface="Exo 2"/>
              </a:rPr>
              <a:t>“</a:t>
            </a:r>
            <a:endParaRPr sz="9600">
              <a:solidFill>
                <a:schemeClr val="accent2"/>
              </a:solidFill>
              <a:latin typeface="Exo" pitchFamily="2" charset="0"/>
              <a:ea typeface="Exo 2"/>
              <a:cs typeface="Exo 2"/>
              <a:sym typeface="Exo 2"/>
            </a:endParaRPr>
          </a:p>
        </p:txBody>
      </p:sp>
      <p:sp>
        <p:nvSpPr>
          <p:cNvPr id="5" name="Text Placeholder 4"/>
          <p:cNvSpPr>
            <a:spLocks noGrp="1"/>
          </p:cNvSpPr>
          <p:nvPr>
            <p:ph type="body" sz="quarter" idx="13" hasCustomPrompt="1"/>
          </p:nvPr>
        </p:nvSpPr>
        <p:spPr>
          <a:xfrm>
            <a:off x="1391401" y="1167606"/>
            <a:ext cx="9409198" cy="4522788"/>
          </a:xfrm>
        </p:spPr>
        <p:txBody>
          <a:bodyPr>
            <a:normAutofit/>
          </a:bodyPr>
          <a:lstStyle>
            <a:lvl1pPr marL="457200" indent="-457200">
              <a:buSzPct val="60000"/>
              <a:buFont typeface="Arial" panose="020B0604020202020204" pitchFamily="34" charset="0"/>
              <a:buChar char="►"/>
              <a:defRPr sz="3200" b="1">
                <a:solidFill>
                  <a:schemeClr val="bg1"/>
                </a:solidFill>
                <a:latin typeface="Exo SemiBold" pitchFamily="2" charset="0"/>
              </a:defRPr>
            </a:lvl1pPr>
          </a:lstStyle>
          <a:p>
            <a:pPr lvl="0"/>
            <a:r>
              <a:rPr lang="en-US"/>
              <a:t>Click to edit text</a:t>
            </a:r>
          </a:p>
        </p:txBody>
      </p:sp>
      <p:sp>
        <p:nvSpPr>
          <p:cNvPr id="4" name="Slide Number Placeholder 3">
            <a:extLst>
              <a:ext uri="{FF2B5EF4-FFF2-40B4-BE49-F238E27FC236}">
                <a16:creationId xmlns:a16="http://schemas.microsoft.com/office/drawing/2014/main" id="{D3D4DB25-1556-4258-AE60-B1F58DF0E96E}"/>
              </a:ext>
            </a:extLst>
          </p:cNvPr>
          <p:cNvSpPr>
            <a:spLocks noGrp="1"/>
          </p:cNvSpPr>
          <p:nvPr>
            <p:ph type="sldNum" sz="quarter" idx="14"/>
          </p:nvPr>
        </p:nvSpPr>
        <p:spPr>
          <a:xfrm>
            <a:off x="11506200" y="6172200"/>
            <a:ext cx="685800" cy="685800"/>
          </a:xfrm>
        </p:spPr>
        <p:txBody>
          <a:bodyPr/>
          <a:lstStyle>
            <a:lvl1pPr>
              <a:defRPr>
                <a:solidFill>
                  <a:schemeClr val="bg1"/>
                </a:solidFill>
                <a:latin typeface="Exo Medium" pitchFamily="2" charset="0"/>
              </a:defRPr>
            </a:lvl1pPr>
          </a:lstStyle>
          <a:p>
            <a:pPr>
              <a:defRPr/>
            </a:pPr>
            <a:fld id="{87CC2632-EE48-4073-996E-23374D90541C}" type="slidenum">
              <a:rPr lang="en-US" smtClean="0"/>
              <a:pPr>
                <a:defRPr/>
              </a:pPr>
              <a:t>‹#›</a:t>
            </a:fld>
            <a:endParaRPr lang="en-US"/>
          </a:p>
        </p:txBody>
      </p:sp>
      <p:pic>
        <p:nvPicPr>
          <p:cNvPr id="6" name="Picture 4" descr="Logo, company name&#10;&#10;Description automatically generated">
            <a:extLst>
              <a:ext uri="{FF2B5EF4-FFF2-40B4-BE49-F238E27FC236}">
                <a16:creationId xmlns:a16="http://schemas.microsoft.com/office/drawing/2014/main" id="{D00414C4-1F82-4ED2-B587-B5A541AD4B36}"/>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506200" y="457199"/>
            <a:ext cx="548640" cy="654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3644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627298" y="545974"/>
            <a:ext cx="8897156" cy="490006"/>
          </a:xfrm>
        </p:spPr>
        <p:txBody>
          <a:bodyPr lIns="0" tIns="0" rIns="0" bIns="0"/>
          <a:lstStyle>
            <a:lvl1pPr>
              <a:defRPr sz="3184" b="1" i="0">
                <a:solidFill>
                  <a:schemeClr val="bg1"/>
                </a:solidFill>
                <a:latin typeface="Alegreya Sans Black"/>
                <a:cs typeface="Alegreya Sans Black"/>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6/22/2026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923426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 2 columns">
    <p:spTree>
      <p:nvGrpSpPr>
        <p:cNvPr id="1" name=""/>
        <p:cNvGrpSpPr/>
        <p:nvPr/>
      </p:nvGrpSpPr>
      <p:grpSpPr>
        <a:xfrm>
          <a:off x="0" y="0"/>
          <a:ext cx="0" cy="0"/>
          <a:chOff x="0" y="0"/>
          <a:chExt cx="0" cy="0"/>
        </a:xfrm>
      </p:grpSpPr>
      <p:pic>
        <p:nvPicPr>
          <p:cNvPr id="6" name="Picture 4" descr="Logo, icon&#10;&#10;Description automatically generated">
            <a:extLst>
              <a:ext uri="{FF2B5EF4-FFF2-40B4-BE49-F238E27FC236}">
                <a16:creationId xmlns:a16="http://schemas.microsoft.com/office/drawing/2014/main" id="{832AB507-86DD-489B-85EB-0A554DF560AB}"/>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506200" y="457199"/>
            <a:ext cx="548640" cy="663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hasCustomPrompt="1"/>
          </p:nvPr>
        </p:nvSpPr>
        <p:spPr>
          <a:xfrm>
            <a:off x="685802" y="457199"/>
            <a:ext cx="9601200" cy="914400"/>
          </a:xfrm>
          <a:prstGeom prst="rect">
            <a:avLst/>
          </a:prstGeom>
          <a:solidFill>
            <a:schemeClr val="bg1"/>
          </a:solidFill>
        </p:spPr>
        <p:txBody>
          <a:bodyPr>
            <a:normAutofit/>
          </a:bodyPr>
          <a:lstStyle>
            <a:lvl1pPr algn="l">
              <a:defRPr sz="4800" b="1">
                <a:solidFill>
                  <a:srgbClr val="000000"/>
                </a:solidFill>
              </a:defRPr>
            </a:lvl1pPr>
          </a:lstStyle>
          <a:p>
            <a:r>
              <a:rPr lang="en-US"/>
              <a:t>Click to edit title</a:t>
            </a:r>
          </a:p>
        </p:txBody>
      </p:sp>
      <p:sp>
        <p:nvSpPr>
          <p:cNvPr id="3" name="Subtitle 2"/>
          <p:cNvSpPr>
            <a:spLocks noGrp="1"/>
          </p:cNvSpPr>
          <p:nvPr>
            <p:ph type="subTitle" idx="1" hasCustomPrompt="1"/>
          </p:nvPr>
        </p:nvSpPr>
        <p:spPr>
          <a:xfrm>
            <a:off x="685802" y="2102172"/>
            <a:ext cx="4933949" cy="3657600"/>
          </a:xfrm>
          <a:prstGeom prst="rect">
            <a:avLst/>
          </a:prstGeom>
        </p:spPr>
        <p:txBody>
          <a:bodyPr>
            <a:normAutofit/>
          </a:bodyPr>
          <a:lstStyle>
            <a:lvl1pPr marL="398463" indent="-228600" algn="l">
              <a:lnSpc>
                <a:spcPct val="100000"/>
              </a:lnSpc>
              <a:spcBef>
                <a:spcPts val="1800"/>
              </a:spcBef>
              <a:buSzPct val="75000"/>
              <a:buFont typeface="Arial" panose="020B0604020202020204" pitchFamily="34" charset="0"/>
              <a:buChar char="►"/>
              <a:defRPr sz="1800">
                <a:solidFill>
                  <a:srgbClr val="000000"/>
                </a:solidFill>
                <a:latin typeface="Exo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5" name="Text Placeholder 4"/>
          <p:cNvSpPr>
            <a:spLocks noGrp="1"/>
          </p:cNvSpPr>
          <p:nvPr>
            <p:ph type="body" sz="quarter" idx="13" hasCustomPrompt="1"/>
          </p:nvPr>
        </p:nvSpPr>
        <p:spPr>
          <a:xfrm>
            <a:off x="6572250" y="2101850"/>
            <a:ext cx="4933950" cy="3657600"/>
          </a:xfrm>
        </p:spPr>
        <p:txBody>
          <a:bodyPr>
            <a:normAutofit/>
          </a:bodyPr>
          <a:lstStyle>
            <a:lvl1pPr marL="457200" indent="-287338">
              <a:lnSpc>
                <a:spcPct val="100000"/>
              </a:lnSpc>
              <a:spcBef>
                <a:spcPts val="1800"/>
              </a:spcBef>
              <a:buSzPct val="75000"/>
              <a:buFont typeface="Arial" panose="020B0604020202020204" pitchFamily="34" charset="0"/>
              <a:buChar char="►"/>
              <a:defRPr sz="1800">
                <a:solidFill>
                  <a:srgbClr val="000000"/>
                </a:solidFill>
                <a:latin typeface="Exo Medium" pitchFamily="2" charset="0"/>
              </a:defRPr>
            </a:lvl1pPr>
          </a:lstStyle>
          <a:p>
            <a:pPr lvl="0"/>
            <a:r>
              <a:rPr lang="en-US"/>
              <a:t>Click to edit text</a:t>
            </a:r>
          </a:p>
        </p:txBody>
      </p:sp>
      <p:sp>
        <p:nvSpPr>
          <p:cNvPr id="7" name="Slide Number Placeholder 5">
            <a:extLst>
              <a:ext uri="{FF2B5EF4-FFF2-40B4-BE49-F238E27FC236}">
                <a16:creationId xmlns:a16="http://schemas.microsoft.com/office/drawing/2014/main" id="{0B1977FE-8158-4344-88C5-261257798F5A}"/>
              </a:ext>
            </a:extLst>
          </p:cNvPr>
          <p:cNvSpPr>
            <a:spLocks noGrp="1"/>
          </p:cNvSpPr>
          <p:nvPr>
            <p:ph type="sldNum" sz="quarter" idx="14"/>
          </p:nvPr>
        </p:nvSpPr>
        <p:spPr>
          <a:xfrm>
            <a:off x="11506200" y="6172200"/>
            <a:ext cx="685800" cy="685800"/>
          </a:xfrm>
        </p:spPr>
        <p:txBody>
          <a:bodyPr/>
          <a:lstStyle>
            <a:lvl1pPr algn="ctr">
              <a:defRPr b="1">
                <a:solidFill>
                  <a:schemeClr val="accent1"/>
                </a:solidFill>
                <a:latin typeface="Exo Medium" pitchFamily="2" charset="0"/>
              </a:defRPr>
            </a:lvl1pPr>
          </a:lstStyle>
          <a:p>
            <a:pPr>
              <a:defRPr/>
            </a:pPr>
            <a:fld id="{76FB9A64-586C-4140-AFFF-CDFA20DD275C}" type="slidenum">
              <a:rPr lang="en-US" smtClean="0"/>
              <a:pPr>
                <a:defRPr/>
              </a:pPr>
              <a:t>‹#›</a:t>
            </a:fld>
            <a:endParaRPr lang="en-US"/>
          </a:p>
        </p:txBody>
      </p:sp>
    </p:spTree>
    <p:extLst>
      <p:ext uri="{BB962C8B-B14F-4D97-AF65-F5344CB8AC3E}">
        <p14:creationId xmlns:p14="http://schemas.microsoft.com/office/powerpoint/2010/main" val="65165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 3 columns">
    <p:spTree>
      <p:nvGrpSpPr>
        <p:cNvPr id="1" name=""/>
        <p:cNvGrpSpPr/>
        <p:nvPr/>
      </p:nvGrpSpPr>
      <p:grpSpPr>
        <a:xfrm>
          <a:off x="0" y="0"/>
          <a:ext cx="0" cy="0"/>
          <a:chOff x="0" y="0"/>
          <a:chExt cx="0" cy="0"/>
        </a:xfrm>
      </p:grpSpPr>
      <p:pic>
        <p:nvPicPr>
          <p:cNvPr id="6" name="Picture 4" descr="Logo, icon&#10;&#10;Description automatically generated">
            <a:extLst>
              <a:ext uri="{FF2B5EF4-FFF2-40B4-BE49-F238E27FC236}">
                <a16:creationId xmlns:a16="http://schemas.microsoft.com/office/drawing/2014/main" id="{971A4A38-40E6-40C9-B619-B1BF155B14AA}"/>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506200" y="457199"/>
            <a:ext cx="548640" cy="663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hasCustomPrompt="1"/>
          </p:nvPr>
        </p:nvSpPr>
        <p:spPr>
          <a:xfrm>
            <a:off x="685800" y="457200"/>
            <a:ext cx="9601200" cy="914400"/>
          </a:xfrm>
          <a:prstGeom prst="rect">
            <a:avLst/>
          </a:prstGeom>
          <a:solidFill>
            <a:schemeClr val="bg1"/>
          </a:solidFill>
        </p:spPr>
        <p:txBody>
          <a:bodyPr>
            <a:normAutofit/>
          </a:bodyPr>
          <a:lstStyle>
            <a:lvl1pPr algn="l">
              <a:defRPr sz="4800" b="1">
                <a:solidFill>
                  <a:srgbClr val="000000"/>
                </a:solidFill>
              </a:defRPr>
            </a:lvl1pPr>
          </a:lstStyle>
          <a:p>
            <a:r>
              <a:rPr lang="en-US"/>
              <a:t>Click to edit title</a:t>
            </a:r>
          </a:p>
        </p:txBody>
      </p:sp>
      <p:sp>
        <p:nvSpPr>
          <p:cNvPr id="3" name="Subtitle 2"/>
          <p:cNvSpPr>
            <a:spLocks noGrp="1"/>
          </p:cNvSpPr>
          <p:nvPr>
            <p:ph type="subTitle" idx="1" hasCustomPrompt="1"/>
          </p:nvPr>
        </p:nvSpPr>
        <p:spPr>
          <a:xfrm>
            <a:off x="685800" y="2102172"/>
            <a:ext cx="3291840" cy="3657600"/>
          </a:xfrm>
          <a:prstGeom prst="rect">
            <a:avLst/>
          </a:prstGeom>
        </p:spPr>
        <p:txBody>
          <a:bodyPr>
            <a:normAutofit/>
          </a:bodyPr>
          <a:lstStyle>
            <a:lvl1pPr marL="398463" indent="-228600" algn="l">
              <a:lnSpc>
                <a:spcPct val="100000"/>
              </a:lnSpc>
              <a:spcBef>
                <a:spcPts val="1800"/>
              </a:spcBef>
              <a:buSzPct val="75000"/>
              <a:buFont typeface="Arial" panose="020B0604020202020204" pitchFamily="34" charset="0"/>
              <a:buChar char="►"/>
              <a:defRPr sz="1800">
                <a:solidFill>
                  <a:srgbClr val="000000"/>
                </a:solidFill>
                <a:latin typeface="Exo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5" name="Text Placeholder 4"/>
          <p:cNvSpPr>
            <a:spLocks noGrp="1"/>
          </p:cNvSpPr>
          <p:nvPr>
            <p:ph type="body" sz="quarter" idx="13" hasCustomPrompt="1"/>
          </p:nvPr>
        </p:nvSpPr>
        <p:spPr>
          <a:xfrm>
            <a:off x="4450080" y="2101850"/>
            <a:ext cx="3291840" cy="3657600"/>
          </a:xfrm>
        </p:spPr>
        <p:txBody>
          <a:bodyPr>
            <a:normAutofit/>
          </a:bodyPr>
          <a:lstStyle>
            <a:lvl1pPr marL="398463" indent="-228600">
              <a:lnSpc>
                <a:spcPct val="100000"/>
              </a:lnSpc>
              <a:spcBef>
                <a:spcPts val="1800"/>
              </a:spcBef>
              <a:buSzPct val="75000"/>
              <a:buFont typeface="Arial" panose="020B0604020202020204" pitchFamily="34" charset="0"/>
              <a:buChar char="►"/>
              <a:defRPr sz="1800">
                <a:solidFill>
                  <a:srgbClr val="000000"/>
                </a:solidFill>
                <a:latin typeface="Exo Medium" pitchFamily="2" charset="0"/>
              </a:defRPr>
            </a:lvl1pPr>
          </a:lstStyle>
          <a:p>
            <a:pPr lvl="0"/>
            <a:r>
              <a:rPr lang="en-US"/>
              <a:t>Click to edit text</a:t>
            </a:r>
          </a:p>
        </p:txBody>
      </p:sp>
      <p:sp>
        <p:nvSpPr>
          <p:cNvPr id="7" name="Text Placeholder 4"/>
          <p:cNvSpPr>
            <a:spLocks noGrp="1"/>
          </p:cNvSpPr>
          <p:nvPr>
            <p:ph type="body" sz="quarter" idx="14" hasCustomPrompt="1"/>
          </p:nvPr>
        </p:nvSpPr>
        <p:spPr>
          <a:xfrm>
            <a:off x="8214360" y="2101850"/>
            <a:ext cx="3291840" cy="3657600"/>
          </a:xfrm>
        </p:spPr>
        <p:txBody>
          <a:bodyPr>
            <a:normAutofit/>
          </a:bodyPr>
          <a:lstStyle>
            <a:lvl1pPr marL="398463" indent="-228600">
              <a:lnSpc>
                <a:spcPct val="100000"/>
              </a:lnSpc>
              <a:spcBef>
                <a:spcPts val="1800"/>
              </a:spcBef>
              <a:buSzPct val="75000"/>
              <a:buFont typeface="Arial" panose="020B0604020202020204" pitchFamily="34" charset="0"/>
              <a:buChar char="►"/>
              <a:defRPr sz="1800">
                <a:solidFill>
                  <a:srgbClr val="000000"/>
                </a:solidFill>
                <a:latin typeface="Exo Medium" pitchFamily="2" charset="0"/>
              </a:defRPr>
            </a:lvl1pPr>
          </a:lstStyle>
          <a:p>
            <a:pPr lvl="0"/>
            <a:r>
              <a:rPr lang="en-US"/>
              <a:t>Click to edit text</a:t>
            </a:r>
          </a:p>
        </p:txBody>
      </p:sp>
      <p:sp>
        <p:nvSpPr>
          <p:cNvPr id="8" name="Slide Number Placeholder 5">
            <a:extLst>
              <a:ext uri="{FF2B5EF4-FFF2-40B4-BE49-F238E27FC236}">
                <a16:creationId xmlns:a16="http://schemas.microsoft.com/office/drawing/2014/main" id="{17C7E0FF-74B7-4113-8406-519C357930B7}"/>
              </a:ext>
            </a:extLst>
          </p:cNvPr>
          <p:cNvSpPr>
            <a:spLocks noGrp="1"/>
          </p:cNvSpPr>
          <p:nvPr>
            <p:ph type="sldNum" sz="quarter" idx="15"/>
          </p:nvPr>
        </p:nvSpPr>
        <p:spPr>
          <a:xfrm>
            <a:off x="11506200" y="6172200"/>
            <a:ext cx="685800" cy="685800"/>
          </a:xfrm>
        </p:spPr>
        <p:txBody>
          <a:bodyPr/>
          <a:lstStyle>
            <a:lvl1pPr algn="ctr">
              <a:defRPr b="1">
                <a:solidFill>
                  <a:schemeClr val="accent1"/>
                </a:solidFill>
                <a:latin typeface="Exo Medium" pitchFamily="2" charset="0"/>
              </a:defRPr>
            </a:lvl1pPr>
          </a:lstStyle>
          <a:p>
            <a:pPr>
              <a:defRPr/>
            </a:pPr>
            <a:fld id="{235DB525-45B5-4054-8AF5-FBB8DB6AF56D}" type="slidenum">
              <a:rPr lang="en-US" smtClean="0"/>
              <a:pPr>
                <a:defRPr/>
              </a:pPr>
              <a:t>‹#›</a:t>
            </a:fld>
            <a:endParaRPr lang="en-US"/>
          </a:p>
        </p:txBody>
      </p:sp>
    </p:spTree>
    <p:extLst>
      <p:ext uri="{BB962C8B-B14F-4D97-AF65-F5344CB8AC3E}">
        <p14:creationId xmlns:p14="http://schemas.microsoft.com/office/powerpoint/2010/main" val="14245194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 1 column +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D071E2-072D-451C-90B6-66795A6F1498}"/>
              </a:ext>
            </a:extLst>
          </p:cNvPr>
          <p:cNvSpPr/>
          <p:nvPr userDrawn="1"/>
        </p:nvSpPr>
        <p:spPr>
          <a:xfrm>
            <a:off x="6096000" y="0"/>
            <a:ext cx="6096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a:extLst>
              <a:ext uri="{FF2B5EF4-FFF2-40B4-BE49-F238E27FC236}">
                <a16:creationId xmlns:a16="http://schemas.microsoft.com/office/drawing/2014/main" id="{14635DBB-73A5-4D35-9616-CA4E5F8006D2}"/>
              </a:ext>
            </a:extLst>
          </p:cNvPr>
          <p:cNvSpPr/>
          <p:nvPr userDrawn="1"/>
        </p:nvSpPr>
        <p:spPr>
          <a:xfrm>
            <a:off x="914400" y="914400"/>
            <a:ext cx="10363200" cy="50292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Subtitle 2"/>
          <p:cNvSpPr>
            <a:spLocks noGrp="1"/>
          </p:cNvSpPr>
          <p:nvPr>
            <p:ph type="subTitle" idx="1" hasCustomPrompt="1"/>
          </p:nvPr>
        </p:nvSpPr>
        <p:spPr>
          <a:xfrm>
            <a:off x="1533525" y="2705100"/>
            <a:ext cx="4114800" cy="2747009"/>
          </a:xfrm>
          <a:prstGeom prst="rect">
            <a:avLst/>
          </a:prstGeom>
          <a:solidFill>
            <a:schemeClr val="bg1"/>
          </a:solidFill>
        </p:spPr>
        <p:txBody>
          <a:bodyPr>
            <a:normAutofit/>
          </a:bodyPr>
          <a:lstStyle>
            <a:lvl1pPr marL="347663" indent="-228600" algn="l">
              <a:lnSpc>
                <a:spcPct val="100000"/>
              </a:lnSpc>
              <a:spcBef>
                <a:spcPts val="1800"/>
              </a:spcBef>
              <a:buSzPct val="75000"/>
              <a:buFont typeface="Arial" panose="020B0604020202020204" pitchFamily="34" charset="0"/>
              <a:buChar char="►"/>
              <a:defRPr sz="1800">
                <a:solidFill>
                  <a:srgbClr val="000000"/>
                </a:solidFill>
                <a:latin typeface="Exo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2" name="Title 1"/>
          <p:cNvSpPr>
            <a:spLocks noGrp="1"/>
          </p:cNvSpPr>
          <p:nvPr>
            <p:ph type="title" hasCustomPrompt="1"/>
          </p:nvPr>
        </p:nvSpPr>
        <p:spPr>
          <a:xfrm>
            <a:off x="695325" y="1428750"/>
            <a:ext cx="4953000" cy="1280160"/>
          </a:xfrm>
          <a:solidFill>
            <a:schemeClr val="bg1"/>
          </a:solidFill>
          <a:ln>
            <a:noFill/>
          </a:ln>
        </p:spPr>
        <p:txBody>
          <a:bodyPr>
            <a:normAutofit/>
          </a:bodyPr>
          <a:lstStyle>
            <a:lvl1pPr>
              <a:defRPr sz="4000">
                <a:solidFill>
                  <a:srgbClr val="000000"/>
                </a:solidFill>
              </a:defRPr>
            </a:lvl1pPr>
          </a:lstStyle>
          <a:p>
            <a:r>
              <a:rPr lang="en-US"/>
              <a:t>Click to edit title</a:t>
            </a:r>
          </a:p>
        </p:txBody>
      </p:sp>
      <p:sp>
        <p:nvSpPr>
          <p:cNvPr id="6" name="Slide Number Placeholder 2">
            <a:extLst>
              <a:ext uri="{FF2B5EF4-FFF2-40B4-BE49-F238E27FC236}">
                <a16:creationId xmlns:a16="http://schemas.microsoft.com/office/drawing/2014/main" id="{8631F474-FB2F-4977-A8FE-548AABA64955}"/>
              </a:ext>
            </a:extLst>
          </p:cNvPr>
          <p:cNvSpPr>
            <a:spLocks noGrp="1"/>
          </p:cNvSpPr>
          <p:nvPr>
            <p:ph type="sldNum" sz="quarter" idx="10"/>
          </p:nvPr>
        </p:nvSpPr>
        <p:spPr>
          <a:xfrm>
            <a:off x="11506200" y="6172200"/>
            <a:ext cx="685800" cy="685800"/>
          </a:xfrm>
        </p:spPr>
        <p:txBody>
          <a:bodyPr/>
          <a:lstStyle>
            <a:lvl1pPr>
              <a:defRPr sz="1400">
                <a:ln>
                  <a:noFill/>
                </a:ln>
                <a:solidFill>
                  <a:schemeClr val="bg1"/>
                </a:solidFill>
                <a:latin typeface="Exo Medium" pitchFamily="2" charset="0"/>
              </a:defRPr>
            </a:lvl1pPr>
          </a:lstStyle>
          <a:p>
            <a:pPr>
              <a:defRPr/>
            </a:pPr>
            <a:fld id="{B868739D-729A-4664-8E94-77D8225BC733}" type="slidenum">
              <a:rPr lang="en-US" smtClean="0"/>
              <a:pPr>
                <a:defRPr/>
              </a:pPr>
              <a:t>‹#›</a:t>
            </a:fld>
            <a:endParaRPr lang="en-US"/>
          </a:p>
        </p:txBody>
      </p:sp>
      <p:pic>
        <p:nvPicPr>
          <p:cNvPr id="8" name="Picture 4" descr="Logo, company name&#10;&#10;Description automatically generated">
            <a:extLst>
              <a:ext uri="{FF2B5EF4-FFF2-40B4-BE49-F238E27FC236}">
                <a16:creationId xmlns:a16="http://schemas.microsoft.com/office/drawing/2014/main" id="{4A89E1B8-6C1D-4099-846A-AA6A59DE0053}"/>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506200" y="457199"/>
            <a:ext cx="548640" cy="654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29943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color">
    <p:bg>
      <p:bgPr>
        <a:solidFill>
          <a:srgbClr val="001B6E"/>
        </a:solidFill>
        <a:effectLst/>
      </p:bgPr>
    </p:bg>
    <p:spTree>
      <p:nvGrpSpPr>
        <p:cNvPr id="1" name=""/>
        <p:cNvGrpSpPr/>
        <p:nvPr/>
      </p:nvGrpSpPr>
      <p:grpSpPr>
        <a:xfrm>
          <a:off x="0" y="0"/>
          <a:ext cx="0" cy="0"/>
          <a:chOff x="0" y="0"/>
          <a:chExt cx="0" cy="0"/>
        </a:xfrm>
      </p:grpSpPr>
      <p:pic>
        <p:nvPicPr>
          <p:cNvPr id="3" name="Picture 4" descr="Logo, company name&#10;&#10;Description automatically generated">
            <a:extLst>
              <a:ext uri="{FF2B5EF4-FFF2-40B4-BE49-F238E27FC236}">
                <a16:creationId xmlns:a16="http://schemas.microsoft.com/office/drawing/2014/main" id="{E44139B3-BDA7-4A29-8990-7596EAE3F61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506200" y="457199"/>
            <a:ext cx="548640" cy="654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685800" y="457200"/>
            <a:ext cx="9601200" cy="1097280"/>
          </a:xfrm>
        </p:spPr>
        <p:txBody>
          <a:bodyPr/>
          <a:lstStyle>
            <a:lvl1pPr>
              <a:defRPr>
                <a:solidFill>
                  <a:schemeClr val="bg1"/>
                </a:solidFill>
              </a:defRPr>
            </a:lvl1pPr>
          </a:lstStyle>
          <a:p>
            <a:r>
              <a:rPr lang="en-US"/>
              <a:t>Click to edit title</a:t>
            </a:r>
          </a:p>
        </p:txBody>
      </p:sp>
      <p:sp>
        <p:nvSpPr>
          <p:cNvPr id="4" name="Slide Number Placeholder 2">
            <a:extLst>
              <a:ext uri="{FF2B5EF4-FFF2-40B4-BE49-F238E27FC236}">
                <a16:creationId xmlns:a16="http://schemas.microsoft.com/office/drawing/2014/main" id="{79DF237C-EEBE-4193-BA2C-B8D57ACACA84}"/>
              </a:ext>
            </a:extLst>
          </p:cNvPr>
          <p:cNvSpPr>
            <a:spLocks noGrp="1"/>
          </p:cNvSpPr>
          <p:nvPr>
            <p:ph type="sldNum" sz="quarter" idx="10"/>
          </p:nvPr>
        </p:nvSpPr>
        <p:spPr>
          <a:xfrm>
            <a:off x="11506200" y="6172200"/>
            <a:ext cx="685800" cy="685800"/>
          </a:xfrm>
        </p:spPr>
        <p:txBody>
          <a:bodyPr/>
          <a:lstStyle>
            <a:lvl1pPr>
              <a:defRPr>
                <a:solidFill>
                  <a:schemeClr val="bg1"/>
                </a:solidFill>
                <a:latin typeface="Exo Medium" pitchFamily="2" charset="0"/>
              </a:defRPr>
            </a:lvl1pPr>
          </a:lstStyle>
          <a:p>
            <a:pPr>
              <a:defRPr/>
            </a:pPr>
            <a:fld id="{B06C739D-0013-4384-9314-5433FBD951C4}" type="slidenum">
              <a:rPr lang="en-US" smtClean="0"/>
              <a:pPr>
                <a:defRPr/>
              </a:pPr>
              <a:t>‹#›</a:t>
            </a:fld>
            <a:endParaRPr lang="en-US"/>
          </a:p>
        </p:txBody>
      </p:sp>
    </p:spTree>
    <p:extLst>
      <p:ext uri="{BB962C8B-B14F-4D97-AF65-F5344CB8AC3E}">
        <p14:creationId xmlns:p14="http://schemas.microsoft.com/office/powerpoint/2010/main" val="18475091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3" name="Picture 4" descr="Logo, icon&#10;&#10;Description automatically generated">
            <a:extLst>
              <a:ext uri="{FF2B5EF4-FFF2-40B4-BE49-F238E27FC236}">
                <a16:creationId xmlns:a16="http://schemas.microsoft.com/office/drawing/2014/main" id="{45D16950-D6DF-4E19-AC5C-9E147A30F541}"/>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506200" y="457200"/>
            <a:ext cx="548640" cy="663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685800" y="457200"/>
            <a:ext cx="9601200" cy="1097280"/>
          </a:xfrm>
        </p:spPr>
        <p:txBody>
          <a:bodyPr>
            <a:noAutofit/>
          </a:bodyPr>
          <a:lstStyle>
            <a:lvl1pPr>
              <a:defRPr>
                <a:solidFill>
                  <a:srgbClr val="000000"/>
                </a:solidFill>
              </a:defRPr>
            </a:lvl1pPr>
          </a:lstStyle>
          <a:p>
            <a:r>
              <a:rPr lang="en-US"/>
              <a:t>Click to edit title</a:t>
            </a:r>
          </a:p>
        </p:txBody>
      </p:sp>
      <p:sp>
        <p:nvSpPr>
          <p:cNvPr id="4" name="Slide Number Placeholder 2">
            <a:extLst>
              <a:ext uri="{FF2B5EF4-FFF2-40B4-BE49-F238E27FC236}">
                <a16:creationId xmlns:a16="http://schemas.microsoft.com/office/drawing/2014/main" id="{55E4E00A-AAA4-4C52-ADDD-ADF965B7FAF2}"/>
              </a:ext>
            </a:extLst>
          </p:cNvPr>
          <p:cNvSpPr>
            <a:spLocks noGrp="1"/>
          </p:cNvSpPr>
          <p:nvPr>
            <p:ph type="sldNum" sz="quarter" idx="10"/>
          </p:nvPr>
        </p:nvSpPr>
        <p:spPr>
          <a:xfrm>
            <a:off x="11506200" y="6172200"/>
            <a:ext cx="685800" cy="685800"/>
          </a:xfrm>
        </p:spPr>
        <p:txBody>
          <a:bodyPr/>
          <a:lstStyle>
            <a:lvl1pPr>
              <a:defRPr>
                <a:latin typeface="Exo Medium" pitchFamily="2" charset="0"/>
              </a:defRPr>
            </a:lvl1pPr>
          </a:lstStyle>
          <a:p>
            <a:pPr>
              <a:defRPr/>
            </a:pPr>
            <a:fld id="{CAD7283E-4818-4BF5-8398-234B350CC03B}" type="slidenum">
              <a:rPr lang="en-US" smtClean="0"/>
              <a:pPr>
                <a:defRPr/>
              </a:pPr>
              <a:t>‹#›</a:t>
            </a:fld>
            <a:endParaRPr lang="en-US"/>
          </a:p>
        </p:txBody>
      </p:sp>
    </p:spTree>
    <p:extLst>
      <p:ext uri="{BB962C8B-B14F-4D97-AF65-F5344CB8AC3E}">
        <p14:creationId xmlns:p14="http://schemas.microsoft.com/office/powerpoint/2010/main" val="385903101"/>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 1 colum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C27BBF-829F-4F4F-B5C2-FE6F5236AE24}"/>
              </a:ext>
            </a:extLst>
          </p:cNvPr>
          <p:cNvSpPr/>
          <p:nvPr userDrawn="1"/>
        </p:nvSpPr>
        <p:spPr>
          <a:xfrm>
            <a:off x="1092200" y="1096963"/>
            <a:ext cx="10007600" cy="466407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Exo 2" panose="00000500000000000000" pitchFamily="50" charset="0"/>
            </a:endParaRPr>
          </a:p>
        </p:txBody>
      </p:sp>
      <p:pic>
        <p:nvPicPr>
          <p:cNvPr id="5" name="Picture 5" descr="Logo, icon&#10;&#10;Description automatically generated">
            <a:extLst>
              <a:ext uri="{FF2B5EF4-FFF2-40B4-BE49-F238E27FC236}">
                <a16:creationId xmlns:a16="http://schemas.microsoft.com/office/drawing/2014/main" id="{20C97912-6166-4012-9A9E-07D16B26AFF7}"/>
              </a:ext>
            </a:extLst>
          </p:cNvPr>
          <p:cNvPicPr>
            <a:picLocks noChangeAspect="1" noChangeArrowheads="1"/>
          </p:cNvPicPr>
          <p:nvPr userDrawn="1"/>
        </p:nvPicPr>
        <p:blipFill>
          <a:blip r:embed="rId2" cstate="hqprint">
            <a:extLst>
              <a:ext uri="{28A0092B-C50C-407E-A947-70E740481C1C}">
                <a14:useLocalDpi xmlns:a14="http://schemas.microsoft.com/office/drawing/2010/main" val="0"/>
              </a:ext>
            </a:extLst>
          </a:blip>
          <a:srcRect/>
          <a:stretch>
            <a:fillRect/>
          </a:stretch>
        </p:blipFill>
        <p:spPr bwMode="auto">
          <a:xfrm>
            <a:off x="11506200" y="457199"/>
            <a:ext cx="548640" cy="663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hasCustomPrompt="1"/>
          </p:nvPr>
        </p:nvSpPr>
        <p:spPr>
          <a:xfrm>
            <a:off x="685800" y="1666875"/>
            <a:ext cx="9900286" cy="914400"/>
          </a:xfrm>
          <a:prstGeom prst="rect">
            <a:avLst/>
          </a:prstGeom>
          <a:solidFill>
            <a:schemeClr val="bg1"/>
          </a:solidFill>
        </p:spPr>
        <p:txBody>
          <a:bodyPr anchor="ctr">
            <a:noAutofit/>
          </a:bodyPr>
          <a:lstStyle>
            <a:lvl1pPr algn="l">
              <a:defRPr sz="4800" b="1"/>
            </a:lvl1pPr>
          </a:lstStyle>
          <a:p>
            <a:r>
              <a:rPr lang="en-US"/>
              <a:t>Click to edit title</a:t>
            </a:r>
          </a:p>
        </p:txBody>
      </p:sp>
      <p:sp>
        <p:nvSpPr>
          <p:cNvPr id="3" name="Subtitle 2"/>
          <p:cNvSpPr>
            <a:spLocks noGrp="1"/>
          </p:cNvSpPr>
          <p:nvPr>
            <p:ph type="subTitle" idx="1" hasCustomPrompt="1"/>
          </p:nvPr>
        </p:nvSpPr>
        <p:spPr>
          <a:xfrm>
            <a:off x="1314448" y="2749261"/>
            <a:ext cx="9271638" cy="2834640"/>
          </a:xfrm>
          <a:prstGeom prst="rect">
            <a:avLst/>
          </a:prstGeom>
        </p:spPr>
        <p:txBody>
          <a:bodyPr>
            <a:noAutofit/>
          </a:bodyPr>
          <a:lstStyle>
            <a:lvl1pPr marL="457200" indent="-287338" algn="l">
              <a:lnSpc>
                <a:spcPct val="100000"/>
              </a:lnSpc>
              <a:spcBef>
                <a:spcPts val="1800"/>
              </a:spcBef>
              <a:spcAft>
                <a:spcPts val="0"/>
              </a:spcAft>
              <a:buSzPct val="75000"/>
              <a:buFont typeface="Arial" panose="020B0604020202020204" pitchFamily="34" charset="0"/>
              <a:buChar char="►"/>
              <a:defRPr sz="2000">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6" name="Slide Number Placeholder 5">
            <a:extLst>
              <a:ext uri="{FF2B5EF4-FFF2-40B4-BE49-F238E27FC236}">
                <a16:creationId xmlns:a16="http://schemas.microsoft.com/office/drawing/2014/main" id="{BEC06415-3956-4B3A-A239-D7E7729932A0}"/>
              </a:ext>
            </a:extLst>
          </p:cNvPr>
          <p:cNvSpPr>
            <a:spLocks noGrp="1"/>
          </p:cNvSpPr>
          <p:nvPr>
            <p:ph type="sldNum" sz="quarter" idx="10"/>
          </p:nvPr>
        </p:nvSpPr>
        <p:spPr>
          <a:xfrm>
            <a:off x="11506200" y="6172200"/>
            <a:ext cx="685800" cy="685800"/>
          </a:xfrm>
        </p:spPr>
        <p:txBody>
          <a:bodyPr/>
          <a:lstStyle>
            <a:lvl1pPr algn="ctr">
              <a:defRPr b="1">
                <a:solidFill>
                  <a:schemeClr val="accent1"/>
                </a:solidFill>
                <a:latin typeface="Exo 2" panose="00000500000000000000" pitchFamily="50" charset="0"/>
              </a:defRPr>
            </a:lvl1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15104560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3" name="Picture 4" descr="Logo, icon&#10;&#10;Description automatically generated">
            <a:extLst>
              <a:ext uri="{FF2B5EF4-FFF2-40B4-BE49-F238E27FC236}">
                <a16:creationId xmlns:a16="http://schemas.microsoft.com/office/drawing/2014/main" id="{B5F61175-00CF-43D5-8CB1-729DEC431D9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85799" y="457200"/>
            <a:ext cx="910591"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7">
            <a:extLst>
              <a:ext uri="{FF2B5EF4-FFF2-40B4-BE49-F238E27FC236}">
                <a16:creationId xmlns:a16="http://schemas.microsoft.com/office/drawing/2014/main" id="{48AE3F17-F4F6-48F9-96AA-D1990A75B28C}"/>
              </a:ext>
            </a:extLst>
          </p:cNvPr>
          <p:cNvSpPr>
            <a:spLocks noGrp="1"/>
          </p:cNvSpPr>
          <p:nvPr>
            <p:ph type="title" hasCustomPrompt="1"/>
          </p:nvPr>
        </p:nvSpPr>
        <p:spPr>
          <a:xfrm>
            <a:off x="685800" y="2880360"/>
            <a:ext cx="8229600" cy="1097280"/>
          </a:xfrm>
        </p:spPr>
        <p:txBody>
          <a:bodyPr anchor="b">
            <a:noAutofit/>
          </a:bodyPr>
          <a:lstStyle>
            <a:lvl1pPr>
              <a:defRPr sz="6600">
                <a:latin typeface="Alegreya Sans Black" panose="00000A00000000000000" pitchFamily="2" charset="0"/>
              </a:defRPr>
            </a:lvl1pPr>
          </a:lstStyle>
          <a:p>
            <a:r>
              <a:rPr lang="en-US"/>
              <a:t>Click to edit title</a:t>
            </a:r>
          </a:p>
        </p:txBody>
      </p:sp>
      <p:sp>
        <p:nvSpPr>
          <p:cNvPr id="5" name="Text Placeholder 2">
            <a:extLst>
              <a:ext uri="{FF2B5EF4-FFF2-40B4-BE49-F238E27FC236}">
                <a16:creationId xmlns:a16="http://schemas.microsoft.com/office/drawing/2014/main" id="{2BE8C1AF-B6DB-451E-A3A8-FEEB8B212262}"/>
              </a:ext>
            </a:extLst>
          </p:cNvPr>
          <p:cNvSpPr>
            <a:spLocks noGrp="1"/>
          </p:cNvSpPr>
          <p:nvPr>
            <p:ph type="body" sz="quarter" idx="10"/>
          </p:nvPr>
        </p:nvSpPr>
        <p:spPr>
          <a:xfrm>
            <a:off x="685800" y="4130040"/>
            <a:ext cx="8229600" cy="457200"/>
          </a:xfrm>
        </p:spPr>
        <p:txBody>
          <a:bodyPr anchor="ctr"/>
          <a:lstStyle>
            <a:lvl1pPr>
              <a:defRPr b="1">
                <a:latin typeface="Exo 2" panose="00000500000000000000" pitchFamily="50" charset="0"/>
              </a:defRPr>
            </a:lvl1pPr>
            <a:lvl2pPr>
              <a:defRPr b="1"/>
            </a:lvl2pPr>
          </a:lstStyle>
          <a:p>
            <a:pPr lvl="0"/>
            <a:r>
              <a:rPr lang="en-US"/>
              <a:t>Click to edit Master text styles</a:t>
            </a:r>
          </a:p>
        </p:txBody>
      </p:sp>
    </p:spTree>
    <p:extLst>
      <p:ext uri="{BB962C8B-B14F-4D97-AF65-F5344CB8AC3E}">
        <p14:creationId xmlns:p14="http://schemas.microsoft.com/office/powerpoint/2010/main" val="10664136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p:bg>
      <p:bgPr>
        <a:solidFill>
          <a:srgbClr val="001B6E"/>
        </a:solidFill>
        <a:effectLst/>
      </p:bgPr>
    </p:bg>
    <p:spTree>
      <p:nvGrpSpPr>
        <p:cNvPr id="1" name=""/>
        <p:cNvGrpSpPr/>
        <p:nvPr/>
      </p:nvGrpSpPr>
      <p:grpSpPr>
        <a:xfrm>
          <a:off x="0" y="0"/>
          <a:ext cx="0" cy="0"/>
          <a:chOff x="0" y="0"/>
          <a:chExt cx="0" cy="0"/>
        </a:xfrm>
      </p:grpSpPr>
      <p:pic>
        <p:nvPicPr>
          <p:cNvPr id="3" name="Picture 4" descr="Logo, company name&#10;&#10;Description automatically generated">
            <a:extLst>
              <a:ext uri="{FF2B5EF4-FFF2-40B4-BE49-F238E27FC236}">
                <a16:creationId xmlns:a16="http://schemas.microsoft.com/office/drawing/2014/main" id="{BB08E942-6F53-4274-B125-18B2F69D107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85799" y="457200"/>
            <a:ext cx="922020"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7">
            <a:extLst>
              <a:ext uri="{FF2B5EF4-FFF2-40B4-BE49-F238E27FC236}">
                <a16:creationId xmlns:a16="http://schemas.microsoft.com/office/drawing/2014/main" id="{019315E2-7C2D-425D-AA23-35038337C9AB}"/>
              </a:ext>
            </a:extLst>
          </p:cNvPr>
          <p:cNvSpPr>
            <a:spLocks noGrp="1"/>
          </p:cNvSpPr>
          <p:nvPr>
            <p:ph type="title" hasCustomPrompt="1"/>
          </p:nvPr>
        </p:nvSpPr>
        <p:spPr>
          <a:xfrm>
            <a:off x="685800" y="2880360"/>
            <a:ext cx="8229600" cy="1097280"/>
          </a:xfrm>
        </p:spPr>
        <p:txBody>
          <a:bodyPr anchor="b">
            <a:noAutofit/>
          </a:bodyPr>
          <a:lstStyle>
            <a:lvl1pPr>
              <a:defRPr sz="6600">
                <a:solidFill>
                  <a:schemeClr val="accent2"/>
                </a:solidFill>
                <a:latin typeface="Alegreya Sans Black" panose="00000A00000000000000" pitchFamily="2" charset="0"/>
              </a:defRPr>
            </a:lvl1pPr>
          </a:lstStyle>
          <a:p>
            <a:r>
              <a:rPr lang="en-US"/>
              <a:t>Click to edit title</a:t>
            </a:r>
          </a:p>
        </p:txBody>
      </p:sp>
      <p:sp>
        <p:nvSpPr>
          <p:cNvPr id="5" name="Text Placeholder 2">
            <a:extLst>
              <a:ext uri="{FF2B5EF4-FFF2-40B4-BE49-F238E27FC236}">
                <a16:creationId xmlns:a16="http://schemas.microsoft.com/office/drawing/2014/main" id="{1487DF20-B289-46D6-8F93-4A21D68B113D}"/>
              </a:ext>
            </a:extLst>
          </p:cNvPr>
          <p:cNvSpPr>
            <a:spLocks noGrp="1"/>
          </p:cNvSpPr>
          <p:nvPr>
            <p:ph type="body" sz="quarter" idx="10"/>
          </p:nvPr>
        </p:nvSpPr>
        <p:spPr>
          <a:xfrm>
            <a:off x="685800" y="4130040"/>
            <a:ext cx="8229600" cy="457200"/>
          </a:xfrm>
        </p:spPr>
        <p:txBody>
          <a:bodyPr anchor="ctr"/>
          <a:lstStyle>
            <a:lvl1pPr>
              <a:defRPr b="1">
                <a:solidFill>
                  <a:schemeClr val="bg1"/>
                </a:solidFill>
                <a:latin typeface="Exo 2" panose="00000500000000000000" pitchFamily="50" charset="0"/>
              </a:defRPr>
            </a:lvl1pPr>
            <a:lvl2pPr>
              <a:defRPr b="1"/>
            </a:lvl2pPr>
          </a:lstStyle>
          <a:p>
            <a:pPr lvl="0"/>
            <a:r>
              <a:rPr lang="en-US"/>
              <a:t>Click to edit Master text styles</a:t>
            </a:r>
          </a:p>
        </p:txBody>
      </p:sp>
    </p:spTree>
    <p:extLst>
      <p:ext uri="{BB962C8B-B14F-4D97-AF65-F5344CB8AC3E}">
        <p14:creationId xmlns:p14="http://schemas.microsoft.com/office/powerpoint/2010/main" val="35406428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ubtitle">
    <p:bg>
      <p:bgPr>
        <a:solidFill>
          <a:schemeClr val="accent2"/>
        </a:solidFill>
        <a:effectLst/>
      </p:bgPr>
    </p:bg>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685800" y="2880360"/>
            <a:ext cx="8229600" cy="1097280"/>
          </a:xfrm>
        </p:spPr>
        <p:txBody>
          <a:bodyPr anchor="b">
            <a:noAutofit/>
          </a:bodyPr>
          <a:lstStyle>
            <a:lvl1pPr>
              <a:defRPr sz="6600">
                <a:latin typeface="Alegreya Sans Black" panose="00000A00000000000000" pitchFamily="2" charset="0"/>
              </a:defRPr>
            </a:lvl1pPr>
          </a:lstStyle>
          <a:p>
            <a:r>
              <a:rPr lang="en-US"/>
              <a:t>Click to edit title</a:t>
            </a:r>
          </a:p>
        </p:txBody>
      </p:sp>
      <p:sp>
        <p:nvSpPr>
          <p:cNvPr id="3" name="Text Placeholder 2"/>
          <p:cNvSpPr>
            <a:spLocks noGrp="1"/>
          </p:cNvSpPr>
          <p:nvPr>
            <p:ph type="body" sz="quarter" idx="10"/>
          </p:nvPr>
        </p:nvSpPr>
        <p:spPr>
          <a:xfrm>
            <a:off x="685800" y="4130040"/>
            <a:ext cx="8229600" cy="457200"/>
          </a:xfrm>
        </p:spPr>
        <p:txBody>
          <a:bodyPr anchor="ctr"/>
          <a:lstStyle>
            <a:lvl1pPr>
              <a:defRPr b="1">
                <a:latin typeface="Exo 2" panose="00000500000000000000" pitchFamily="50" charset="0"/>
              </a:defRPr>
            </a:lvl1pPr>
            <a:lvl2pPr>
              <a:defRPr b="1"/>
            </a:lvl2pPr>
          </a:lstStyle>
          <a:p>
            <a:pPr lvl="0"/>
            <a:r>
              <a:rPr lang="en-US"/>
              <a:t>Click to edit Master text styles</a:t>
            </a:r>
          </a:p>
        </p:txBody>
      </p:sp>
    </p:spTree>
    <p:extLst>
      <p:ext uri="{BB962C8B-B14F-4D97-AF65-F5344CB8AC3E}">
        <p14:creationId xmlns:p14="http://schemas.microsoft.com/office/powerpoint/2010/main" val="40440328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ED9311B3-6A82-4657-A487-E5392890BD41}"/>
              </a:ext>
            </a:extLst>
          </p:cNvPr>
          <p:cNvSpPr>
            <a:spLocks noGrp="1"/>
          </p:cNvSpPr>
          <p:nvPr>
            <p:ph type="sldNum" sz="quarter" idx="10"/>
          </p:nvPr>
        </p:nvSpPr>
        <p:spPr>
          <a:xfrm>
            <a:off x="11506200" y="6172200"/>
            <a:ext cx="685800" cy="685800"/>
          </a:xfrm>
        </p:spPr>
        <p:txBody>
          <a:bodyPr/>
          <a:lstStyle>
            <a:lvl1pPr>
              <a:defRPr>
                <a:latin typeface="Exo 2" panose="00000500000000000000" pitchFamily="50" charset="0"/>
              </a:defRPr>
            </a:lvl1pPr>
          </a:lstStyle>
          <a:p>
            <a:pPr>
              <a:defRPr/>
            </a:pPr>
            <a:fld id="{E7954E3F-1C73-42F9-8A2E-F979C9BC1C11}" type="slidenum">
              <a:rPr lang="en-US" smtClean="0"/>
              <a:pPr>
                <a:defRPr/>
              </a:pPr>
              <a:t>‹#›</a:t>
            </a:fld>
            <a:endParaRPr lang="en-US"/>
          </a:p>
        </p:txBody>
      </p:sp>
      <p:pic>
        <p:nvPicPr>
          <p:cNvPr id="3" name="Picture 5" descr="Logo, icon&#10;&#10;Description automatically generated">
            <a:extLst>
              <a:ext uri="{FF2B5EF4-FFF2-40B4-BE49-F238E27FC236}">
                <a16:creationId xmlns:a16="http://schemas.microsoft.com/office/drawing/2014/main" id="{DE7497AF-3A04-4FCB-802D-243A41A64AC8}"/>
              </a:ext>
            </a:extLst>
          </p:cNvPr>
          <p:cNvPicPr>
            <a:picLocks noChangeAspect="1" noChangeArrowheads="1"/>
          </p:cNvPicPr>
          <p:nvPr userDrawn="1"/>
        </p:nvPicPr>
        <p:blipFill>
          <a:blip r:embed="rId2" cstate="hqprint">
            <a:extLst>
              <a:ext uri="{28A0092B-C50C-407E-A947-70E740481C1C}">
                <a14:useLocalDpi xmlns:a14="http://schemas.microsoft.com/office/drawing/2010/main" val="0"/>
              </a:ext>
            </a:extLst>
          </a:blip>
          <a:srcRect/>
          <a:stretch>
            <a:fillRect/>
          </a:stretch>
        </p:blipFill>
        <p:spPr bwMode="auto">
          <a:xfrm>
            <a:off x="11506200" y="457199"/>
            <a:ext cx="548640" cy="663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0082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6/22/2026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709082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1"/>
        </a:solidFill>
        <a:effectLst/>
      </p:bgPr>
    </p:bg>
    <p:spTree>
      <p:nvGrpSpPr>
        <p:cNvPr id="1" name=""/>
        <p:cNvGrpSpPr/>
        <p:nvPr/>
      </p:nvGrpSpPr>
      <p:grpSpPr>
        <a:xfrm>
          <a:off x="0" y="0"/>
          <a:ext cx="0" cy="0"/>
          <a:chOff x="0" y="0"/>
          <a:chExt cx="0" cy="0"/>
        </a:xfrm>
      </p:grpSpPr>
      <p:sp>
        <p:nvSpPr>
          <p:cNvPr id="3" name="Google Shape;30;p7">
            <a:extLst>
              <a:ext uri="{FF2B5EF4-FFF2-40B4-BE49-F238E27FC236}">
                <a16:creationId xmlns:a16="http://schemas.microsoft.com/office/drawing/2014/main" id="{FE76C3DA-0D7E-4619-A809-971866AF1AF7}"/>
              </a:ext>
            </a:extLst>
          </p:cNvPr>
          <p:cNvSpPr txBox="1"/>
          <p:nvPr userDrawn="1"/>
        </p:nvSpPr>
        <p:spPr>
          <a:xfrm>
            <a:off x="609600" y="985838"/>
            <a:ext cx="781050" cy="814387"/>
          </a:xfrm>
          <a:prstGeom prst="rect">
            <a:avLst/>
          </a:prstGeom>
          <a:solidFill>
            <a:schemeClr val="accent5"/>
          </a:solidFill>
          <a:ln>
            <a:noFill/>
          </a:ln>
        </p:spPr>
        <p:txBody>
          <a:bodyPr spcFirstLastPara="1" lIns="0" tIns="0" rIns="0" bIns="0"/>
          <a:lstStyle/>
          <a:p>
            <a:pPr algn="ctr" eaLnBrk="1" fontAlgn="auto" hangingPunct="1">
              <a:spcBef>
                <a:spcPts val="0"/>
              </a:spcBef>
              <a:spcAft>
                <a:spcPts val="0"/>
              </a:spcAft>
              <a:buClr>
                <a:srgbClr val="000000"/>
              </a:buClr>
              <a:buSzPts val="7200"/>
              <a:buFont typeface="Arial"/>
              <a:buNone/>
              <a:defRPr/>
            </a:pPr>
            <a:r>
              <a:rPr lang="en" sz="9600">
                <a:solidFill>
                  <a:schemeClr val="accent2"/>
                </a:solidFill>
                <a:latin typeface="Exo 2" panose="00000500000000000000" pitchFamily="50" charset="0"/>
                <a:ea typeface="Exo 2"/>
                <a:cs typeface="Exo 2"/>
                <a:sym typeface="Exo 2"/>
              </a:rPr>
              <a:t>“</a:t>
            </a:r>
            <a:endParaRPr sz="9600">
              <a:solidFill>
                <a:schemeClr val="accent2"/>
              </a:solidFill>
              <a:latin typeface="Exo 2" panose="00000500000000000000" pitchFamily="50" charset="0"/>
              <a:ea typeface="Exo 2"/>
              <a:cs typeface="Exo 2"/>
              <a:sym typeface="Exo 2"/>
            </a:endParaRPr>
          </a:p>
        </p:txBody>
      </p:sp>
      <p:sp>
        <p:nvSpPr>
          <p:cNvPr id="5" name="Text Placeholder 4"/>
          <p:cNvSpPr>
            <a:spLocks noGrp="1"/>
          </p:cNvSpPr>
          <p:nvPr>
            <p:ph type="body" sz="quarter" idx="13" hasCustomPrompt="1"/>
          </p:nvPr>
        </p:nvSpPr>
        <p:spPr>
          <a:xfrm>
            <a:off x="1391401" y="1167606"/>
            <a:ext cx="9409198" cy="4522788"/>
          </a:xfrm>
        </p:spPr>
        <p:txBody>
          <a:bodyPr>
            <a:normAutofit/>
          </a:bodyPr>
          <a:lstStyle>
            <a:lvl1pPr marL="457200" indent="-457200">
              <a:buSzPct val="60000"/>
              <a:buFont typeface="Arial" panose="020B0604020202020204" pitchFamily="34" charset="0"/>
              <a:buChar char="►"/>
              <a:defRPr sz="3200" b="1">
                <a:solidFill>
                  <a:schemeClr val="bg1"/>
                </a:solidFill>
                <a:latin typeface="Exo 2" panose="00000500000000000000" pitchFamily="50" charset="0"/>
              </a:defRPr>
            </a:lvl1pPr>
          </a:lstStyle>
          <a:p>
            <a:pPr lvl="0"/>
            <a:r>
              <a:rPr lang="en-US"/>
              <a:t>Click to edit text</a:t>
            </a:r>
          </a:p>
        </p:txBody>
      </p:sp>
      <p:sp>
        <p:nvSpPr>
          <p:cNvPr id="4" name="Slide Number Placeholder 3">
            <a:extLst>
              <a:ext uri="{FF2B5EF4-FFF2-40B4-BE49-F238E27FC236}">
                <a16:creationId xmlns:a16="http://schemas.microsoft.com/office/drawing/2014/main" id="{D3D4DB25-1556-4258-AE60-B1F58DF0E96E}"/>
              </a:ext>
            </a:extLst>
          </p:cNvPr>
          <p:cNvSpPr>
            <a:spLocks noGrp="1"/>
          </p:cNvSpPr>
          <p:nvPr>
            <p:ph type="sldNum" sz="quarter" idx="14"/>
          </p:nvPr>
        </p:nvSpPr>
        <p:spPr>
          <a:xfrm>
            <a:off x="11506200" y="6172200"/>
            <a:ext cx="685800" cy="685800"/>
          </a:xfrm>
        </p:spPr>
        <p:txBody>
          <a:bodyPr/>
          <a:lstStyle>
            <a:lvl1pPr>
              <a:defRPr>
                <a:solidFill>
                  <a:schemeClr val="bg1"/>
                </a:solidFill>
                <a:latin typeface="Exo 2" panose="00000500000000000000" pitchFamily="50" charset="0"/>
              </a:defRPr>
            </a:lvl1pPr>
          </a:lstStyle>
          <a:p>
            <a:pPr>
              <a:defRPr/>
            </a:pPr>
            <a:fld id="{87CC2632-EE48-4073-996E-23374D90541C}" type="slidenum">
              <a:rPr lang="en-US" smtClean="0"/>
              <a:pPr>
                <a:defRPr/>
              </a:pPr>
              <a:t>‹#›</a:t>
            </a:fld>
            <a:endParaRPr lang="en-US"/>
          </a:p>
        </p:txBody>
      </p:sp>
      <p:pic>
        <p:nvPicPr>
          <p:cNvPr id="6" name="Picture 4" descr="Logo, company name&#10;&#10;Description automatically generated">
            <a:extLst>
              <a:ext uri="{FF2B5EF4-FFF2-40B4-BE49-F238E27FC236}">
                <a16:creationId xmlns:a16="http://schemas.microsoft.com/office/drawing/2014/main" id="{D00414C4-1F82-4ED2-B587-B5A541AD4B36}"/>
              </a:ext>
            </a:extLst>
          </p:cNvPr>
          <p:cNvPicPr>
            <a:picLocks noChangeAspect="1" noChangeArrowheads="1"/>
          </p:cNvPicPr>
          <p:nvPr userDrawn="1"/>
        </p:nvPicPr>
        <p:blipFill>
          <a:blip r:embed="rId2" cstate="hqprint">
            <a:extLst>
              <a:ext uri="{28A0092B-C50C-407E-A947-70E740481C1C}">
                <a14:useLocalDpi xmlns:a14="http://schemas.microsoft.com/office/drawing/2010/main" val="0"/>
              </a:ext>
            </a:extLst>
          </a:blip>
          <a:srcRect/>
          <a:stretch>
            <a:fillRect/>
          </a:stretch>
        </p:blipFill>
        <p:spPr bwMode="auto">
          <a:xfrm>
            <a:off x="11506200" y="457199"/>
            <a:ext cx="548640" cy="654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48664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 2 columns">
    <p:spTree>
      <p:nvGrpSpPr>
        <p:cNvPr id="1" name=""/>
        <p:cNvGrpSpPr/>
        <p:nvPr/>
      </p:nvGrpSpPr>
      <p:grpSpPr>
        <a:xfrm>
          <a:off x="0" y="0"/>
          <a:ext cx="0" cy="0"/>
          <a:chOff x="0" y="0"/>
          <a:chExt cx="0" cy="0"/>
        </a:xfrm>
      </p:grpSpPr>
      <p:pic>
        <p:nvPicPr>
          <p:cNvPr id="6" name="Picture 4" descr="Logo, icon&#10;&#10;Description automatically generated">
            <a:extLst>
              <a:ext uri="{FF2B5EF4-FFF2-40B4-BE49-F238E27FC236}">
                <a16:creationId xmlns:a16="http://schemas.microsoft.com/office/drawing/2014/main" id="{832AB507-86DD-489B-85EB-0A554DF560AB}"/>
              </a:ext>
            </a:extLst>
          </p:cNvPr>
          <p:cNvPicPr>
            <a:picLocks noChangeAspect="1" noChangeArrowheads="1"/>
          </p:cNvPicPr>
          <p:nvPr userDrawn="1"/>
        </p:nvPicPr>
        <p:blipFill>
          <a:blip r:embed="rId2" cstate="hqprint">
            <a:extLst>
              <a:ext uri="{28A0092B-C50C-407E-A947-70E740481C1C}">
                <a14:useLocalDpi xmlns:a14="http://schemas.microsoft.com/office/drawing/2010/main" val="0"/>
              </a:ext>
            </a:extLst>
          </a:blip>
          <a:srcRect/>
          <a:stretch>
            <a:fillRect/>
          </a:stretch>
        </p:blipFill>
        <p:spPr bwMode="auto">
          <a:xfrm>
            <a:off x="11506200" y="457199"/>
            <a:ext cx="548640" cy="663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hasCustomPrompt="1"/>
          </p:nvPr>
        </p:nvSpPr>
        <p:spPr>
          <a:xfrm>
            <a:off x="685800" y="457199"/>
            <a:ext cx="9601200" cy="914400"/>
          </a:xfrm>
          <a:prstGeom prst="rect">
            <a:avLst/>
          </a:prstGeom>
          <a:solidFill>
            <a:schemeClr val="bg1"/>
          </a:solidFill>
        </p:spPr>
        <p:txBody>
          <a:bodyPr>
            <a:normAutofit/>
          </a:bodyPr>
          <a:lstStyle>
            <a:lvl1pPr algn="l">
              <a:defRPr sz="4800" b="1"/>
            </a:lvl1pPr>
          </a:lstStyle>
          <a:p>
            <a:r>
              <a:rPr lang="en-US"/>
              <a:t>Click to edit title</a:t>
            </a:r>
          </a:p>
        </p:txBody>
      </p:sp>
      <p:sp>
        <p:nvSpPr>
          <p:cNvPr id="3" name="Subtitle 2"/>
          <p:cNvSpPr>
            <a:spLocks noGrp="1"/>
          </p:cNvSpPr>
          <p:nvPr>
            <p:ph type="subTitle" idx="1" hasCustomPrompt="1"/>
          </p:nvPr>
        </p:nvSpPr>
        <p:spPr>
          <a:xfrm>
            <a:off x="685800" y="2102172"/>
            <a:ext cx="4933949" cy="3657600"/>
          </a:xfrm>
          <a:prstGeom prst="rect">
            <a:avLst/>
          </a:prstGeom>
        </p:spPr>
        <p:txBody>
          <a:bodyPr>
            <a:normAutofit/>
          </a:bodyPr>
          <a:lstStyle>
            <a:lvl1pPr marL="398463" indent="-228600" algn="l">
              <a:lnSpc>
                <a:spcPct val="100000"/>
              </a:lnSpc>
              <a:spcBef>
                <a:spcPts val="1800"/>
              </a:spcBef>
              <a:buSzPct val="75000"/>
              <a:buFont typeface="Arial" panose="020B0604020202020204" pitchFamily="34" charset="0"/>
              <a:buChar char="►"/>
              <a:defRPr sz="1800">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5" name="Text Placeholder 4"/>
          <p:cNvSpPr>
            <a:spLocks noGrp="1"/>
          </p:cNvSpPr>
          <p:nvPr>
            <p:ph type="body" sz="quarter" idx="13" hasCustomPrompt="1"/>
          </p:nvPr>
        </p:nvSpPr>
        <p:spPr>
          <a:xfrm>
            <a:off x="6572250" y="2101850"/>
            <a:ext cx="4933950" cy="3657600"/>
          </a:xfrm>
        </p:spPr>
        <p:txBody>
          <a:bodyPr>
            <a:normAutofit/>
          </a:bodyPr>
          <a:lstStyle>
            <a:lvl1pPr marL="457200" indent="-287338">
              <a:lnSpc>
                <a:spcPct val="100000"/>
              </a:lnSpc>
              <a:spcBef>
                <a:spcPts val="1800"/>
              </a:spcBef>
              <a:buSzPct val="75000"/>
              <a:buFont typeface="Arial" panose="020B0604020202020204" pitchFamily="34" charset="0"/>
              <a:buChar char="►"/>
              <a:defRPr sz="1800">
                <a:latin typeface="Exo 2" panose="00000500000000000000" pitchFamily="50" charset="0"/>
              </a:defRPr>
            </a:lvl1pPr>
          </a:lstStyle>
          <a:p>
            <a:pPr lvl="0"/>
            <a:r>
              <a:rPr lang="en-US"/>
              <a:t>Click to edit text</a:t>
            </a:r>
          </a:p>
        </p:txBody>
      </p:sp>
      <p:sp>
        <p:nvSpPr>
          <p:cNvPr id="7" name="Slide Number Placeholder 5">
            <a:extLst>
              <a:ext uri="{FF2B5EF4-FFF2-40B4-BE49-F238E27FC236}">
                <a16:creationId xmlns:a16="http://schemas.microsoft.com/office/drawing/2014/main" id="{0B1977FE-8158-4344-88C5-261257798F5A}"/>
              </a:ext>
            </a:extLst>
          </p:cNvPr>
          <p:cNvSpPr>
            <a:spLocks noGrp="1"/>
          </p:cNvSpPr>
          <p:nvPr>
            <p:ph type="sldNum" sz="quarter" idx="14"/>
          </p:nvPr>
        </p:nvSpPr>
        <p:spPr>
          <a:xfrm>
            <a:off x="11506200" y="6172200"/>
            <a:ext cx="685800" cy="685800"/>
          </a:xfrm>
        </p:spPr>
        <p:txBody>
          <a:bodyPr/>
          <a:lstStyle>
            <a:lvl1pPr algn="ctr">
              <a:defRPr b="1">
                <a:solidFill>
                  <a:schemeClr val="accent1"/>
                </a:solidFill>
                <a:latin typeface="Exo 2" panose="00000500000000000000" pitchFamily="50" charset="0"/>
              </a:defRPr>
            </a:lvl1pPr>
          </a:lstStyle>
          <a:p>
            <a:pPr>
              <a:defRPr/>
            </a:pPr>
            <a:fld id="{76FB9A64-586C-4140-AFFF-CDFA20DD275C}" type="slidenum">
              <a:rPr lang="en-US" smtClean="0"/>
              <a:pPr>
                <a:defRPr/>
              </a:pPr>
              <a:t>‹#›</a:t>
            </a:fld>
            <a:endParaRPr lang="en-US"/>
          </a:p>
        </p:txBody>
      </p:sp>
    </p:spTree>
    <p:extLst>
      <p:ext uri="{BB962C8B-B14F-4D97-AF65-F5344CB8AC3E}">
        <p14:creationId xmlns:p14="http://schemas.microsoft.com/office/powerpoint/2010/main" val="7432982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 3 columns">
    <p:spTree>
      <p:nvGrpSpPr>
        <p:cNvPr id="1" name=""/>
        <p:cNvGrpSpPr/>
        <p:nvPr/>
      </p:nvGrpSpPr>
      <p:grpSpPr>
        <a:xfrm>
          <a:off x="0" y="0"/>
          <a:ext cx="0" cy="0"/>
          <a:chOff x="0" y="0"/>
          <a:chExt cx="0" cy="0"/>
        </a:xfrm>
      </p:grpSpPr>
      <p:pic>
        <p:nvPicPr>
          <p:cNvPr id="6" name="Picture 4" descr="Logo, icon&#10;&#10;Description automatically generated">
            <a:extLst>
              <a:ext uri="{FF2B5EF4-FFF2-40B4-BE49-F238E27FC236}">
                <a16:creationId xmlns:a16="http://schemas.microsoft.com/office/drawing/2014/main" id="{971A4A38-40E6-40C9-B619-B1BF155B14AA}"/>
              </a:ext>
            </a:extLst>
          </p:cNvPr>
          <p:cNvPicPr>
            <a:picLocks noChangeAspect="1" noChangeArrowheads="1"/>
          </p:cNvPicPr>
          <p:nvPr userDrawn="1"/>
        </p:nvPicPr>
        <p:blipFill>
          <a:blip r:embed="rId2" cstate="hqprint">
            <a:extLst>
              <a:ext uri="{28A0092B-C50C-407E-A947-70E740481C1C}">
                <a14:useLocalDpi xmlns:a14="http://schemas.microsoft.com/office/drawing/2010/main" val="0"/>
              </a:ext>
            </a:extLst>
          </a:blip>
          <a:srcRect/>
          <a:stretch>
            <a:fillRect/>
          </a:stretch>
        </p:blipFill>
        <p:spPr bwMode="auto">
          <a:xfrm>
            <a:off x="11506200" y="457199"/>
            <a:ext cx="548640" cy="663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hasCustomPrompt="1"/>
          </p:nvPr>
        </p:nvSpPr>
        <p:spPr>
          <a:xfrm>
            <a:off x="685800" y="457200"/>
            <a:ext cx="9601200" cy="914400"/>
          </a:xfrm>
          <a:prstGeom prst="rect">
            <a:avLst/>
          </a:prstGeom>
          <a:solidFill>
            <a:schemeClr val="bg1"/>
          </a:solidFill>
        </p:spPr>
        <p:txBody>
          <a:bodyPr>
            <a:normAutofit/>
          </a:bodyPr>
          <a:lstStyle>
            <a:lvl1pPr algn="l">
              <a:defRPr sz="4800" b="1"/>
            </a:lvl1pPr>
          </a:lstStyle>
          <a:p>
            <a:r>
              <a:rPr lang="en-US"/>
              <a:t>Click to edit title</a:t>
            </a:r>
          </a:p>
        </p:txBody>
      </p:sp>
      <p:sp>
        <p:nvSpPr>
          <p:cNvPr id="3" name="Subtitle 2"/>
          <p:cNvSpPr>
            <a:spLocks noGrp="1"/>
          </p:cNvSpPr>
          <p:nvPr>
            <p:ph type="subTitle" idx="1" hasCustomPrompt="1"/>
          </p:nvPr>
        </p:nvSpPr>
        <p:spPr>
          <a:xfrm>
            <a:off x="685800" y="2102172"/>
            <a:ext cx="3291840" cy="3657600"/>
          </a:xfrm>
          <a:prstGeom prst="rect">
            <a:avLst/>
          </a:prstGeom>
        </p:spPr>
        <p:txBody>
          <a:bodyPr>
            <a:normAutofit/>
          </a:bodyPr>
          <a:lstStyle>
            <a:lvl1pPr marL="398463" indent="-228600" algn="l">
              <a:lnSpc>
                <a:spcPct val="100000"/>
              </a:lnSpc>
              <a:spcBef>
                <a:spcPts val="1800"/>
              </a:spcBef>
              <a:buSzPct val="75000"/>
              <a:buFont typeface="Arial" panose="020B0604020202020204" pitchFamily="34" charset="0"/>
              <a:buChar char="►"/>
              <a:defRPr sz="1800">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5" name="Text Placeholder 4"/>
          <p:cNvSpPr>
            <a:spLocks noGrp="1"/>
          </p:cNvSpPr>
          <p:nvPr>
            <p:ph type="body" sz="quarter" idx="13" hasCustomPrompt="1"/>
          </p:nvPr>
        </p:nvSpPr>
        <p:spPr>
          <a:xfrm>
            <a:off x="4450080" y="2101850"/>
            <a:ext cx="3291840" cy="3657600"/>
          </a:xfrm>
        </p:spPr>
        <p:txBody>
          <a:bodyPr>
            <a:normAutofit/>
          </a:bodyPr>
          <a:lstStyle>
            <a:lvl1pPr marL="398463" indent="-228600">
              <a:lnSpc>
                <a:spcPct val="100000"/>
              </a:lnSpc>
              <a:spcBef>
                <a:spcPts val="1800"/>
              </a:spcBef>
              <a:buSzPct val="75000"/>
              <a:buFont typeface="Arial" panose="020B0604020202020204" pitchFamily="34" charset="0"/>
              <a:buChar char="►"/>
              <a:defRPr sz="1800">
                <a:latin typeface="Exo 2" panose="00000500000000000000" pitchFamily="50" charset="0"/>
              </a:defRPr>
            </a:lvl1pPr>
          </a:lstStyle>
          <a:p>
            <a:pPr lvl="0"/>
            <a:r>
              <a:rPr lang="en-US"/>
              <a:t>Click to edit text</a:t>
            </a:r>
          </a:p>
        </p:txBody>
      </p:sp>
      <p:sp>
        <p:nvSpPr>
          <p:cNvPr id="7" name="Text Placeholder 4"/>
          <p:cNvSpPr>
            <a:spLocks noGrp="1"/>
          </p:cNvSpPr>
          <p:nvPr>
            <p:ph type="body" sz="quarter" idx="14" hasCustomPrompt="1"/>
          </p:nvPr>
        </p:nvSpPr>
        <p:spPr>
          <a:xfrm>
            <a:off x="8214360" y="2101850"/>
            <a:ext cx="3291840" cy="3657600"/>
          </a:xfrm>
        </p:spPr>
        <p:txBody>
          <a:bodyPr>
            <a:normAutofit/>
          </a:bodyPr>
          <a:lstStyle>
            <a:lvl1pPr marL="398463" indent="-228600">
              <a:lnSpc>
                <a:spcPct val="100000"/>
              </a:lnSpc>
              <a:spcBef>
                <a:spcPts val="1800"/>
              </a:spcBef>
              <a:buSzPct val="75000"/>
              <a:buFont typeface="Arial" panose="020B0604020202020204" pitchFamily="34" charset="0"/>
              <a:buChar char="►"/>
              <a:defRPr sz="1800">
                <a:latin typeface="Exo 2" panose="00000500000000000000" pitchFamily="50" charset="0"/>
              </a:defRPr>
            </a:lvl1pPr>
          </a:lstStyle>
          <a:p>
            <a:pPr lvl="0"/>
            <a:r>
              <a:rPr lang="en-US"/>
              <a:t>Click to edit text</a:t>
            </a:r>
          </a:p>
        </p:txBody>
      </p:sp>
      <p:sp>
        <p:nvSpPr>
          <p:cNvPr id="8" name="Slide Number Placeholder 5">
            <a:extLst>
              <a:ext uri="{FF2B5EF4-FFF2-40B4-BE49-F238E27FC236}">
                <a16:creationId xmlns:a16="http://schemas.microsoft.com/office/drawing/2014/main" id="{17C7E0FF-74B7-4113-8406-519C357930B7}"/>
              </a:ext>
            </a:extLst>
          </p:cNvPr>
          <p:cNvSpPr>
            <a:spLocks noGrp="1"/>
          </p:cNvSpPr>
          <p:nvPr>
            <p:ph type="sldNum" sz="quarter" idx="15"/>
          </p:nvPr>
        </p:nvSpPr>
        <p:spPr>
          <a:xfrm>
            <a:off x="11506200" y="6172200"/>
            <a:ext cx="685800" cy="685800"/>
          </a:xfrm>
        </p:spPr>
        <p:txBody>
          <a:bodyPr/>
          <a:lstStyle>
            <a:lvl1pPr algn="ctr">
              <a:defRPr b="1">
                <a:solidFill>
                  <a:schemeClr val="accent1"/>
                </a:solidFill>
                <a:latin typeface="Exo 2" panose="00000500000000000000" pitchFamily="50" charset="0"/>
              </a:defRPr>
            </a:lvl1pPr>
          </a:lstStyle>
          <a:p>
            <a:pPr>
              <a:defRPr/>
            </a:pPr>
            <a:fld id="{235DB525-45B5-4054-8AF5-FBB8DB6AF56D}" type="slidenum">
              <a:rPr lang="en-US" smtClean="0"/>
              <a:pPr>
                <a:defRPr/>
              </a:pPr>
              <a:t>‹#›</a:t>
            </a:fld>
            <a:endParaRPr lang="en-US"/>
          </a:p>
        </p:txBody>
      </p:sp>
    </p:spTree>
    <p:extLst>
      <p:ext uri="{BB962C8B-B14F-4D97-AF65-F5344CB8AC3E}">
        <p14:creationId xmlns:p14="http://schemas.microsoft.com/office/powerpoint/2010/main" val="16879836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 1 column +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D071E2-072D-451C-90B6-66795A6F1498}"/>
              </a:ext>
            </a:extLst>
          </p:cNvPr>
          <p:cNvSpPr/>
          <p:nvPr userDrawn="1"/>
        </p:nvSpPr>
        <p:spPr>
          <a:xfrm>
            <a:off x="6096000" y="0"/>
            <a:ext cx="6096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a:extLst>
              <a:ext uri="{FF2B5EF4-FFF2-40B4-BE49-F238E27FC236}">
                <a16:creationId xmlns:a16="http://schemas.microsoft.com/office/drawing/2014/main" id="{14635DBB-73A5-4D35-9616-CA4E5F8006D2}"/>
              </a:ext>
            </a:extLst>
          </p:cNvPr>
          <p:cNvSpPr/>
          <p:nvPr userDrawn="1"/>
        </p:nvSpPr>
        <p:spPr>
          <a:xfrm>
            <a:off x="914400" y="914400"/>
            <a:ext cx="10363200" cy="50292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Subtitle 2"/>
          <p:cNvSpPr>
            <a:spLocks noGrp="1"/>
          </p:cNvSpPr>
          <p:nvPr>
            <p:ph type="subTitle" idx="1" hasCustomPrompt="1"/>
          </p:nvPr>
        </p:nvSpPr>
        <p:spPr>
          <a:xfrm>
            <a:off x="1533525" y="2705100"/>
            <a:ext cx="4114800" cy="2747009"/>
          </a:xfrm>
          <a:prstGeom prst="rect">
            <a:avLst/>
          </a:prstGeom>
          <a:solidFill>
            <a:schemeClr val="bg1"/>
          </a:solidFill>
        </p:spPr>
        <p:txBody>
          <a:bodyPr>
            <a:normAutofit/>
          </a:bodyPr>
          <a:lstStyle>
            <a:lvl1pPr marL="347663" indent="-228600" algn="l">
              <a:lnSpc>
                <a:spcPct val="100000"/>
              </a:lnSpc>
              <a:spcBef>
                <a:spcPts val="1800"/>
              </a:spcBef>
              <a:buSzPct val="75000"/>
              <a:buFont typeface="Arial" panose="020B0604020202020204" pitchFamily="34" charset="0"/>
              <a:buChar char="►"/>
              <a:defRPr sz="1800">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2" name="Title 1"/>
          <p:cNvSpPr>
            <a:spLocks noGrp="1"/>
          </p:cNvSpPr>
          <p:nvPr>
            <p:ph type="title" hasCustomPrompt="1"/>
          </p:nvPr>
        </p:nvSpPr>
        <p:spPr>
          <a:xfrm>
            <a:off x="695325" y="1428750"/>
            <a:ext cx="4953000" cy="1280160"/>
          </a:xfrm>
          <a:solidFill>
            <a:schemeClr val="bg1"/>
          </a:solidFill>
          <a:ln>
            <a:noFill/>
          </a:ln>
        </p:spPr>
        <p:txBody>
          <a:bodyPr>
            <a:normAutofit/>
          </a:bodyPr>
          <a:lstStyle>
            <a:lvl1pPr>
              <a:defRPr sz="4000"/>
            </a:lvl1pPr>
          </a:lstStyle>
          <a:p>
            <a:r>
              <a:rPr lang="en-US"/>
              <a:t>Click to edit title</a:t>
            </a:r>
          </a:p>
        </p:txBody>
      </p:sp>
      <p:sp>
        <p:nvSpPr>
          <p:cNvPr id="6" name="Slide Number Placeholder 2">
            <a:extLst>
              <a:ext uri="{FF2B5EF4-FFF2-40B4-BE49-F238E27FC236}">
                <a16:creationId xmlns:a16="http://schemas.microsoft.com/office/drawing/2014/main" id="{8631F474-FB2F-4977-A8FE-548AABA64955}"/>
              </a:ext>
            </a:extLst>
          </p:cNvPr>
          <p:cNvSpPr>
            <a:spLocks noGrp="1"/>
          </p:cNvSpPr>
          <p:nvPr>
            <p:ph type="sldNum" sz="quarter" idx="10"/>
          </p:nvPr>
        </p:nvSpPr>
        <p:spPr>
          <a:xfrm>
            <a:off x="11506200" y="6172200"/>
            <a:ext cx="685800" cy="685800"/>
          </a:xfrm>
        </p:spPr>
        <p:txBody>
          <a:bodyPr/>
          <a:lstStyle>
            <a:lvl1pPr>
              <a:defRPr sz="1400">
                <a:ln>
                  <a:noFill/>
                </a:ln>
                <a:solidFill>
                  <a:schemeClr val="bg1"/>
                </a:solidFill>
                <a:latin typeface="Exo 2" panose="00000500000000000000" pitchFamily="50" charset="0"/>
              </a:defRPr>
            </a:lvl1pPr>
          </a:lstStyle>
          <a:p>
            <a:pPr>
              <a:defRPr/>
            </a:pPr>
            <a:fld id="{B868739D-729A-4664-8E94-77D8225BC733}" type="slidenum">
              <a:rPr lang="en-US" smtClean="0"/>
              <a:pPr>
                <a:defRPr/>
              </a:pPr>
              <a:t>‹#›</a:t>
            </a:fld>
            <a:endParaRPr lang="en-US"/>
          </a:p>
        </p:txBody>
      </p:sp>
      <p:pic>
        <p:nvPicPr>
          <p:cNvPr id="8" name="Picture 4" descr="Logo, company name&#10;&#10;Description automatically generated">
            <a:extLst>
              <a:ext uri="{FF2B5EF4-FFF2-40B4-BE49-F238E27FC236}">
                <a16:creationId xmlns:a16="http://schemas.microsoft.com/office/drawing/2014/main" id="{4A89E1B8-6C1D-4099-846A-AA6A59DE0053}"/>
              </a:ext>
            </a:extLst>
          </p:cNvPr>
          <p:cNvPicPr>
            <a:picLocks noChangeAspect="1" noChangeArrowheads="1"/>
          </p:cNvPicPr>
          <p:nvPr userDrawn="1"/>
        </p:nvPicPr>
        <p:blipFill>
          <a:blip r:embed="rId2" cstate="hqprint">
            <a:extLst>
              <a:ext uri="{28A0092B-C50C-407E-A947-70E740481C1C}">
                <a14:useLocalDpi xmlns:a14="http://schemas.microsoft.com/office/drawing/2010/main" val="0"/>
              </a:ext>
            </a:extLst>
          </a:blip>
          <a:srcRect/>
          <a:stretch>
            <a:fillRect/>
          </a:stretch>
        </p:blipFill>
        <p:spPr bwMode="auto">
          <a:xfrm>
            <a:off x="11506200" y="457199"/>
            <a:ext cx="548640" cy="654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34076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color">
    <p:bg>
      <p:bgPr>
        <a:solidFill>
          <a:srgbClr val="001B6E"/>
        </a:solidFill>
        <a:effectLst/>
      </p:bgPr>
    </p:bg>
    <p:spTree>
      <p:nvGrpSpPr>
        <p:cNvPr id="1" name=""/>
        <p:cNvGrpSpPr/>
        <p:nvPr/>
      </p:nvGrpSpPr>
      <p:grpSpPr>
        <a:xfrm>
          <a:off x="0" y="0"/>
          <a:ext cx="0" cy="0"/>
          <a:chOff x="0" y="0"/>
          <a:chExt cx="0" cy="0"/>
        </a:xfrm>
      </p:grpSpPr>
      <p:pic>
        <p:nvPicPr>
          <p:cNvPr id="3" name="Picture 4" descr="Logo, company name&#10;&#10;Description automatically generated">
            <a:extLst>
              <a:ext uri="{FF2B5EF4-FFF2-40B4-BE49-F238E27FC236}">
                <a16:creationId xmlns:a16="http://schemas.microsoft.com/office/drawing/2014/main" id="{E44139B3-BDA7-4A29-8990-7596EAE3F610}"/>
              </a:ext>
            </a:extLst>
          </p:cNvPr>
          <p:cNvPicPr>
            <a:picLocks noChangeAspect="1" noChangeArrowheads="1"/>
          </p:cNvPicPr>
          <p:nvPr userDrawn="1"/>
        </p:nvPicPr>
        <p:blipFill>
          <a:blip r:embed="rId2" cstate="hqprint">
            <a:extLst>
              <a:ext uri="{28A0092B-C50C-407E-A947-70E740481C1C}">
                <a14:useLocalDpi xmlns:a14="http://schemas.microsoft.com/office/drawing/2010/main" val="0"/>
              </a:ext>
            </a:extLst>
          </a:blip>
          <a:srcRect/>
          <a:stretch>
            <a:fillRect/>
          </a:stretch>
        </p:blipFill>
        <p:spPr bwMode="auto">
          <a:xfrm>
            <a:off x="11506200" y="457199"/>
            <a:ext cx="548640" cy="654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685800" y="457200"/>
            <a:ext cx="9601200" cy="1097280"/>
          </a:xfrm>
        </p:spPr>
        <p:txBody>
          <a:bodyPr/>
          <a:lstStyle>
            <a:lvl1pPr>
              <a:defRPr>
                <a:solidFill>
                  <a:schemeClr val="bg1"/>
                </a:solidFill>
              </a:defRPr>
            </a:lvl1pPr>
          </a:lstStyle>
          <a:p>
            <a:r>
              <a:rPr lang="en-US"/>
              <a:t>Click to edit title</a:t>
            </a:r>
          </a:p>
        </p:txBody>
      </p:sp>
      <p:sp>
        <p:nvSpPr>
          <p:cNvPr id="4" name="Slide Number Placeholder 2">
            <a:extLst>
              <a:ext uri="{FF2B5EF4-FFF2-40B4-BE49-F238E27FC236}">
                <a16:creationId xmlns:a16="http://schemas.microsoft.com/office/drawing/2014/main" id="{79DF237C-EEBE-4193-BA2C-B8D57ACACA84}"/>
              </a:ext>
            </a:extLst>
          </p:cNvPr>
          <p:cNvSpPr>
            <a:spLocks noGrp="1"/>
          </p:cNvSpPr>
          <p:nvPr>
            <p:ph type="sldNum" sz="quarter" idx="10"/>
          </p:nvPr>
        </p:nvSpPr>
        <p:spPr>
          <a:xfrm>
            <a:off x="11506200" y="6172200"/>
            <a:ext cx="685800" cy="685800"/>
          </a:xfrm>
        </p:spPr>
        <p:txBody>
          <a:bodyPr/>
          <a:lstStyle>
            <a:lvl1pPr>
              <a:defRPr>
                <a:latin typeface="Exo 2" panose="00000500000000000000" pitchFamily="50" charset="0"/>
              </a:defRPr>
            </a:lvl1pPr>
          </a:lstStyle>
          <a:p>
            <a:pPr>
              <a:defRPr/>
            </a:pPr>
            <a:fld id="{B06C739D-0013-4384-9314-5433FBD951C4}" type="slidenum">
              <a:rPr lang="en-US" smtClean="0"/>
              <a:pPr>
                <a:defRPr/>
              </a:pPr>
              <a:t>‹#›</a:t>
            </a:fld>
            <a:endParaRPr lang="en-US"/>
          </a:p>
        </p:txBody>
      </p:sp>
    </p:spTree>
    <p:extLst>
      <p:ext uri="{BB962C8B-B14F-4D97-AF65-F5344CB8AC3E}">
        <p14:creationId xmlns:p14="http://schemas.microsoft.com/office/powerpoint/2010/main" val="10466767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3" name="Picture 4" descr="Logo, icon&#10;&#10;Description automatically generated">
            <a:extLst>
              <a:ext uri="{FF2B5EF4-FFF2-40B4-BE49-F238E27FC236}">
                <a16:creationId xmlns:a16="http://schemas.microsoft.com/office/drawing/2014/main" id="{45D16950-D6DF-4E19-AC5C-9E147A30F541}"/>
              </a:ext>
            </a:extLst>
          </p:cNvPr>
          <p:cNvPicPr>
            <a:picLocks noChangeAspect="1" noChangeArrowheads="1"/>
          </p:cNvPicPr>
          <p:nvPr userDrawn="1"/>
        </p:nvPicPr>
        <p:blipFill>
          <a:blip r:embed="rId2" cstate="hqprint">
            <a:extLst>
              <a:ext uri="{28A0092B-C50C-407E-A947-70E740481C1C}">
                <a14:useLocalDpi xmlns:a14="http://schemas.microsoft.com/office/drawing/2010/main" val="0"/>
              </a:ext>
            </a:extLst>
          </a:blip>
          <a:srcRect/>
          <a:stretch>
            <a:fillRect/>
          </a:stretch>
        </p:blipFill>
        <p:spPr bwMode="auto">
          <a:xfrm>
            <a:off x="11506200" y="457200"/>
            <a:ext cx="548640" cy="663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685800" y="457200"/>
            <a:ext cx="9601200" cy="1097280"/>
          </a:xfrm>
        </p:spPr>
        <p:txBody>
          <a:bodyPr>
            <a:noAutofit/>
          </a:bodyPr>
          <a:lstStyle>
            <a:lvl1pPr>
              <a:defRPr>
                <a:solidFill>
                  <a:schemeClr val="tx1"/>
                </a:solidFill>
              </a:defRPr>
            </a:lvl1pPr>
          </a:lstStyle>
          <a:p>
            <a:r>
              <a:rPr lang="en-US"/>
              <a:t>Click to edit title</a:t>
            </a:r>
          </a:p>
        </p:txBody>
      </p:sp>
      <p:sp>
        <p:nvSpPr>
          <p:cNvPr id="4" name="Slide Number Placeholder 2">
            <a:extLst>
              <a:ext uri="{FF2B5EF4-FFF2-40B4-BE49-F238E27FC236}">
                <a16:creationId xmlns:a16="http://schemas.microsoft.com/office/drawing/2014/main" id="{55E4E00A-AAA4-4C52-ADDD-ADF965B7FAF2}"/>
              </a:ext>
            </a:extLst>
          </p:cNvPr>
          <p:cNvSpPr>
            <a:spLocks noGrp="1"/>
          </p:cNvSpPr>
          <p:nvPr>
            <p:ph type="sldNum" sz="quarter" idx="10"/>
          </p:nvPr>
        </p:nvSpPr>
        <p:spPr>
          <a:xfrm>
            <a:off x="11506200" y="6172200"/>
            <a:ext cx="685800" cy="685800"/>
          </a:xfrm>
        </p:spPr>
        <p:txBody>
          <a:bodyPr/>
          <a:lstStyle>
            <a:lvl1pPr>
              <a:defRPr>
                <a:latin typeface="Exo 2" panose="00000500000000000000" pitchFamily="50" charset="0"/>
              </a:defRPr>
            </a:lvl1pPr>
          </a:lstStyle>
          <a:p>
            <a:pPr>
              <a:defRPr/>
            </a:pPr>
            <a:fld id="{CAD7283E-4818-4BF5-8398-234B350CC03B}" type="slidenum">
              <a:rPr lang="en-US" smtClean="0"/>
              <a:pPr>
                <a:defRPr/>
              </a:pPr>
              <a:t>‹#›</a:t>
            </a:fld>
            <a:endParaRPr lang="en-US"/>
          </a:p>
        </p:txBody>
      </p:sp>
    </p:spTree>
    <p:extLst>
      <p:ext uri="{BB962C8B-B14F-4D97-AF65-F5344CB8AC3E}">
        <p14:creationId xmlns:p14="http://schemas.microsoft.com/office/powerpoint/2010/main" val="3766423078"/>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6_Title">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CDF8904-5DA5-ECCB-D3F2-75C4F10A8906}"/>
              </a:ext>
            </a:extLst>
          </p:cNvPr>
          <p:cNvSpPr>
            <a:spLocks noGrp="1"/>
          </p:cNvSpPr>
          <p:nvPr>
            <p:ph type="pic" sz="quarter" idx="10"/>
          </p:nvPr>
        </p:nvSpPr>
        <p:spPr>
          <a:xfrm>
            <a:off x="0" y="2136694"/>
            <a:ext cx="3875753" cy="215487"/>
          </a:xfrm>
          <a:prstGeom prst="rect">
            <a:avLst/>
          </a:prstGeom>
          <a:solidFill>
            <a:schemeClr val="bg2"/>
          </a:solidFill>
        </p:spPr>
        <p:txBody>
          <a:bodyPr lIns="0" tIns="0" rIns="0" bIns="0" anchor="ctr"/>
          <a:lstStyle>
            <a:lvl1pPr algn="ctr">
              <a:defRPr sz="1400"/>
            </a:lvl1pPr>
          </a:lstStyle>
          <a:p>
            <a:endParaRPr lang="en-GB"/>
          </a:p>
        </p:txBody>
      </p:sp>
      <p:sp>
        <p:nvSpPr>
          <p:cNvPr id="8" name="Rectangle 7">
            <a:extLst>
              <a:ext uri="{FF2B5EF4-FFF2-40B4-BE49-F238E27FC236}">
                <a16:creationId xmlns:a16="http://schemas.microsoft.com/office/drawing/2014/main" id="{E72B11B7-9911-B5B7-E284-AAAC7F4C85B0}"/>
              </a:ext>
            </a:extLst>
          </p:cNvPr>
          <p:cNvSpPr/>
          <p:nvPr userDrawn="1"/>
        </p:nvSpPr>
        <p:spPr>
          <a:xfrm>
            <a:off x="9654982" y="1"/>
            <a:ext cx="2537019" cy="6857999"/>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4" name="Title 1">
            <a:extLst>
              <a:ext uri="{FF2B5EF4-FFF2-40B4-BE49-F238E27FC236}">
                <a16:creationId xmlns:a16="http://schemas.microsoft.com/office/drawing/2014/main" id="{246B22CE-54FA-CC9E-AAF2-6B278ACE0BB1}"/>
              </a:ext>
            </a:extLst>
          </p:cNvPr>
          <p:cNvSpPr>
            <a:spLocks noGrp="1"/>
          </p:cNvSpPr>
          <p:nvPr>
            <p:ph type="ctrTitle" hasCustomPrompt="1"/>
          </p:nvPr>
        </p:nvSpPr>
        <p:spPr>
          <a:xfrm>
            <a:off x="4187849" y="353134"/>
            <a:ext cx="5508000" cy="727136"/>
          </a:xfrm>
          <a:prstGeom prst="rect">
            <a:avLst/>
          </a:prstGeom>
          <a:noFill/>
        </p:spPr>
        <p:txBody>
          <a:bodyPr lIns="0" tIns="0" rIns="0" bIns="0" anchor="t" anchorCtr="0">
            <a:noAutofit/>
          </a:bodyPr>
          <a:lstStyle>
            <a:lvl1pPr algn="l">
              <a:defRPr sz="4000" b="1">
                <a:solidFill>
                  <a:schemeClr val="accent3"/>
                </a:solidFill>
              </a:defRPr>
            </a:lvl1pPr>
          </a:lstStyle>
          <a:p>
            <a:r>
              <a:rPr lang="en-US"/>
              <a:t>Name Surname</a:t>
            </a:r>
          </a:p>
        </p:txBody>
      </p:sp>
      <p:sp>
        <p:nvSpPr>
          <p:cNvPr id="5" name="Subtitle 2">
            <a:extLst>
              <a:ext uri="{FF2B5EF4-FFF2-40B4-BE49-F238E27FC236}">
                <a16:creationId xmlns:a16="http://schemas.microsoft.com/office/drawing/2014/main" id="{CEFF2CAF-9219-5432-412F-34B501A01F25}"/>
              </a:ext>
            </a:extLst>
          </p:cNvPr>
          <p:cNvSpPr>
            <a:spLocks noGrp="1"/>
          </p:cNvSpPr>
          <p:nvPr>
            <p:ph type="subTitle" idx="1" hasCustomPrompt="1"/>
          </p:nvPr>
        </p:nvSpPr>
        <p:spPr>
          <a:xfrm>
            <a:off x="4187849" y="888746"/>
            <a:ext cx="5508000" cy="406213"/>
          </a:xfrm>
          <a:prstGeom prst="rect">
            <a:avLst/>
          </a:prstGeom>
        </p:spPr>
        <p:txBody>
          <a:bodyPr lIns="0" tIns="0" rIns="0" bIns="0">
            <a:noAutofit/>
          </a:bodyPr>
          <a:lstStyle>
            <a:lvl1pPr marL="0" indent="0" algn="l">
              <a:lnSpc>
                <a:spcPct val="100000"/>
              </a:lnSpc>
              <a:spcBef>
                <a:spcPts val="0"/>
              </a:spcBef>
              <a:spcAft>
                <a:spcPts val="1200"/>
              </a:spcAft>
              <a:buSzPct val="100000"/>
              <a:buFontTx/>
              <a:buNone/>
              <a:defRPr sz="2000">
                <a:solidFill>
                  <a:schemeClr val="accent1"/>
                </a:solidFill>
                <a:latin typeface="Exo 2" panose="00000500000000000000" pitchFamily="50" charset="0"/>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Cooperative: Location, Country</a:t>
            </a:r>
          </a:p>
        </p:txBody>
      </p:sp>
      <p:sp>
        <p:nvSpPr>
          <p:cNvPr id="16" name="Text Placeholder 15">
            <a:extLst>
              <a:ext uri="{FF2B5EF4-FFF2-40B4-BE49-F238E27FC236}">
                <a16:creationId xmlns:a16="http://schemas.microsoft.com/office/drawing/2014/main" id="{FF1A20AF-55D9-450D-80FA-22DF0FFD6258}"/>
              </a:ext>
            </a:extLst>
          </p:cNvPr>
          <p:cNvSpPr>
            <a:spLocks noGrp="1"/>
          </p:cNvSpPr>
          <p:nvPr userDrawn="1">
            <p:ph type="body" sz="quarter" idx="11" hasCustomPrompt="1"/>
          </p:nvPr>
        </p:nvSpPr>
        <p:spPr>
          <a:xfrm>
            <a:off x="4187845" y="1751333"/>
            <a:ext cx="4674416" cy="369384"/>
          </a:xfrm>
          <a:prstGeom prst="rect">
            <a:avLst/>
          </a:prstGeom>
        </p:spPr>
        <p:txBody>
          <a:bodyPr lIns="0" tIns="0" rIns="0" bIns="0"/>
          <a:lstStyle>
            <a:lvl1pPr marL="0" indent="0">
              <a:lnSpc>
                <a:spcPct val="100000"/>
              </a:lnSpc>
              <a:spcBef>
                <a:spcPts val="0"/>
              </a:spcBef>
              <a:spcAft>
                <a:spcPts val="1200"/>
              </a:spcAft>
              <a:buFont typeface="Arial" panose="020B0604020202020204" pitchFamily="34" charset="0"/>
              <a:buNone/>
              <a:defRPr sz="1200" b="1" i="0">
                <a:solidFill>
                  <a:schemeClr val="accent1"/>
                </a:solidFill>
                <a:latin typeface="Exo 2" pitchFamily="2" charset="77"/>
              </a:defRPr>
            </a:lvl1pPr>
            <a:lvl2pPr marL="0" indent="0">
              <a:spcBef>
                <a:spcPts val="0"/>
              </a:spcBef>
              <a:spcAft>
                <a:spcPts val="1200"/>
              </a:spcAft>
              <a:buNone/>
              <a:defRPr sz="1200">
                <a:solidFill>
                  <a:schemeClr val="bg1"/>
                </a:solidFill>
                <a:latin typeface="+mn-lt"/>
              </a:defRPr>
            </a:lvl2pPr>
            <a:lvl3pPr marL="0" indent="0">
              <a:spcBef>
                <a:spcPts val="0"/>
              </a:spcBef>
              <a:spcAft>
                <a:spcPts val="1200"/>
              </a:spcAft>
              <a:buFont typeface="Arial" panose="020B0604020202020204" pitchFamily="34" charset="0"/>
              <a:buNone/>
              <a:defRPr sz="1200">
                <a:solidFill>
                  <a:schemeClr val="bg1"/>
                </a:solidFill>
                <a:latin typeface="+mn-lt"/>
              </a:defRPr>
            </a:lvl3pPr>
            <a:lvl4pPr marL="0" indent="0">
              <a:spcBef>
                <a:spcPts val="0"/>
              </a:spcBef>
              <a:spcAft>
                <a:spcPts val="1200"/>
              </a:spcAft>
              <a:buFont typeface="Arial" panose="020B0604020202020204" pitchFamily="34" charset="0"/>
              <a:buNone/>
              <a:defRPr sz="1200">
                <a:solidFill>
                  <a:schemeClr val="bg1"/>
                </a:solidFill>
                <a:latin typeface="+mn-lt"/>
              </a:defRPr>
            </a:lvl4pPr>
            <a:lvl5pPr marL="0" indent="0">
              <a:spcBef>
                <a:spcPts val="0"/>
              </a:spcBef>
              <a:spcAft>
                <a:spcPts val="1200"/>
              </a:spcAft>
              <a:buFont typeface="Arial" panose="020B0604020202020204" pitchFamily="34" charset="0"/>
              <a:buNone/>
              <a:defRPr sz="1200">
                <a:solidFill>
                  <a:schemeClr val="bg1"/>
                </a:solidFill>
                <a:latin typeface="+mn-lt"/>
              </a:defRPr>
            </a:lvl5pPr>
          </a:lstStyle>
          <a:p>
            <a:pPr lvl="0"/>
            <a:r>
              <a:rPr lang="en-GB"/>
              <a:t>Lorem ipsum dolor sit amet, consectetur adipiscing elit. Vivamus in neque a lorem tristique tempus ac sed turpis.</a:t>
            </a:r>
          </a:p>
        </p:txBody>
      </p:sp>
      <p:sp>
        <p:nvSpPr>
          <p:cNvPr id="17" name="Text Placeholder 15">
            <a:extLst>
              <a:ext uri="{FF2B5EF4-FFF2-40B4-BE49-F238E27FC236}">
                <a16:creationId xmlns:a16="http://schemas.microsoft.com/office/drawing/2014/main" id="{87F58DEB-D37B-0012-EEBC-380230B9F010}"/>
              </a:ext>
            </a:extLst>
          </p:cNvPr>
          <p:cNvSpPr>
            <a:spLocks noGrp="1"/>
          </p:cNvSpPr>
          <p:nvPr userDrawn="1">
            <p:ph type="body" sz="quarter" idx="12" hasCustomPrompt="1"/>
          </p:nvPr>
        </p:nvSpPr>
        <p:spPr>
          <a:xfrm>
            <a:off x="4187845" y="2622286"/>
            <a:ext cx="4674417" cy="3708924"/>
          </a:xfrm>
          <a:prstGeom prst="rect">
            <a:avLst/>
          </a:prstGeom>
        </p:spPr>
        <p:txBody>
          <a:bodyPr lIns="0" tIns="0" rIns="0" bIns="0" numCol="1" spcCol="360000"/>
          <a:lstStyle>
            <a:lvl1pPr marL="0" indent="0">
              <a:lnSpc>
                <a:spcPct val="100000"/>
              </a:lnSpc>
              <a:spcBef>
                <a:spcPts val="0"/>
              </a:spcBef>
              <a:spcAft>
                <a:spcPts val="600"/>
              </a:spcAft>
              <a:buFont typeface="Arial" panose="020B0604020202020204" pitchFamily="34" charset="0"/>
              <a:buNone/>
              <a:defRPr sz="1050" b="0" i="0">
                <a:solidFill>
                  <a:schemeClr val="tx1"/>
                </a:solidFill>
                <a:latin typeface="Exo 2" pitchFamily="2" charset="77"/>
              </a:defRPr>
            </a:lvl1pPr>
            <a:lvl2pPr marL="0" indent="0">
              <a:spcBef>
                <a:spcPts val="0"/>
              </a:spcBef>
              <a:spcAft>
                <a:spcPts val="1200"/>
              </a:spcAft>
              <a:buNone/>
              <a:defRPr sz="1200">
                <a:solidFill>
                  <a:schemeClr val="bg1"/>
                </a:solidFill>
                <a:latin typeface="+mn-lt"/>
              </a:defRPr>
            </a:lvl2pPr>
            <a:lvl3pPr marL="0" indent="0">
              <a:spcBef>
                <a:spcPts val="0"/>
              </a:spcBef>
              <a:spcAft>
                <a:spcPts val="1200"/>
              </a:spcAft>
              <a:buFont typeface="Arial" panose="020B0604020202020204" pitchFamily="34" charset="0"/>
              <a:buNone/>
              <a:defRPr sz="1200">
                <a:solidFill>
                  <a:schemeClr val="bg1"/>
                </a:solidFill>
                <a:latin typeface="+mn-lt"/>
              </a:defRPr>
            </a:lvl3pPr>
            <a:lvl4pPr marL="0" indent="0">
              <a:spcBef>
                <a:spcPts val="0"/>
              </a:spcBef>
              <a:spcAft>
                <a:spcPts val="1200"/>
              </a:spcAft>
              <a:buFont typeface="Arial" panose="020B0604020202020204" pitchFamily="34" charset="0"/>
              <a:buNone/>
              <a:defRPr sz="1200">
                <a:solidFill>
                  <a:schemeClr val="bg1"/>
                </a:solidFill>
                <a:latin typeface="+mn-lt"/>
              </a:defRPr>
            </a:lvl4pPr>
            <a:lvl5pPr marL="0" indent="0">
              <a:spcBef>
                <a:spcPts val="0"/>
              </a:spcBef>
              <a:spcAft>
                <a:spcPts val="1200"/>
              </a:spcAft>
              <a:buFont typeface="Arial" panose="020B0604020202020204" pitchFamily="34" charset="0"/>
              <a:buNone/>
              <a:defRPr sz="1200">
                <a:solidFill>
                  <a:schemeClr val="bg1"/>
                </a:solidFill>
                <a:latin typeface="+mn-lt"/>
              </a:defRPr>
            </a:lvl5pPr>
          </a:lstStyle>
          <a:p>
            <a:pPr lvl="0"/>
            <a:r>
              <a:rPr lang="en-GB"/>
              <a:t>Cras ultrices fringilla sapien et semper. </a:t>
            </a:r>
            <a:r>
              <a:rPr lang="en-GB" err="1"/>
              <a:t>Phasellus</a:t>
            </a:r>
            <a:r>
              <a:rPr lang="en-GB"/>
              <a:t> porta ex non </a:t>
            </a:r>
            <a:r>
              <a:rPr lang="en-GB" err="1"/>
              <a:t>tellus</a:t>
            </a:r>
            <a:r>
              <a:rPr lang="en-GB"/>
              <a:t> </a:t>
            </a:r>
            <a:r>
              <a:rPr lang="en-GB" err="1"/>
              <a:t>vulputate</a:t>
            </a:r>
            <a:r>
              <a:rPr lang="en-GB"/>
              <a:t>, at tempus </a:t>
            </a:r>
            <a:r>
              <a:rPr lang="en-GB" err="1"/>
              <a:t>mauris</a:t>
            </a:r>
            <a:r>
              <a:rPr lang="en-GB"/>
              <a:t> </a:t>
            </a:r>
            <a:r>
              <a:rPr lang="en-GB" err="1"/>
              <a:t>imperdiet</a:t>
            </a:r>
            <a:r>
              <a:rPr lang="en-GB"/>
              <a:t>. </a:t>
            </a:r>
            <a:r>
              <a:rPr lang="en-GB" err="1"/>
              <a:t>Nullam</a:t>
            </a:r>
            <a:r>
              <a:rPr lang="en-GB"/>
              <a:t> </a:t>
            </a:r>
            <a:r>
              <a:rPr lang="en-GB" err="1"/>
              <a:t>ultricies</a:t>
            </a:r>
            <a:r>
              <a:rPr lang="en-GB"/>
              <a:t>, </a:t>
            </a:r>
            <a:r>
              <a:rPr lang="en-GB" err="1"/>
              <a:t>velit</a:t>
            </a:r>
            <a:r>
              <a:rPr lang="en-GB"/>
              <a:t> in </a:t>
            </a:r>
            <a:r>
              <a:rPr lang="en-GB" err="1"/>
              <a:t>bibendum</a:t>
            </a:r>
            <a:r>
              <a:rPr lang="en-GB"/>
              <a:t> </a:t>
            </a:r>
            <a:r>
              <a:rPr lang="en-GB" err="1"/>
              <a:t>faucibus</a:t>
            </a:r>
            <a:r>
              <a:rPr lang="en-GB"/>
              <a:t>, </a:t>
            </a:r>
            <a:r>
              <a:rPr lang="en-GB" err="1"/>
              <a:t>tortor</a:t>
            </a:r>
            <a:r>
              <a:rPr lang="en-GB"/>
              <a:t> elit tempus </a:t>
            </a:r>
            <a:r>
              <a:rPr lang="en-GB" err="1"/>
              <a:t>orci</a:t>
            </a:r>
            <a:r>
              <a:rPr lang="en-GB"/>
              <a:t>, </a:t>
            </a:r>
            <a:r>
              <a:rPr lang="en-GB" err="1"/>
              <a:t>quis</a:t>
            </a:r>
            <a:r>
              <a:rPr lang="en-GB"/>
              <a:t> </a:t>
            </a:r>
            <a:r>
              <a:rPr lang="en-GB" err="1"/>
              <a:t>porttitor</a:t>
            </a:r>
            <a:r>
              <a:rPr lang="en-GB"/>
              <a:t> </a:t>
            </a:r>
            <a:r>
              <a:rPr lang="en-GB" err="1"/>
              <a:t>lectus</a:t>
            </a:r>
            <a:r>
              <a:rPr lang="en-GB"/>
              <a:t> ex at neque. Proin </a:t>
            </a:r>
            <a:r>
              <a:rPr lang="en-GB" err="1"/>
              <a:t>erat</a:t>
            </a:r>
            <a:r>
              <a:rPr lang="en-GB"/>
              <a:t> </a:t>
            </a:r>
            <a:r>
              <a:rPr lang="en-GB" err="1"/>
              <a:t>arcu</a:t>
            </a:r>
            <a:r>
              <a:rPr lang="en-GB"/>
              <a:t>, </a:t>
            </a:r>
            <a:r>
              <a:rPr lang="en-GB" err="1"/>
              <a:t>rhoncus</a:t>
            </a:r>
            <a:r>
              <a:rPr lang="en-GB"/>
              <a:t> </a:t>
            </a:r>
            <a:r>
              <a:rPr lang="en-GB" err="1"/>
              <a:t>vel</a:t>
            </a:r>
            <a:r>
              <a:rPr lang="en-GB"/>
              <a:t> ultrices id, </a:t>
            </a:r>
            <a:r>
              <a:rPr lang="en-GB" err="1"/>
              <a:t>venenatis</a:t>
            </a:r>
            <a:r>
              <a:rPr lang="en-GB"/>
              <a:t> </a:t>
            </a:r>
            <a:r>
              <a:rPr lang="en-GB" err="1"/>
              <a:t>quis</a:t>
            </a:r>
            <a:r>
              <a:rPr lang="en-GB"/>
              <a:t> ex. Ut </a:t>
            </a:r>
            <a:r>
              <a:rPr lang="en-GB" err="1"/>
              <a:t>eget</a:t>
            </a:r>
            <a:r>
              <a:rPr lang="en-GB"/>
              <a:t> </a:t>
            </a:r>
            <a:r>
              <a:rPr lang="en-GB" err="1"/>
              <a:t>ultricies</a:t>
            </a:r>
            <a:r>
              <a:rPr lang="en-GB"/>
              <a:t> magna, </a:t>
            </a:r>
            <a:r>
              <a:rPr lang="en-GB" err="1"/>
              <a:t>nec</a:t>
            </a:r>
            <a:r>
              <a:rPr lang="en-GB"/>
              <a:t> </a:t>
            </a:r>
            <a:r>
              <a:rPr lang="en-GB" err="1"/>
              <a:t>facilisis</a:t>
            </a:r>
            <a:r>
              <a:rPr lang="en-GB"/>
              <a:t> </a:t>
            </a:r>
            <a:r>
              <a:rPr lang="en-GB" err="1"/>
              <a:t>nulla</a:t>
            </a:r>
            <a:r>
              <a:rPr lang="en-GB"/>
              <a:t>. Cras </a:t>
            </a:r>
            <a:r>
              <a:rPr lang="en-GB" err="1"/>
              <a:t>dignissim</a:t>
            </a:r>
            <a:r>
              <a:rPr lang="en-GB"/>
              <a:t> porta mi. Donec </a:t>
            </a:r>
            <a:r>
              <a:rPr lang="en-GB" err="1"/>
              <a:t>sagittis</a:t>
            </a:r>
            <a:r>
              <a:rPr lang="en-GB"/>
              <a:t> a dolor </a:t>
            </a:r>
            <a:r>
              <a:rPr lang="en-GB" err="1"/>
              <a:t>volutpat</a:t>
            </a:r>
            <a:r>
              <a:rPr lang="en-GB"/>
              <a:t> </a:t>
            </a:r>
            <a:r>
              <a:rPr lang="en-GB" err="1"/>
              <a:t>aliquam</a:t>
            </a:r>
            <a:r>
              <a:rPr lang="en-GB"/>
              <a:t>.</a:t>
            </a:r>
          </a:p>
          <a:p>
            <a:pPr lvl="0"/>
            <a:r>
              <a:rPr lang="en-GB" err="1"/>
              <a:t>Phasellus</a:t>
            </a:r>
            <a:r>
              <a:rPr lang="en-GB"/>
              <a:t> </a:t>
            </a:r>
            <a:r>
              <a:rPr lang="en-GB" err="1"/>
              <a:t>placerat</a:t>
            </a:r>
            <a:r>
              <a:rPr lang="en-GB"/>
              <a:t> vitae ante a </a:t>
            </a:r>
            <a:r>
              <a:rPr lang="en-GB" err="1"/>
              <a:t>suscipit</a:t>
            </a:r>
            <a:r>
              <a:rPr lang="en-GB"/>
              <a:t>. Nam </a:t>
            </a:r>
            <a:r>
              <a:rPr lang="en-GB" err="1"/>
              <a:t>tincidunt</a:t>
            </a:r>
            <a:r>
              <a:rPr lang="en-GB"/>
              <a:t>, </a:t>
            </a:r>
            <a:r>
              <a:rPr lang="en-GB" err="1"/>
              <a:t>arcu</a:t>
            </a:r>
            <a:r>
              <a:rPr lang="en-GB"/>
              <a:t> non </a:t>
            </a:r>
            <a:r>
              <a:rPr lang="en-GB" err="1"/>
              <a:t>tempor</a:t>
            </a:r>
            <a:r>
              <a:rPr lang="en-GB"/>
              <a:t> pulvinar, </a:t>
            </a:r>
            <a:r>
              <a:rPr lang="en-GB" err="1"/>
              <a:t>leo</a:t>
            </a:r>
            <a:r>
              <a:rPr lang="en-GB"/>
              <a:t> sapien fermentum nisi, et consectetur ipsum eros vitae </a:t>
            </a:r>
            <a:r>
              <a:rPr lang="en-GB" err="1"/>
              <a:t>orci</a:t>
            </a:r>
            <a:r>
              <a:rPr lang="en-GB"/>
              <a:t>. Duis </a:t>
            </a:r>
            <a:r>
              <a:rPr lang="en-GB" err="1"/>
              <a:t>interdum</a:t>
            </a:r>
            <a:r>
              <a:rPr lang="en-GB"/>
              <a:t> lorem ac </a:t>
            </a:r>
            <a:r>
              <a:rPr lang="en-GB" err="1"/>
              <a:t>luctus</a:t>
            </a:r>
            <a:r>
              <a:rPr lang="en-GB"/>
              <a:t> </a:t>
            </a:r>
            <a:r>
              <a:rPr lang="en-GB" err="1"/>
              <a:t>condimentum</a:t>
            </a:r>
            <a:r>
              <a:rPr lang="en-GB"/>
              <a:t>. Nam </a:t>
            </a:r>
            <a:r>
              <a:rPr lang="en-GB" err="1"/>
              <a:t>posuere</a:t>
            </a:r>
            <a:r>
              <a:rPr lang="en-GB"/>
              <a:t> cursus </a:t>
            </a:r>
            <a:r>
              <a:rPr lang="en-GB" err="1"/>
              <a:t>enim</a:t>
            </a:r>
            <a:r>
              <a:rPr lang="en-GB"/>
              <a:t>, ac </a:t>
            </a:r>
            <a:r>
              <a:rPr lang="en-GB" err="1"/>
              <a:t>dapibus</a:t>
            </a:r>
            <a:r>
              <a:rPr lang="en-GB"/>
              <a:t> dolor porta </a:t>
            </a:r>
            <a:r>
              <a:rPr lang="en-GB" err="1"/>
              <a:t>ut.</a:t>
            </a:r>
            <a:r>
              <a:rPr lang="en-GB"/>
              <a:t> </a:t>
            </a:r>
            <a:r>
              <a:rPr lang="en-GB" err="1"/>
              <a:t>Orci</a:t>
            </a:r>
            <a:r>
              <a:rPr lang="en-GB"/>
              <a:t> </a:t>
            </a:r>
            <a:r>
              <a:rPr lang="en-GB" err="1"/>
              <a:t>varius</a:t>
            </a:r>
            <a:r>
              <a:rPr lang="en-GB"/>
              <a:t> </a:t>
            </a:r>
            <a:r>
              <a:rPr lang="en-GB" err="1"/>
              <a:t>natoque</a:t>
            </a:r>
            <a:r>
              <a:rPr lang="en-GB"/>
              <a:t> </a:t>
            </a:r>
            <a:r>
              <a:rPr lang="en-GB" err="1"/>
              <a:t>penatibus</a:t>
            </a:r>
            <a:r>
              <a:rPr lang="en-GB"/>
              <a:t> et </a:t>
            </a:r>
            <a:r>
              <a:rPr lang="en-GB" err="1"/>
              <a:t>magnis</a:t>
            </a:r>
            <a:r>
              <a:rPr lang="en-GB"/>
              <a:t> dis parturient </a:t>
            </a:r>
            <a:r>
              <a:rPr lang="en-GB" err="1"/>
              <a:t>montes</a:t>
            </a:r>
            <a:r>
              <a:rPr lang="en-GB"/>
              <a:t>, </a:t>
            </a:r>
            <a:r>
              <a:rPr lang="en-GB" err="1"/>
              <a:t>nascetur</a:t>
            </a:r>
            <a:r>
              <a:rPr lang="en-GB"/>
              <a:t> </a:t>
            </a:r>
            <a:r>
              <a:rPr lang="en-GB" err="1"/>
              <a:t>ridiculus</a:t>
            </a:r>
            <a:r>
              <a:rPr lang="en-GB"/>
              <a:t> mus. Aenean sed </a:t>
            </a:r>
            <a:r>
              <a:rPr lang="en-GB" err="1"/>
              <a:t>interdum</a:t>
            </a:r>
            <a:r>
              <a:rPr lang="en-GB"/>
              <a:t> </a:t>
            </a:r>
            <a:r>
              <a:rPr lang="en-GB" err="1"/>
              <a:t>erat</a:t>
            </a:r>
            <a:r>
              <a:rPr lang="en-GB"/>
              <a:t>. Proin </a:t>
            </a:r>
            <a:r>
              <a:rPr lang="en-GB" err="1"/>
              <a:t>congue</a:t>
            </a:r>
            <a:r>
              <a:rPr lang="en-GB"/>
              <a:t> </a:t>
            </a:r>
            <a:r>
              <a:rPr lang="en-GB" err="1"/>
              <a:t>sagittis</a:t>
            </a:r>
            <a:r>
              <a:rPr lang="en-GB"/>
              <a:t> </a:t>
            </a:r>
            <a:r>
              <a:rPr lang="en-GB" err="1"/>
              <a:t>metus</a:t>
            </a:r>
            <a:r>
              <a:rPr lang="en-GB"/>
              <a:t>, non cursus dui </a:t>
            </a:r>
            <a:r>
              <a:rPr lang="en-GB" err="1"/>
              <a:t>iaculis</a:t>
            </a:r>
            <a:r>
              <a:rPr lang="en-GB"/>
              <a:t> </a:t>
            </a:r>
            <a:r>
              <a:rPr lang="en-GB" err="1"/>
              <a:t>eget</a:t>
            </a:r>
            <a:r>
              <a:rPr lang="en-GB"/>
              <a:t>. Donec id </a:t>
            </a:r>
            <a:r>
              <a:rPr lang="en-GB" err="1"/>
              <a:t>velit</a:t>
            </a:r>
            <a:r>
              <a:rPr lang="en-GB"/>
              <a:t> </a:t>
            </a:r>
            <a:r>
              <a:rPr lang="en-GB" err="1"/>
              <a:t>tempor</a:t>
            </a:r>
            <a:r>
              <a:rPr lang="en-GB"/>
              <a:t>, </a:t>
            </a:r>
            <a:r>
              <a:rPr lang="en-GB" err="1"/>
              <a:t>tincidunt</a:t>
            </a:r>
            <a:r>
              <a:rPr lang="en-GB"/>
              <a:t> </a:t>
            </a:r>
            <a:r>
              <a:rPr lang="en-GB" err="1"/>
              <a:t>leo</a:t>
            </a:r>
            <a:r>
              <a:rPr lang="en-GB"/>
              <a:t> ac, pulvinar </a:t>
            </a:r>
            <a:r>
              <a:rPr lang="en-GB" err="1"/>
              <a:t>tellus</a:t>
            </a:r>
            <a:r>
              <a:rPr lang="en-GB"/>
              <a:t>.</a:t>
            </a:r>
          </a:p>
          <a:p>
            <a:pPr lvl="0"/>
            <a:r>
              <a:rPr lang="en-GB" err="1"/>
              <a:t>Aliquam</a:t>
            </a:r>
            <a:r>
              <a:rPr lang="en-GB"/>
              <a:t> ultrices </a:t>
            </a:r>
            <a:r>
              <a:rPr lang="en-GB" err="1"/>
              <a:t>molestie</a:t>
            </a:r>
            <a:r>
              <a:rPr lang="en-GB"/>
              <a:t> </a:t>
            </a:r>
            <a:r>
              <a:rPr lang="en-GB" err="1"/>
              <a:t>velit</a:t>
            </a:r>
            <a:r>
              <a:rPr lang="en-GB"/>
              <a:t>, id fringilla </a:t>
            </a:r>
            <a:r>
              <a:rPr lang="en-GB" err="1"/>
              <a:t>velit</a:t>
            </a:r>
            <a:r>
              <a:rPr lang="en-GB"/>
              <a:t> ultrices et. Donec </a:t>
            </a:r>
            <a:r>
              <a:rPr lang="en-GB" err="1"/>
              <a:t>condimentum</a:t>
            </a:r>
            <a:r>
              <a:rPr lang="en-GB"/>
              <a:t>, </a:t>
            </a:r>
            <a:r>
              <a:rPr lang="en-GB" err="1"/>
              <a:t>leo</a:t>
            </a:r>
            <a:r>
              <a:rPr lang="en-GB"/>
              <a:t> </a:t>
            </a:r>
            <a:r>
              <a:rPr lang="en-GB" err="1"/>
              <a:t>eu</a:t>
            </a:r>
            <a:r>
              <a:rPr lang="en-GB"/>
              <a:t> </a:t>
            </a:r>
            <a:r>
              <a:rPr lang="en-GB" err="1"/>
              <a:t>elementum</a:t>
            </a:r>
            <a:r>
              <a:rPr lang="en-GB"/>
              <a:t> </a:t>
            </a:r>
            <a:r>
              <a:rPr lang="en-GB" err="1"/>
              <a:t>imperdiet</a:t>
            </a:r>
            <a:r>
              <a:rPr lang="en-GB"/>
              <a:t>, </a:t>
            </a:r>
            <a:r>
              <a:rPr lang="en-GB" err="1"/>
              <a:t>diam</a:t>
            </a:r>
            <a:r>
              <a:rPr lang="en-GB"/>
              <a:t> </a:t>
            </a:r>
            <a:r>
              <a:rPr lang="en-GB" err="1"/>
              <a:t>arcu</a:t>
            </a:r>
            <a:r>
              <a:rPr lang="en-GB"/>
              <a:t> </a:t>
            </a:r>
            <a:r>
              <a:rPr lang="en-GB" err="1"/>
              <a:t>viverra</a:t>
            </a:r>
            <a:r>
              <a:rPr lang="en-GB"/>
              <a:t> ligula, vitae tempus neque libero ac dolor. </a:t>
            </a:r>
            <a:r>
              <a:rPr lang="en-GB" err="1"/>
              <a:t>Pellentesque</a:t>
            </a:r>
            <a:r>
              <a:rPr lang="en-GB"/>
              <a:t> </a:t>
            </a:r>
            <a:r>
              <a:rPr lang="en-GB" err="1"/>
              <a:t>lacus</a:t>
            </a:r>
            <a:r>
              <a:rPr lang="en-GB"/>
              <a:t> </a:t>
            </a:r>
            <a:r>
              <a:rPr lang="en-GB" err="1"/>
              <a:t>arcu</a:t>
            </a:r>
            <a:r>
              <a:rPr lang="en-GB"/>
              <a:t>, cursus </a:t>
            </a:r>
            <a:r>
              <a:rPr lang="en-GB" err="1"/>
              <a:t>ut</a:t>
            </a:r>
            <a:r>
              <a:rPr lang="en-GB"/>
              <a:t> </a:t>
            </a:r>
            <a:r>
              <a:rPr lang="en-GB" err="1"/>
              <a:t>sem</a:t>
            </a:r>
            <a:r>
              <a:rPr lang="en-GB"/>
              <a:t> id, gravida </a:t>
            </a:r>
            <a:r>
              <a:rPr lang="en-GB" err="1"/>
              <a:t>interdum</a:t>
            </a:r>
            <a:r>
              <a:rPr lang="en-GB"/>
              <a:t> libero. </a:t>
            </a:r>
            <a:r>
              <a:rPr lang="en-GB" err="1"/>
              <a:t>Nullam</a:t>
            </a:r>
            <a:r>
              <a:rPr lang="en-GB"/>
              <a:t> </a:t>
            </a:r>
            <a:r>
              <a:rPr lang="en-GB" err="1"/>
              <a:t>hendrerit</a:t>
            </a:r>
            <a:r>
              <a:rPr lang="en-GB"/>
              <a:t> </a:t>
            </a:r>
            <a:r>
              <a:rPr lang="en-GB" err="1"/>
              <a:t>odio</a:t>
            </a:r>
            <a:r>
              <a:rPr lang="en-GB"/>
              <a:t> </a:t>
            </a:r>
            <a:r>
              <a:rPr lang="en-GB" err="1"/>
              <a:t>metus</a:t>
            </a:r>
            <a:r>
              <a:rPr lang="en-GB"/>
              <a:t>, </a:t>
            </a:r>
            <a:r>
              <a:rPr lang="en-GB" err="1"/>
              <a:t>ut</a:t>
            </a:r>
            <a:r>
              <a:rPr lang="en-GB"/>
              <a:t> gravida ligula cursus non. Integer </a:t>
            </a:r>
            <a:r>
              <a:rPr lang="en-GB" err="1"/>
              <a:t>eget</a:t>
            </a:r>
            <a:r>
              <a:rPr lang="en-GB"/>
              <a:t> </a:t>
            </a:r>
            <a:r>
              <a:rPr lang="en-GB" err="1"/>
              <a:t>est</a:t>
            </a:r>
            <a:r>
              <a:rPr lang="en-GB"/>
              <a:t> ac </a:t>
            </a:r>
            <a:r>
              <a:rPr lang="en-GB" err="1"/>
              <a:t>tortor</a:t>
            </a:r>
            <a:r>
              <a:rPr lang="en-GB"/>
              <a:t> </a:t>
            </a:r>
            <a:r>
              <a:rPr lang="en-GB" err="1"/>
              <a:t>suscipit</a:t>
            </a:r>
            <a:r>
              <a:rPr lang="en-GB"/>
              <a:t> cursus </a:t>
            </a:r>
            <a:r>
              <a:rPr lang="en-GB" err="1"/>
              <a:t>vel</a:t>
            </a:r>
            <a:r>
              <a:rPr lang="en-GB"/>
              <a:t> sed </a:t>
            </a:r>
            <a:r>
              <a:rPr lang="en-GB" err="1"/>
              <a:t>velit</a:t>
            </a:r>
            <a:r>
              <a:rPr lang="en-GB"/>
              <a:t>. </a:t>
            </a:r>
            <a:r>
              <a:rPr lang="en-GB" err="1"/>
              <a:t>Phasellus</a:t>
            </a:r>
            <a:r>
              <a:rPr lang="en-GB"/>
              <a:t> sed dolor </a:t>
            </a:r>
            <a:r>
              <a:rPr lang="en-GB" err="1"/>
              <a:t>vel</a:t>
            </a:r>
            <a:r>
              <a:rPr lang="en-GB"/>
              <a:t> dolor </a:t>
            </a:r>
            <a:r>
              <a:rPr lang="en-GB" err="1"/>
              <a:t>luctus</a:t>
            </a:r>
            <a:r>
              <a:rPr lang="en-GB"/>
              <a:t> </a:t>
            </a:r>
            <a:r>
              <a:rPr lang="en-GB" err="1"/>
              <a:t>efficitur</a:t>
            </a:r>
            <a:r>
              <a:rPr lang="en-GB"/>
              <a:t> ac </a:t>
            </a:r>
            <a:r>
              <a:rPr lang="en-GB" err="1"/>
              <a:t>ut</a:t>
            </a:r>
            <a:r>
              <a:rPr lang="en-GB"/>
              <a:t> ligula. </a:t>
            </a:r>
            <a:r>
              <a:rPr lang="en-GB" err="1"/>
              <a:t>Mauris</a:t>
            </a:r>
            <a:r>
              <a:rPr lang="en-GB"/>
              <a:t> sit amet </a:t>
            </a:r>
            <a:r>
              <a:rPr lang="en-GB" err="1"/>
              <a:t>faucibus</a:t>
            </a:r>
            <a:r>
              <a:rPr lang="en-GB"/>
              <a:t> </a:t>
            </a:r>
            <a:r>
              <a:rPr lang="en-GB" err="1"/>
              <a:t>orci</a:t>
            </a:r>
            <a:r>
              <a:rPr lang="en-GB"/>
              <a:t>. </a:t>
            </a:r>
            <a:r>
              <a:rPr lang="en-GB" err="1"/>
              <a:t>Suspendisse</a:t>
            </a:r>
            <a:r>
              <a:rPr lang="en-GB"/>
              <a:t> </a:t>
            </a:r>
            <a:r>
              <a:rPr lang="en-GB" err="1"/>
              <a:t>vel</a:t>
            </a:r>
            <a:r>
              <a:rPr lang="en-GB"/>
              <a:t> </a:t>
            </a:r>
            <a:r>
              <a:rPr lang="en-GB" err="1"/>
              <a:t>nisl</a:t>
            </a:r>
            <a:r>
              <a:rPr lang="en-GB"/>
              <a:t> </a:t>
            </a:r>
            <a:r>
              <a:rPr lang="en-GB" err="1"/>
              <a:t>eu</a:t>
            </a:r>
            <a:r>
              <a:rPr lang="en-GB"/>
              <a:t> </a:t>
            </a:r>
            <a:r>
              <a:rPr lang="en-GB" err="1"/>
              <a:t>urna</a:t>
            </a:r>
            <a:r>
              <a:rPr lang="en-GB"/>
              <a:t> </a:t>
            </a:r>
            <a:r>
              <a:rPr lang="en-GB" err="1"/>
              <a:t>aliquet</a:t>
            </a:r>
            <a:r>
              <a:rPr lang="en-GB"/>
              <a:t> fringilla </a:t>
            </a:r>
            <a:r>
              <a:rPr lang="en-GB" err="1"/>
              <a:t>nec</a:t>
            </a:r>
            <a:r>
              <a:rPr lang="en-GB"/>
              <a:t> at dolor. Morbi </a:t>
            </a:r>
            <a:r>
              <a:rPr lang="en-GB" err="1"/>
              <a:t>dapibus</a:t>
            </a:r>
            <a:r>
              <a:rPr lang="en-GB"/>
              <a:t> libero dui. In hac </a:t>
            </a:r>
            <a:r>
              <a:rPr lang="en-GB" err="1"/>
              <a:t>habitasse</a:t>
            </a:r>
            <a:r>
              <a:rPr lang="en-GB"/>
              <a:t> </a:t>
            </a:r>
            <a:r>
              <a:rPr lang="en-GB" err="1"/>
              <a:t>platea</a:t>
            </a:r>
            <a:r>
              <a:rPr lang="en-GB"/>
              <a:t> </a:t>
            </a:r>
            <a:r>
              <a:rPr lang="en-GB" err="1"/>
              <a:t>dictumst</a:t>
            </a:r>
            <a:r>
              <a:rPr lang="en-GB"/>
              <a:t>. Nam semper </a:t>
            </a:r>
            <a:r>
              <a:rPr lang="en-GB" err="1"/>
              <a:t>finibus</a:t>
            </a:r>
            <a:r>
              <a:rPr lang="en-GB"/>
              <a:t> </a:t>
            </a:r>
            <a:r>
              <a:rPr lang="en-GB" err="1"/>
              <a:t>augue</a:t>
            </a:r>
            <a:r>
              <a:rPr lang="en-GB"/>
              <a:t>, et tempus neque </a:t>
            </a:r>
            <a:r>
              <a:rPr lang="en-GB" err="1"/>
              <a:t>dignissim</a:t>
            </a:r>
            <a:r>
              <a:rPr lang="en-GB"/>
              <a:t> in. Duis </a:t>
            </a:r>
            <a:r>
              <a:rPr lang="en-GB" err="1"/>
              <a:t>bibendum</a:t>
            </a:r>
            <a:r>
              <a:rPr lang="en-GB"/>
              <a:t> </a:t>
            </a:r>
            <a:r>
              <a:rPr lang="en-GB" err="1"/>
              <a:t>orci</a:t>
            </a:r>
            <a:r>
              <a:rPr lang="en-GB"/>
              <a:t> id vestibulum. </a:t>
            </a:r>
          </a:p>
        </p:txBody>
      </p:sp>
      <p:grpSp>
        <p:nvGrpSpPr>
          <p:cNvPr id="6" name="Graphic 5">
            <a:extLst>
              <a:ext uri="{FF2B5EF4-FFF2-40B4-BE49-F238E27FC236}">
                <a16:creationId xmlns:a16="http://schemas.microsoft.com/office/drawing/2014/main" id="{C9579081-B4A4-1283-9662-A5B6A4CCFD01}"/>
              </a:ext>
            </a:extLst>
          </p:cNvPr>
          <p:cNvGrpSpPr/>
          <p:nvPr userDrawn="1"/>
        </p:nvGrpSpPr>
        <p:grpSpPr>
          <a:xfrm>
            <a:off x="11353939" y="197478"/>
            <a:ext cx="625231" cy="764426"/>
            <a:chOff x="5191189" y="2336798"/>
            <a:chExt cx="1789757" cy="2188203"/>
          </a:xfrm>
        </p:grpSpPr>
        <p:sp>
          <p:nvSpPr>
            <p:cNvPr id="9" name="Freeform 8">
              <a:extLst>
                <a:ext uri="{FF2B5EF4-FFF2-40B4-BE49-F238E27FC236}">
                  <a16:creationId xmlns:a16="http://schemas.microsoft.com/office/drawing/2014/main" id="{FCBD2435-1959-B81B-B978-040EF9247AC3}"/>
                </a:ext>
              </a:extLst>
            </p:cNvPr>
            <p:cNvSpPr/>
            <p:nvPr userDrawn="1"/>
          </p:nvSpPr>
          <p:spPr>
            <a:xfrm>
              <a:off x="6705236" y="2396631"/>
              <a:ext cx="174332" cy="174753"/>
            </a:xfrm>
            <a:custGeom>
              <a:avLst/>
              <a:gdLst>
                <a:gd name="connsiteX0" fmla="*/ 87166 w 174332"/>
                <a:gd name="connsiteY0" fmla="*/ 174752 h 174752"/>
                <a:gd name="connsiteX1" fmla="*/ 0 w 174332"/>
                <a:gd name="connsiteY1" fmla="*/ 87376 h 174752"/>
                <a:gd name="connsiteX2" fmla="*/ 87166 w 174332"/>
                <a:gd name="connsiteY2" fmla="*/ 0 h 174752"/>
                <a:gd name="connsiteX3" fmla="*/ 174333 w 174332"/>
                <a:gd name="connsiteY3" fmla="*/ 87376 h 174752"/>
                <a:gd name="connsiteX4" fmla="*/ 87166 w 174332"/>
                <a:gd name="connsiteY4" fmla="*/ 174752 h 174752"/>
                <a:gd name="connsiteX5" fmla="*/ 87166 w 174332"/>
                <a:gd name="connsiteY5" fmla="*/ 11397 h 174752"/>
                <a:gd name="connsiteX6" fmla="*/ 10422 w 174332"/>
                <a:gd name="connsiteY6" fmla="*/ 88326 h 174752"/>
                <a:gd name="connsiteX7" fmla="*/ 87166 w 174332"/>
                <a:gd name="connsiteY7" fmla="*/ 165255 h 174752"/>
                <a:gd name="connsiteX8" fmla="*/ 162963 w 174332"/>
                <a:gd name="connsiteY8" fmla="*/ 88326 h 174752"/>
                <a:gd name="connsiteX9" fmla="*/ 87166 w 174332"/>
                <a:gd name="connsiteY9" fmla="*/ 11397 h 17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332" h="174752">
                  <a:moveTo>
                    <a:pt x="87166" y="174752"/>
                  </a:moveTo>
                  <a:cubicBezTo>
                    <a:pt x="38846" y="174752"/>
                    <a:pt x="0" y="135813"/>
                    <a:pt x="0" y="87376"/>
                  </a:cubicBezTo>
                  <a:cubicBezTo>
                    <a:pt x="0" y="38939"/>
                    <a:pt x="38846" y="0"/>
                    <a:pt x="87166" y="0"/>
                  </a:cubicBezTo>
                  <a:cubicBezTo>
                    <a:pt x="135487" y="0"/>
                    <a:pt x="174333" y="38939"/>
                    <a:pt x="174333" y="87376"/>
                  </a:cubicBezTo>
                  <a:cubicBezTo>
                    <a:pt x="174333" y="135813"/>
                    <a:pt x="135487" y="174752"/>
                    <a:pt x="87166" y="174752"/>
                  </a:cubicBezTo>
                  <a:moveTo>
                    <a:pt x="87166" y="11397"/>
                  </a:moveTo>
                  <a:cubicBezTo>
                    <a:pt x="45478" y="11397"/>
                    <a:pt x="10422" y="45587"/>
                    <a:pt x="10422" y="88326"/>
                  </a:cubicBezTo>
                  <a:cubicBezTo>
                    <a:pt x="10422" y="130114"/>
                    <a:pt x="44531" y="165255"/>
                    <a:pt x="87166" y="165255"/>
                  </a:cubicBezTo>
                  <a:cubicBezTo>
                    <a:pt x="128855" y="165255"/>
                    <a:pt x="162963" y="131064"/>
                    <a:pt x="162963" y="88326"/>
                  </a:cubicBezTo>
                  <a:cubicBezTo>
                    <a:pt x="162963" y="45587"/>
                    <a:pt x="128855" y="11397"/>
                    <a:pt x="87166" y="11397"/>
                  </a:cubicBezTo>
                </a:path>
              </a:pathLst>
            </a:custGeom>
            <a:solidFill>
              <a:srgbClr val="1E1E1E"/>
            </a:solidFill>
            <a:ln w="9475" cap="flat">
              <a:noFill/>
              <a:prstDash val="solid"/>
              <a:miter/>
            </a:ln>
          </p:spPr>
          <p:txBody>
            <a:bodyPr rtlCol="0" anchor="ctr"/>
            <a:lstStyle/>
            <a:p>
              <a:endParaRPr lang="en-GB" sz="1092"/>
            </a:p>
          </p:txBody>
        </p:sp>
        <p:sp>
          <p:nvSpPr>
            <p:cNvPr id="10" name="Freeform 9">
              <a:extLst>
                <a:ext uri="{FF2B5EF4-FFF2-40B4-BE49-F238E27FC236}">
                  <a16:creationId xmlns:a16="http://schemas.microsoft.com/office/drawing/2014/main" id="{9900F0BD-5E1A-123C-365B-E13354F51158}"/>
                </a:ext>
              </a:extLst>
            </p:cNvPr>
            <p:cNvSpPr/>
            <p:nvPr userDrawn="1"/>
          </p:nvSpPr>
          <p:spPr>
            <a:xfrm>
              <a:off x="6753556" y="2431771"/>
              <a:ext cx="84325" cy="100673"/>
            </a:xfrm>
            <a:custGeom>
              <a:avLst/>
              <a:gdLst>
                <a:gd name="connsiteX0" fmla="*/ 0 w 84324"/>
                <a:gd name="connsiteY0" fmla="*/ 0 h 100672"/>
                <a:gd name="connsiteX1" fmla="*/ 51163 w 84324"/>
                <a:gd name="connsiteY1" fmla="*/ 0 h 100672"/>
                <a:gd name="connsiteX2" fmla="*/ 82429 w 84324"/>
                <a:gd name="connsiteY2" fmla="*/ 28492 h 100672"/>
                <a:gd name="connsiteX3" fmla="*/ 67270 w 84324"/>
                <a:gd name="connsiteY3" fmla="*/ 52236 h 100672"/>
                <a:gd name="connsiteX4" fmla="*/ 79587 w 84324"/>
                <a:gd name="connsiteY4" fmla="*/ 77879 h 100672"/>
                <a:gd name="connsiteX5" fmla="*/ 84324 w 84324"/>
                <a:gd name="connsiteY5" fmla="*/ 97823 h 100672"/>
                <a:gd name="connsiteX6" fmla="*/ 84324 w 84324"/>
                <a:gd name="connsiteY6" fmla="*/ 100672 h 100672"/>
                <a:gd name="connsiteX7" fmla="*/ 61585 w 84324"/>
                <a:gd name="connsiteY7" fmla="*/ 100672 h 100672"/>
                <a:gd name="connsiteX8" fmla="*/ 59690 w 84324"/>
                <a:gd name="connsiteY8" fmla="*/ 80728 h 100672"/>
                <a:gd name="connsiteX9" fmla="*/ 43583 w 84324"/>
                <a:gd name="connsiteY9" fmla="*/ 61733 h 100672"/>
                <a:gd name="connsiteX10" fmla="*/ 21792 w 84324"/>
                <a:gd name="connsiteY10" fmla="*/ 61733 h 100672"/>
                <a:gd name="connsiteX11" fmla="*/ 21792 w 84324"/>
                <a:gd name="connsiteY11" fmla="*/ 100672 h 100672"/>
                <a:gd name="connsiteX12" fmla="*/ 948 w 84324"/>
                <a:gd name="connsiteY12" fmla="*/ 100672 h 100672"/>
                <a:gd name="connsiteX13" fmla="*/ 948 w 84324"/>
                <a:gd name="connsiteY13" fmla="*/ 0 h 100672"/>
                <a:gd name="connsiteX14" fmla="*/ 45478 w 84324"/>
                <a:gd name="connsiteY14" fmla="*/ 44638 h 100672"/>
                <a:gd name="connsiteX15" fmla="*/ 61585 w 84324"/>
                <a:gd name="connsiteY15" fmla="*/ 31341 h 100672"/>
                <a:gd name="connsiteX16" fmla="*/ 46426 w 84324"/>
                <a:gd name="connsiteY16" fmla="*/ 18045 h 100672"/>
                <a:gd name="connsiteX17" fmla="*/ 19897 w 84324"/>
                <a:gd name="connsiteY17" fmla="*/ 18045 h 100672"/>
                <a:gd name="connsiteX18" fmla="*/ 19897 w 84324"/>
                <a:gd name="connsiteY18" fmla="*/ 44638 h 100672"/>
                <a:gd name="connsiteX19" fmla="*/ 45478 w 84324"/>
                <a:gd name="connsiteY19" fmla="*/ 44638 h 100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4324" h="100672">
                  <a:moveTo>
                    <a:pt x="0" y="0"/>
                  </a:moveTo>
                  <a:lnTo>
                    <a:pt x="51163" y="0"/>
                  </a:lnTo>
                  <a:cubicBezTo>
                    <a:pt x="77692" y="0"/>
                    <a:pt x="82429" y="19945"/>
                    <a:pt x="82429" y="28492"/>
                  </a:cubicBezTo>
                  <a:cubicBezTo>
                    <a:pt x="82429" y="39889"/>
                    <a:pt x="76744" y="49386"/>
                    <a:pt x="67270" y="52236"/>
                  </a:cubicBezTo>
                  <a:cubicBezTo>
                    <a:pt x="75797" y="56035"/>
                    <a:pt x="79587" y="58884"/>
                    <a:pt x="79587" y="77879"/>
                  </a:cubicBezTo>
                  <a:cubicBezTo>
                    <a:pt x="79587" y="92125"/>
                    <a:pt x="79587" y="95924"/>
                    <a:pt x="84324" y="97823"/>
                  </a:cubicBezTo>
                  <a:lnTo>
                    <a:pt x="84324" y="100672"/>
                  </a:lnTo>
                  <a:lnTo>
                    <a:pt x="61585" y="100672"/>
                  </a:lnTo>
                  <a:cubicBezTo>
                    <a:pt x="59690" y="95924"/>
                    <a:pt x="59690" y="91175"/>
                    <a:pt x="59690" y="80728"/>
                  </a:cubicBezTo>
                  <a:cubicBezTo>
                    <a:pt x="59690" y="67431"/>
                    <a:pt x="58743" y="61733"/>
                    <a:pt x="43583" y="61733"/>
                  </a:cubicBezTo>
                  <a:lnTo>
                    <a:pt x="21792" y="61733"/>
                  </a:lnTo>
                  <a:lnTo>
                    <a:pt x="21792" y="100672"/>
                  </a:lnTo>
                  <a:lnTo>
                    <a:pt x="948" y="100672"/>
                  </a:lnTo>
                  <a:lnTo>
                    <a:pt x="948" y="0"/>
                  </a:lnTo>
                  <a:close/>
                  <a:moveTo>
                    <a:pt x="45478" y="44638"/>
                  </a:moveTo>
                  <a:cubicBezTo>
                    <a:pt x="56848" y="44638"/>
                    <a:pt x="61585" y="40839"/>
                    <a:pt x="61585" y="31341"/>
                  </a:cubicBezTo>
                  <a:cubicBezTo>
                    <a:pt x="61585" y="25643"/>
                    <a:pt x="59690" y="18045"/>
                    <a:pt x="46426" y="18045"/>
                  </a:cubicBezTo>
                  <a:lnTo>
                    <a:pt x="19897" y="18045"/>
                  </a:lnTo>
                  <a:lnTo>
                    <a:pt x="19897" y="44638"/>
                  </a:lnTo>
                  <a:lnTo>
                    <a:pt x="45478" y="44638"/>
                  </a:lnTo>
                  <a:close/>
                </a:path>
              </a:pathLst>
            </a:custGeom>
            <a:solidFill>
              <a:srgbClr val="1E1E1E"/>
            </a:solidFill>
            <a:ln w="9475" cap="flat">
              <a:noFill/>
              <a:prstDash val="solid"/>
              <a:miter/>
            </a:ln>
          </p:spPr>
          <p:txBody>
            <a:bodyPr rtlCol="0" anchor="ctr"/>
            <a:lstStyle/>
            <a:p>
              <a:endParaRPr lang="en-GB" sz="1092"/>
            </a:p>
          </p:txBody>
        </p:sp>
        <p:sp>
          <p:nvSpPr>
            <p:cNvPr id="11" name="Freeform 10">
              <a:extLst>
                <a:ext uri="{FF2B5EF4-FFF2-40B4-BE49-F238E27FC236}">
                  <a16:creationId xmlns:a16="http://schemas.microsoft.com/office/drawing/2014/main" id="{B1F62FFD-E14A-05A1-00A9-3A0C7C3347F9}"/>
                </a:ext>
              </a:extLst>
            </p:cNvPr>
            <p:cNvSpPr/>
            <p:nvPr userDrawn="1"/>
          </p:nvSpPr>
          <p:spPr>
            <a:xfrm>
              <a:off x="5191189" y="2336798"/>
              <a:ext cx="1789757" cy="1938417"/>
            </a:xfrm>
            <a:custGeom>
              <a:avLst/>
              <a:gdLst>
                <a:gd name="connsiteX0" fmla="*/ 633851 w 1789752"/>
                <a:gd name="connsiteY0" fmla="*/ 1832997 h 1938417"/>
                <a:gd name="connsiteX1" fmla="*/ 634798 w 1789752"/>
                <a:gd name="connsiteY1" fmla="*/ 1832997 h 1938417"/>
                <a:gd name="connsiteX2" fmla="*/ 684066 w 1789752"/>
                <a:gd name="connsiteY2" fmla="*/ 1764615 h 1938417"/>
                <a:gd name="connsiteX3" fmla="*/ 656590 w 1789752"/>
                <a:gd name="connsiteY3" fmla="*/ 1702882 h 1938417"/>
                <a:gd name="connsiteX4" fmla="*/ 577951 w 1789752"/>
                <a:gd name="connsiteY4" fmla="*/ 1684837 h 1938417"/>
                <a:gd name="connsiteX5" fmla="*/ 498364 w 1789752"/>
                <a:gd name="connsiteY5" fmla="*/ 1684837 h 1938417"/>
                <a:gd name="connsiteX6" fmla="*/ 498364 w 1789752"/>
                <a:gd name="connsiteY6" fmla="*/ 1937468 h 1938417"/>
                <a:gd name="connsiteX7" fmla="*/ 541000 w 1789752"/>
                <a:gd name="connsiteY7" fmla="*/ 1937468 h 1938417"/>
                <a:gd name="connsiteX8" fmla="*/ 541000 w 1789752"/>
                <a:gd name="connsiteY8" fmla="*/ 1841544 h 1938417"/>
                <a:gd name="connsiteX9" fmla="*/ 588373 w 1789752"/>
                <a:gd name="connsiteY9" fmla="*/ 1841544 h 1938417"/>
                <a:gd name="connsiteX10" fmla="*/ 639536 w 1789752"/>
                <a:gd name="connsiteY10" fmla="*/ 1937468 h 1938417"/>
                <a:gd name="connsiteX11" fmla="*/ 688804 w 1789752"/>
                <a:gd name="connsiteY11" fmla="*/ 1937468 h 1938417"/>
                <a:gd name="connsiteX12" fmla="*/ 631956 w 1789752"/>
                <a:gd name="connsiteY12" fmla="*/ 1832997 h 1938417"/>
                <a:gd name="connsiteX13" fmla="*/ 633851 w 1789752"/>
                <a:gd name="connsiteY13" fmla="*/ 1832997 h 1938417"/>
                <a:gd name="connsiteX14" fmla="*/ 620587 w 1789752"/>
                <a:gd name="connsiteY14" fmla="*/ 1800706 h 1938417"/>
                <a:gd name="connsiteX15" fmla="*/ 593110 w 1789752"/>
                <a:gd name="connsiteY15" fmla="*/ 1807354 h 1938417"/>
                <a:gd name="connsiteX16" fmla="*/ 560897 w 1789752"/>
                <a:gd name="connsiteY16" fmla="*/ 1808303 h 1938417"/>
                <a:gd name="connsiteX17" fmla="*/ 541000 w 1789752"/>
                <a:gd name="connsiteY17" fmla="*/ 1808303 h 1938417"/>
                <a:gd name="connsiteX18" fmla="*/ 541000 w 1789752"/>
                <a:gd name="connsiteY18" fmla="*/ 1721877 h 1938417"/>
                <a:gd name="connsiteX19" fmla="*/ 565634 w 1789752"/>
                <a:gd name="connsiteY19" fmla="*/ 1721877 h 1938417"/>
                <a:gd name="connsiteX20" fmla="*/ 617744 w 1789752"/>
                <a:gd name="connsiteY20" fmla="*/ 1727575 h 1938417"/>
                <a:gd name="connsiteX21" fmla="*/ 639536 w 1789752"/>
                <a:gd name="connsiteY21" fmla="*/ 1764615 h 1938417"/>
                <a:gd name="connsiteX22" fmla="*/ 639536 w 1789752"/>
                <a:gd name="connsiteY22" fmla="*/ 1764615 h 1938417"/>
                <a:gd name="connsiteX23" fmla="*/ 639536 w 1789752"/>
                <a:gd name="connsiteY23" fmla="*/ 1764615 h 1938417"/>
                <a:gd name="connsiteX24" fmla="*/ 639536 w 1789752"/>
                <a:gd name="connsiteY24" fmla="*/ 1764615 h 1938417"/>
                <a:gd name="connsiteX25" fmla="*/ 620587 w 1789752"/>
                <a:gd name="connsiteY25" fmla="*/ 1800706 h 1938417"/>
                <a:gd name="connsiteX26" fmla="*/ 403618 w 1789752"/>
                <a:gd name="connsiteY26" fmla="*/ 1938418 h 1938417"/>
                <a:gd name="connsiteX27" fmla="*/ 445306 w 1789752"/>
                <a:gd name="connsiteY27" fmla="*/ 1938418 h 1938417"/>
                <a:gd name="connsiteX28" fmla="*/ 445306 w 1789752"/>
                <a:gd name="connsiteY28" fmla="*/ 1684837 h 1938417"/>
                <a:gd name="connsiteX29" fmla="*/ 403618 w 1789752"/>
                <a:gd name="connsiteY29" fmla="*/ 1684837 h 1938417"/>
                <a:gd name="connsiteX30" fmla="*/ 403618 w 1789752"/>
                <a:gd name="connsiteY30" fmla="*/ 1938418 h 1938417"/>
                <a:gd name="connsiteX31" fmla="*/ 42636 w 1789752"/>
                <a:gd name="connsiteY31" fmla="*/ 1721877 h 1938417"/>
                <a:gd name="connsiteX32" fmla="*/ 165806 w 1789752"/>
                <a:gd name="connsiteY32" fmla="*/ 1721877 h 1938417"/>
                <a:gd name="connsiteX33" fmla="*/ 165806 w 1789752"/>
                <a:gd name="connsiteY33" fmla="*/ 1683888 h 1938417"/>
                <a:gd name="connsiteX34" fmla="*/ 0 w 1789752"/>
                <a:gd name="connsiteY34" fmla="*/ 1683888 h 1938417"/>
                <a:gd name="connsiteX35" fmla="*/ 0 w 1789752"/>
                <a:gd name="connsiteY35" fmla="*/ 1937468 h 1938417"/>
                <a:gd name="connsiteX36" fmla="*/ 42636 w 1789752"/>
                <a:gd name="connsiteY36" fmla="*/ 1937468 h 1938417"/>
                <a:gd name="connsiteX37" fmla="*/ 42636 w 1789752"/>
                <a:gd name="connsiteY37" fmla="*/ 1827298 h 1938417"/>
                <a:gd name="connsiteX38" fmla="*/ 150646 w 1789752"/>
                <a:gd name="connsiteY38" fmla="*/ 1827298 h 1938417"/>
                <a:gd name="connsiteX39" fmla="*/ 150646 w 1789752"/>
                <a:gd name="connsiteY39" fmla="*/ 1791208 h 1938417"/>
                <a:gd name="connsiteX40" fmla="*/ 42636 w 1789752"/>
                <a:gd name="connsiteY40" fmla="*/ 1791208 h 1938417"/>
                <a:gd name="connsiteX41" fmla="*/ 42636 w 1789752"/>
                <a:gd name="connsiteY41" fmla="*/ 1721877 h 1938417"/>
                <a:gd name="connsiteX42" fmla="*/ 235918 w 1789752"/>
                <a:gd name="connsiteY42" fmla="*/ 1684837 h 1938417"/>
                <a:gd name="connsiteX43" fmla="*/ 150646 w 1789752"/>
                <a:gd name="connsiteY43" fmla="*/ 1938418 h 1938417"/>
                <a:gd name="connsiteX44" fmla="*/ 196124 w 1789752"/>
                <a:gd name="connsiteY44" fmla="*/ 1938418 h 1938417"/>
                <a:gd name="connsiteX45" fmla="*/ 211284 w 1789752"/>
                <a:gd name="connsiteY45" fmla="*/ 1888081 h 1938417"/>
                <a:gd name="connsiteX46" fmla="*/ 312662 w 1789752"/>
                <a:gd name="connsiteY46" fmla="*/ 1888081 h 1938417"/>
                <a:gd name="connsiteX47" fmla="*/ 327821 w 1789752"/>
                <a:gd name="connsiteY47" fmla="*/ 1938418 h 1938417"/>
                <a:gd name="connsiteX48" fmla="*/ 373299 w 1789752"/>
                <a:gd name="connsiteY48" fmla="*/ 1938418 h 1938417"/>
                <a:gd name="connsiteX49" fmla="*/ 287080 w 1789752"/>
                <a:gd name="connsiteY49" fmla="*/ 1684837 h 1938417"/>
                <a:gd name="connsiteX50" fmla="*/ 235918 w 1789752"/>
                <a:gd name="connsiteY50" fmla="*/ 1684837 h 1938417"/>
                <a:gd name="connsiteX51" fmla="*/ 301292 w 1789752"/>
                <a:gd name="connsiteY51" fmla="*/ 1851042 h 1938417"/>
                <a:gd name="connsiteX52" fmla="*/ 222653 w 1789752"/>
                <a:gd name="connsiteY52" fmla="*/ 1851042 h 1938417"/>
                <a:gd name="connsiteX53" fmla="*/ 262447 w 1789752"/>
                <a:gd name="connsiteY53" fmla="*/ 1719028 h 1938417"/>
                <a:gd name="connsiteX54" fmla="*/ 300345 w 1789752"/>
                <a:gd name="connsiteY54" fmla="*/ 1847243 h 1938417"/>
                <a:gd name="connsiteX55" fmla="*/ 301292 w 1789752"/>
                <a:gd name="connsiteY55" fmla="*/ 1851042 h 1938417"/>
                <a:gd name="connsiteX56" fmla="*/ 1528254 w 1789752"/>
                <a:gd name="connsiteY56" fmla="*/ 1703832 h 1938417"/>
                <a:gd name="connsiteX57" fmla="*/ 1453404 w 1789752"/>
                <a:gd name="connsiteY57" fmla="*/ 1683888 h 1938417"/>
                <a:gd name="connsiteX58" fmla="*/ 1364343 w 1789752"/>
                <a:gd name="connsiteY58" fmla="*/ 1683888 h 1938417"/>
                <a:gd name="connsiteX59" fmla="*/ 1364343 w 1789752"/>
                <a:gd name="connsiteY59" fmla="*/ 1937468 h 1938417"/>
                <a:gd name="connsiteX60" fmla="*/ 1443930 w 1789752"/>
                <a:gd name="connsiteY60" fmla="*/ 1937468 h 1938417"/>
                <a:gd name="connsiteX61" fmla="*/ 1525411 w 1789752"/>
                <a:gd name="connsiteY61" fmla="*/ 1922272 h 1938417"/>
                <a:gd name="connsiteX62" fmla="*/ 1577521 w 1789752"/>
                <a:gd name="connsiteY62" fmla="*/ 1813052 h 1938417"/>
                <a:gd name="connsiteX63" fmla="*/ 1528254 w 1789752"/>
                <a:gd name="connsiteY63" fmla="*/ 1703832 h 1938417"/>
                <a:gd name="connsiteX64" fmla="*/ 1531096 w 1789752"/>
                <a:gd name="connsiteY64" fmla="*/ 1814002 h 1938417"/>
                <a:gd name="connsiteX65" fmla="*/ 1491303 w 1789752"/>
                <a:gd name="connsiteY65" fmla="*/ 1893780 h 1938417"/>
                <a:gd name="connsiteX66" fmla="*/ 1429718 w 1789752"/>
                <a:gd name="connsiteY66" fmla="*/ 1899478 h 1938417"/>
                <a:gd name="connsiteX67" fmla="*/ 1406031 w 1789752"/>
                <a:gd name="connsiteY67" fmla="*/ 1899478 h 1938417"/>
                <a:gd name="connsiteX68" fmla="*/ 1406031 w 1789752"/>
                <a:gd name="connsiteY68" fmla="*/ 1722827 h 1938417"/>
                <a:gd name="connsiteX69" fmla="*/ 1434455 w 1789752"/>
                <a:gd name="connsiteY69" fmla="*/ 1722827 h 1938417"/>
                <a:gd name="connsiteX70" fmla="*/ 1489408 w 1789752"/>
                <a:gd name="connsiteY70" fmla="*/ 1730425 h 1938417"/>
                <a:gd name="connsiteX71" fmla="*/ 1531096 w 1789752"/>
                <a:gd name="connsiteY71" fmla="*/ 1814002 h 1938417"/>
                <a:gd name="connsiteX72" fmla="*/ 1531096 w 1789752"/>
                <a:gd name="connsiteY72" fmla="*/ 1814002 h 1938417"/>
                <a:gd name="connsiteX73" fmla="*/ 1789753 w 1789752"/>
                <a:gd name="connsiteY73" fmla="*/ 1721877 h 1938417"/>
                <a:gd name="connsiteX74" fmla="*/ 1789753 w 1789752"/>
                <a:gd name="connsiteY74" fmla="*/ 1683888 h 1938417"/>
                <a:gd name="connsiteX75" fmla="*/ 1611630 w 1789752"/>
                <a:gd name="connsiteY75" fmla="*/ 1683888 h 1938417"/>
                <a:gd name="connsiteX76" fmla="*/ 1611630 w 1789752"/>
                <a:gd name="connsiteY76" fmla="*/ 1937468 h 1938417"/>
                <a:gd name="connsiteX77" fmla="*/ 1788805 w 1789752"/>
                <a:gd name="connsiteY77" fmla="*/ 1937468 h 1938417"/>
                <a:gd name="connsiteX78" fmla="*/ 1788805 w 1789752"/>
                <a:gd name="connsiteY78" fmla="*/ 1899478 h 1938417"/>
                <a:gd name="connsiteX79" fmla="*/ 1653318 w 1789752"/>
                <a:gd name="connsiteY79" fmla="*/ 1899478 h 1938417"/>
                <a:gd name="connsiteX80" fmla="*/ 1653318 w 1789752"/>
                <a:gd name="connsiteY80" fmla="*/ 1824449 h 1938417"/>
                <a:gd name="connsiteX81" fmla="*/ 1777436 w 1789752"/>
                <a:gd name="connsiteY81" fmla="*/ 1824449 h 1938417"/>
                <a:gd name="connsiteX82" fmla="*/ 1777436 w 1789752"/>
                <a:gd name="connsiteY82" fmla="*/ 1788359 h 1938417"/>
                <a:gd name="connsiteX83" fmla="*/ 1653318 w 1789752"/>
                <a:gd name="connsiteY83" fmla="*/ 1788359 h 1938417"/>
                <a:gd name="connsiteX84" fmla="*/ 1653318 w 1789752"/>
                <a:gd name="connsiteY84" fmla="*/ 1721877 h 1938417"/>
                <a:gd name="connsiteX85" fmla="*/ 1789753 w 1789752"/>
                <a:gd name="connsiteY85" fmla="*/ 1721877 h 1938417"/>
                <a:gd name="connsiteX86" fmla="*/ 698278 w 1789752"/>
                <a:gd name="connsiteY86" fmla="*/ 1722827 h 1938417"/>
                <a:gd name="connsiteX87" fmla="*/ 768390 w 1789752"/>
                <a:gd name="connsiteY87" fmla="*/ 1722827 h 1938417"/>
                <a:gd name="connsiteX88" fmla="*/ 768390 w 1789752"/>
                <a:gd name="connsiteY88" fmla="*/ 1937468 h 1938417"/>
                <a:gd name="connsiteX89" fmla="*/ 811026 w 1789752"/>
                <a:gd name="connsiteY89" fmla="*/ 1937468 h 1938417"/>
                <a:gd name="connsiteX90" fmla="*/ 811026 w 1789752"/>
                <a:gd name="connsiteY90" fmla="*/ 1722827 h 1938417"/>
                <a:gd name="connsiteX91" fmla="*/ 882086 w 1789752"/>
                <a:gd name="connsiteY91" fmla="*/ 1722827 h 1938417"/>
                <a:gd name="connsiteX92" fmla="*/ 882086 w 1789752"/>
                <a:gd name="connsiteY92" fmla="*/ 1684837 h 1938417"/>
                <a:gd name="connsiteX93" fmla="*/ 698278 w 1789752"/>
                <a:gd name="connsiteY93" fmla="*/ 1684837 h 1938417"/>
                <a:gd name="connsiteX94" fmla="*/ 698278 w 1789752"/>
                <a:gd name="connsiteY94" fmla="*/ 1722827 h 1938417"/>
                <a:gd name="connsiteX95" fmla="*/ 1204222 w 1789752"/>
                <a:gd name="connsiteY95" fmla="*/ 1684837 h 1938417"/>
                <a:gd name="connsiteX96" fmla="*/ 1118951 w 1789752"/>
                <a:gd name="connsiteY96" fmla="*/ 1938418 h 1938417"/>
                <a:gd name="connsiteX97" fmla="*/ 1164429 w 1789752"/>
                <a:gd name="connsiteY97" fmla="*/ 1938418 h 1938417"/>
                <a:gd name="connsiteX98" fmla="*/ 1179588 w 1789752"/>
                <a:gd name="connsiteY98" fmla="*/ 1888081 h 1938417"/>
                <a:gd name="connsiteX99" fmla="*/ 1280966 w 1789752"/>
                <a:gd name="connsiteY99" fmla="*/ 1888081 h 1938417"/>
                <a:gd name="connsiteX100" fmla="*/ 1296126 w 1789752"/>
                <a:gd name="connsiteY100" fmla="*/ 1938418 h 1938417"/>
                <a:gd name="connsiteX101" fmla="*/ 1341604 w 1789752"/>
                <a:gd name="connsiteY101" fmla="*/ 1938418 h 1938417"/>
                <a:gd name="connsiteX102" fmla="*/ 1255385 w 1789752"/>
                <a:gd name="connsiteY102" fmla="*/ 1684837 h 1938417"/>
                <a:gd name="connsiteX103" fmla="*/ 1204222 w 1789752"/>
                <a:gd name="connsiteY103" fmla="*/ 1684837 h 1938417"/>
                <a:gd name="connsiteX104" fmla="*/ 1190958 w 1789752"/>
                <a:gd name="connsiteY104" fmla="*/ 1851042 h 1938417"/>
                <a:gd name="connsiteX105" fmla="*/ 1230751 w 1789752"/>
                <a:gd name="connsiteY105" fmla="*/ 1719028 h 1938417"/>
                <a:gd name="connsiteX106" fmla="*/ 1269597 w 1789752"/>
                <a:gd name="connsiteY106" fmla="*/ 1851042 h 1938417"/>
                <a:gd name="connsiteX107" fmla="*/ 1190958 w 1789752"/>
                <a:gd name="connsiteY107" fmla="*/ 1851042 h 1938417"/>
                <a:gd name="connsiteX108" fmla="*/ 1046944 w 1789752"/>
                <a:gd name="connsiteY108" fmla="*/ 1832997 h 1938417"/>
                <a:gd name="connsiteX109" fmla="*/ 1048839 w 1789752"/>
                <a:gd name="connsiteY109" fmla="*/ 1832997 h 1938417"/>
                <a:gd name="connsiteX110" fmla="*/ 1098107 w 1789752"/>
                <a:gd name="connsiteY110" fmla="*/ 1764615 h 1938417"/>
                <a:gd name="connsiteX111" fmla="*/ 1070630 w 1789752"/>
                <a:gd name="connsiteY111" fmla="*/ 1702882 h 1938417"/>
                <a:gd name="connsiteX112" fmla="*/ 991991 w 1789752"/>
                <a:gd name="connsiteY112" fmla="*/ 1684837 h 1938417"/>
                <a:gd name="connsiteX113" fmla="*/ 912404 w 1789752"/>
                <a:gd name="connsiteY113" fmla="*/ 1684837 h 1938417"/>
                <a:gd name="connsiteX114" fmla="*/ 912404 w 1789752"/>
                <a:gd name="connsiteY114" fmla="*/ 1937468 h 1938417"/>
                <a:gd name="connsiteX115" fmla="*/ 955040 w 1789752"/>
                <a:gd name="connsiteY115" fmla="*/ 1937468 h 1938417"/>
                <a:gd name="connsiteX116" fmla="*/ 955040 w 1789752"/>
                <a:gd name="connsiteY116" fmla="*/ 1841544 h 1938417"/>
                <a:gd name="connsiteX117" fmla="*/ 1002413 w 1789752"/>
                <a:gd name="connsiteY117" fmla="*/ 1841544 h 1938417"/>
                <a:gd name="connsiteX118" fmla="*/ 1053576 w 1789752"/>
                <a:gd name="connsiteY118" fmla="*/ 1937468 h 1938417"/>
                <a:gd name="connsiteX119" fmla="*/ 1102844 w 1789752"/>
                <a:gd name="connsiteY119" fmla="*/ 1937468 h 1938417"/>
                <a:gd name="connsiteX120" fmla="*/ 1045996 w 1789752"/>
                <a:gd name="connsiteY120" fmla="*/ 1832997 h 1938417"/>
                <a:gd name="connsiteX121" fmla="*/ 1046944 w 1789752"/>
                <a:gd name="connsiteY121" fmla="*/ 1832997 h 1938417"/>
                <a:gd name="connsiteX122" fmla="*/ 1033679 w 1789752"/>
                <a:gd name="connsiteY122" fmla="*/ 1800706 h 1938417"/>
                <a:gd name="connsiteX123" fmla="*/ 1006203 w 1789752"/>
                <a:gd name="connsiteY123" fmla="*/ 1807354 h 1938417"/>
                <a:gd name="connsiteX124" fmla="*/ 973989 w 1789752"/>
                <a:gd name="connsiteY124" fmla="*/ 1808303 h 1938417"/>
                <a:gd name="connsiteX125" fmla="*/ 954093 w 1789752"/>
                <a:gd name="connsiteY125" fmla="*/ 1808303 h 1938417"/>
                <a:gd name="connsiteX126" fmla="*/ 954093 w 1789752"/>
                <a:gd name="connsiteY126" fmla="*/ 1724726 h 1938417"/>
                <a:gd name="connsiteX127" fmla="*/ 954093 w 1789752"/>
                <a:gd name="connsiteY127" fmla="*/ 1721877 h 1938417"/>
                <a:gd name="connsiteX128" fmla="*/ 978727 w 1789752"/>
                <a:gd name="connsiteY128" fmla="*/ 1721877 h 1938417"/>
                <a:gd name="connsiteX129" fmla="*/ 1030837 w 1789752"/>
                <a:gd name="connsiteY129" fmla="*/ 1727575 h 1938417"/>
                <a:gd name="connsiteX130" fmla="*/ 1052628 w 1789752"/>
                <a:gd name="connsiteY130" fmla="*/ 1764615 h 1938417"/>
                <a:gd name="connsiteX131" fmla="*/ 1052628 w 1789752"/>
                <a:gd name="connsiteY131" fmla="*/ 1764615 h 1938417"/>
                <a:gd name="connsiteX132" fmla="*/ 1052628 w 1789752"/>
                <a:gd name="connsiteY132" fmla="*/ 1764615 h 1938417"/>
                <a:gd name="connsiteX133" fmla="*/ 1052628 w 1789752"/>
                <a:gd name="connsiteY133" fmla="*/ 1764615 h 1938417"/>
                <a:gd name="connsiteX134" fmla="*/ 1033679 w 1789752"/>
                <a:gd name="connsiteY134" fmla="*/ 1800706 h 1938417"/>
                <a:gd name="connsiteX135" fmla="*/ 1671320 w 1789752"/>
                <a:gd name="connsiteY135" fmla="*/ 778786 h 1938417"/>
                <a:gd name="connsiteX136" fmla="*/ 894403 w 1789752"/>
                <a:gd name="connsiteY136" fmla="*/ 0 h 1938417"/>
                <a:gd name="connsiteX137" fmla="*/ 117485 w 1789752"/>
                <a:gd name="connsiteY137" fmla="*/ 778786 h 1938417"/>
                <a:gd name="connsiteX138" fmla="*/ 894403 w 1789752"/>
                <a:gd name="connsiteY138" fmla="*/ 1557572 h 1938417"/>
                <a:gd name="connsiteX139" fmla="*/ 1671320 w 1789752"/>
                <a:gd name="connsiteY139" fmla="*/ 778786 h 1938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1789752" h="1938417">
                  <a:moveTo>
                    <a:pt x="633851" y="1832997"/>
                  </a:moveTo>
                  <a:lnTo>
                    <a:pt x="634798" y="1832997"/>
                  </a:lnTo>
                  <a:cubicBezTo>
                    <a:pt x="649010" y="1828248"/>
                    <a:pt x="684066" y="1812102"/>
                    <a:pt x="684066" y="1764615"/>
                  </a:cubicBezTo>
                  <a:cubicBezTo>
                    <a:pt x="684066" y="1735173"/>
                    <a:pt x="671749" y="1715229"/>
                    <a:pt x="656590" y="1702882"/>
                  </a:cubicBezTo>
                  <a:cubicBezTo>
                    <a:pt x="634798" y="1684837"/>
                    <a:pt x="613007" y="1684837"/>
                    <a:pt x="577951" y="1684837"/>
                  </a:cubicBezTo>
                  <a:lnTo>
                    <a:pt x="498364" y="1684837"/>
                  </a:lnTo>
                  <a:lnTo>
                    <a:pt x="498364" y="1937468"/>
                  </a:lnTo>
                  <a:lnTo>
                    <a:pt x="541000" y="1937468"/>
                  </a:lnTo>
                  <a:lnTo>
                    <a:pt x="541000" y="1841544"/>
                  </a:lnTo>
                  <a:lnTo>
                    <a:pt x="588373" y="1841544"/>
                  </a:lnTo>
                  <a:lnTo>
                    <a:pt x="639536" y="1937468"/>
                  </a:lnTo>
                  <a:lnTo>
                    <a:pt x="688804" y="1937468"/>
                  </a:lnTo>
                  <a:lnTo>
                    <a:pt x="631956" y="1832997"/>
                  </a:lnTo>
                  <a:lnTo>
                    <a:pt x="633851" y="1832997"/>
                  </a:lnTo>
                  <a:close/>
                  <a:moveTo>
                    <a:pt x="620587" y="1800706"/>
                  </a:moveTo>
                  <a:cubicBezTo>
                    <a:pt x="610164" y="1806404"/>
                    <a:pt x="597847" y="1806404"/>
                    <a:pt x="593110" y="1807354"/>
                  </a:cubicBezTo>
                  <a:cubicBezTo>
                    <a:pt x="583636" y="1807354"/>
                    <a:pt x="577951" y="1808303"/>
                    <a:pt x="560897" y="1808303"/>
                  </a:cubicBezTo>
                  <a:lnTo>
                    <a:pt x="541000" y="1808303"/>
                  </a:lnTo>
                  <a:lnTo>
                    <a:pt x="541000" y="1721877"/>
                  </a:lnTo>
                  <a:lnTo>
                    <a:pt x="565634" y="1721877"/>
                  </a:lnTo>
                  <a:cubicBezTo>
                    <a:pt x="594058" y="1721877"/>
                    <a:pt x="607322" y="1721877"/>
                    <a:pt x="617744" y="1727575"/>
                  </a:cubicBezTo>
                  <a:cubicBezTo>
                    <a:pt x="638588" y="1738023"/>
                    <a:pt x="639536" y="1758917"/>
                    <a:pt x="639536" y="1764615"/>
                  </a:cubicBezTo>
                  <a:lnTo>
                    <a:pt x="639536" y="1764615"/>
                  </a:lnTo>
                  <a:lnTo>
                    <a:pt x="639536" y="1764615"/>
                  </a:lnTo>
                  <a:cubicBezTo>
                    <a:pt x="639536" y="1764615"/>
                    <a:pt x="639536" y="1764615"/>
                    <a:pt x="639536" y="1764615"/>
                  </a:cubicBezTo>
                  <a:cubicBezTo>
                    <a:pt x="640483" y="1783610"/>
                    <a:pt x="631009" y="1795007"/>
                    <a:pt x="620587" y="1800706"/>
                  </a:cubicBezTo>
                  <a:moveTo>
                    <a:pt x="403618" y="1938418"/>
                  </a:moveTo>
                  <a:lnTo>
                    <a:pt x="445306" y="1938418"/>
                  </a:lnTo>
                  <a:lnTo>
                    <a:pt x="445306" y="1684837"/>
                  </a:lnTo>
                  <a:lnTo>
                    <a:pt x="403618" y="1684837"/>
                  </a:lnTo>
                  <a:lnTo>
                    <a:pt x="403618" y="1938418"/>
                  </a:lnTo>
                  <a:close/>
                  <a:moveTo>
                    <a:pt x="42636" y="1721877"/>
                  </a:moveTo>
                  <a:lnTo>
                    <a:pt x="165806" y="1721877"/>
                  </a:lnTo>
                  <a:lnTo>
                    <a:pt x="165806" y="1683888"/>
                  </a:lnTo>
                  <a:lnTo>
                    <a:pt x="0" y="1683888"/>
                  </a:lnTo>
                  <a:lnTo>
                    <a:pt x="0" y="1937468"/>
                  </a:lnTo>
                  <a:lnTo>
                    <a:pt x="42636" y="1937468"/>
                  </a:lnTo>
                  <a:lnTo>
                    <a:pt x="42636" y="1827298"/>
                  </a:lnTo>
                  <a:lnTo>
                    <a:pt x="150646" y="1827298"/>
                  </a:lnTo>
                  <a:lnTo>
                    <a:pt x="150646" y="1791208"/>
                  </a:lnTo>
                  <a:lnTo>
                    <a:pt x="42636" y="1791208"/>
                  </a:lnTo>
                  <a:lnTo>
                    <a:pt x="42636" y="1721877"/>
                  </a:lnTo>
                  <a:close/>
                  <a:moveTo>
                    <a:pt x="235918" y="1684837"/>
                  </a:moveTo>
                  <a:lnTo>
                    <a:pt x="150646" y="1938418"/>
                  </a:lnTo>
                  <a:lnTo>
                    <a:pt x="196124" y="1938418"/>
                  </a:lnTo>
                  <a:lnTo>
                    <a:pt x="211284" y="1888081"/>
                  </a:lnTo>
                  <a:lnTo>
                    <a:pt x="312662" y="1888081"/>
                  </a:lnTo>
                  <a:lnTo>
                    <a:pt x="327821" y="1938418"/>
                  </a:lnTo>
                  <a:lnTo>
                    <a:pt x="373299" y="1938418"/>
                  </a:lnTo>
                  <a:lnTo>
                    <a:pt x="287080" y="1684837"/>
                  </a:lnTo>
                  <a:lnTo>
                    <a:pt x="235918" y="1684837"/>
                  </a:lnTo>
                  <a:close/>
                  <a:moveTo>
                    <a:pt x="301292" y="1851042"/>
                  </a:moveTo>
                  <a:lnTo>
                    <a:pt x="222653" y="1851042"/>
                  </a:lnTo>
                  <a:lnTo>
                    <a:pt x="262447" y="1719028"/>
                  </a:lnTo>
                  <a:lnTo>
                    <a:pt x="300345" y="1847243"/>
                  </a:lnTo>
                  <a:lnTo>
                    <a:pt x="301292" y="1851042"/>
                  </a:lnTo>
                  <a:close/>
                  <a:moveTo>
                    <a:pt x="1528254" y="1703832"/>
                  </a:moveTo>
                  <a:cubicBezTo>
                    <a:pt x="1501725" y="1684837"/>
                    <a:pt x="1475196" y="1684837"/>
                    <a:pt x="1453404" y="1683888"/>
                  </a:cubicBezTo>
                  <a:lnTo>
                    <a:pt x="1364343" y="1683888"/>
                  </a:lnTo>
                  <a:lnTo>
                    <a:pt x="1364343" y="1937468"/>
                  </a:lnTo>
                  <a:lnTo>
                    <a:pt x="1443930" y="1937468"/>
                  </a:lnTo>
                  <a:cubicBezTo>
                    <a:pt x="1474248" y="1937468"/>
                    <a:pt x="1500777" y="1936518"/>
                    <a:pt x="1525411" y="1922272"/>
                  </a:cubicBezTo>
                  <a:cubicBezTo>
                    <a:pt x="1562362" y="1901378"/>
                    <a:pt x="1576574" y="1856740"/>
                    <a:pt x="1577521" y="1813052"/>
                  </a:cubicBezTo>
                  <a:cubicBezTo>
                    <a:pt x="1577521" y="1784560"/>
                    <a:pt x="1570889" y="1734224"/>
                    <a:pt x="1528254" y="1703832"/>
                  </a:cubicBezTo>
                  <a:moveTo>
                    <a:pt x="1531096" y="1814002"/>
                  </a:moveTo>
                  <a:cubicBezTo>
                    <a:pt x="1531096" y="1868137"/>
                    <a:pt x="1510252" y="1886182"/>
                    <a:pt x="1491303" y="1893780"/>
                  </a:cubicBezTo>
                  <a:cubicBezTo>
                    <a:pt x="1479933" y="1897579"/>
                    <a:pt x="1466669" y="1899478"/>
                    <a:pt x="1429718" y="1899478"/>
                  </a:cubicBezTo>
                  <a:lnTo>
                    <a:pt x="1406031" y="1899478"/>
                  </a:lnTo>
                  <a:lnTo>
                    <a:pt x="1406031" y="1722827"/>
                  </a:lnTo>
                  <a:lnTo>
                    <a:pt x="1434455" y="1722827"/>
                  </a:lnTo>
                  <a:cubicBezTo>
                    <a:pt x="1466669" y="1722827"/>
                    <a:pt x="1475196" y="1723777"/>
                    <a:pt x="1489408" y="1730425"/>
                  </a:cubicBezTo>
                  <a:cubicBezTo>
                    <a:pt x="1528254" y="1748470"/>
                    <a:pt x="1531096" y="1789309"/>
                    <a:pt x="1531096" y="1814002"/>
                  </a:cubicBezTo>
                  <a:lnTo>
                    <a:pt x="1531096" y="1814002"/>
                  </a:lnTo>
                  <a:close/>
                  <a:moveTo>
                    <a:pt x="1789753" y="1721877"/>
                  </a:moveTo>
                  <a:lnTo>
                    <a:pt x="1789753" y="1683888"/>
                  </a:lnTo>
                  <a:lnTo>
                    <a:pt x="1611630" y="1683888"/>
                  </a:lnTo>
                  <a:lnTo>
                    <a:pt x="1611630" y="1937468"/>
                  </a:lnTo>
                  <a:lnTo>
                    <a:pt x="1788805" y="1937468"/>
                  </a:lnTo>
                  <a:lnTo>
                    <a:pt x="1788805" y="1899478"/>
                  </a:lnTo>
                  <a:lnTo>
                    <a:pt x="1653318" y="1899478"/>
                  </a:lnTo>
                  <a:lnTo>
                    <a:pt x="1653318" y="1824449"/>
                  </a:lnTo>
                  <a:lnTo>
                    <a:pt x="1777436" y="1824449"/>
                  </a:lnTo>
                  <a:lnTo>
                    <a:pt x="1777436" y="1788359"/>
                  </a:lnTo>
                  <a:lnTo>
                    <a:pt x="1653318" y="1788359"/>
                  </a:lnTo>
                  <a:lnTo>
                    <a:pt x="1653318" y="1721877"/>
                  </a:lnTo>
                  <a:lnTo>
                    <a:pt x="1789753" y="1721877"/>
                  </a:lnTo>
                  <a:close/>
                  <a:moveTo>
                    <a:pt x="698278" y="1722827"/>
                  </a:moveTo>
                  <a:lnTo>
                    <a:pt x="768390" y="1722827"/>
                  </a:lnTo>
                  <a:lnTo>
                    <a:pt x="768390" y="1937468"/>
                  </a:lnTo>
                  <a:lnTo>
                    <a:pt x="811026" y="1937468"/>
                  </a:lnTo>
                  <a:lnTo>
                    <a:pt x="811026" y="1722827"/>
                  </a:lnTo>
                  <a:lnTo>
                    <a:pt x="882086" y="1722827"/>
                  </a:lnTo>
                  <a:lnTo>
                    <a:pt x="882086" y="1684837"/>
                  </a:lnTo>
                  <a:lnTo>
                    <a:pt x="698278" y="1684837"/>
                  </a:lnTo>
                  <a:lnTo>
                    <a:pt x="698278" y="1722827"/>
                  </a:lnTo>
                  <a:close/>
                  <a:moveTo>
                    <a:pt x="1204222" y="1684837"/>
                  </a:moveTo>
                  <a:lnTo>
                    <a:pt x="1118951" y="1938418"/>
                  </a:lnTo>
                  <a:lnTo>
                    <a:pt x="1164429" y="1938418"/>
                  </a:lnTo>
                  <a:lnTo>
                    <a:pt x="1179588" y="1888081"/>
                  </a:lnTo>
                  <a:lnTo>
                    <a:pt x="1280966" y="1888081"/>
                  </a:lnTo>
                  <a:lnTo>
                    <a:pt x="1296126" y="1938418"/>
                  </a:lnTo>
                  <a:lnTo>
                    <a:pt x="1341604" y="1938418"/>
                  </a:lnTo>
                  <a:lnTo>
                    <a:pt x="1255385" y="1684837"/>
                  </a:lnTo>
                  <a:lnTo>
                    <a:pt x="1204222" y="1684837"/>
                  </a:lnTo>
                  <a:close/>
                  <a:moveTo>
                    <a:pt x="1190958" y="1851042"/>
                  </a:moveTo>
                  <a:lnTo>
                    <a:pt x="1230751" y="1719028"/>
                  </a:lnTo>
                  <a:lnTo>
                    <a:pt x="1269597" y="1851042"/>
                  </a:lnTo>
                  <a:lnTo>
                    <a:pt x="1190958" y="1851042"/>
                  </a:lnTo>
                  <a:close/>
                  <a:moveTo>
                    <a:pt x="1046944" y="1832997"/>
                  </a:moveTo>
                  <a:lnTo>
                    <a:pt x="1048839" y="1832997"/>
                  </a:lnTo>
                  <a:cubicBezTo>
                    <a:pt x="1063051" y="1828248"/>
                    <a:pt x="1098107" y="1812102"/>
                    <a:pt x="1098107" y="1764615"/>
                  </a:cubicBezTo>
                  <a:cubicBezTo>
                    <a:pt x="1098107" y="1735173"/>
                    <a:pt x="1085790" y="1716179"/>
                    <a:pt x="1070630" y="1702882"/>
                  </a:cubicBezTo>
                  <a:cubicBezTo>
                    <a:pt x="1048839" y="1684837"/>
                    <a:pt x="1027047" y="1684837"/>
                    <a:pt x="991991" y="1684837"/>
                  </a:cubicBezTo>
                  <a:lnTo>
                    <a:pt x="912404" y="1684837"/>
                  </a:lnTo>
                  <a:lnTo>
                    <a:pt x="912404" y="1937468"/>
                  </a:lnTo>
                  <a:lnTo>
                    <a:pt x="955040" y="1937468"/>
                  </a:lnTo>
                  <a:lnTo>
                    <a:pt x="955040" y="1841544"/>
                  </a:lnTo>
                  <a:lnTo>
                    <a:pt x="1002413" y="1841544"/>
                  </a:lnTo>
                  <a:lnTo>
                    <a:pt x="1053576" y="1937468"/>
                  </a:lnTo>
                  <a:lnTo>
                    <a:pt x="1102844" y="1937468"/>
                  </a:lnTo>
                  <a:lnTo>
                    <a:pt x="1045996" y="1832997"/>
                  </a:lnTo>
                  <a:lnTo>
                    <a:pt x="1046944" y="1832997"/>
                  </a:lnTo>
                  <a:close/>
                  <a:moveTo>
                    <a:pt x="1033679" y="1800706"/>
                  </a:moveTo>
                  <a:cubicBezTo>
                    <a:pt x="1023257" y="1806404"/>
                    <a:pt x="1010940" y="1806404"/>
                    <a:pt x="1006203" y="1807354"/>
                  </a:cubicBezTo>
                  <a:cubicBezTo>
                    <a:pt x="996728" y="1807354"/>
                    <a:pt x="991044" y="1808303"/>
                    <a:pt x="973989" y="1808303"/>
                  </a:cubicBezTo>
                  <a:lnTo>
                    <a:pt x="954093" y="1808303"/>
                  </a:lnTo>
                  <a:lnTo>
                    <a:pt x="954093" y="1724726"/>
                  </a:lnTo>
                  <a:lnTo>
                    <a:pt x="954093" y="1721877"/>
                  </a:lnTo>
                  <a:lnTo>
                    <a:pt x="978727" y="1721877"/>
                  </a:lnTo>
                  <a:cubicBezTo>
                    <a:pt x="1007150" y="1721877"/>
                    <a:pt x="1020415" y="1721877"/>
                    <a:pt x="1030837" y="1727575"/>
                  </a:cubicBezTo>
                  <a:cubicBezTo>
                    <a:pt x="1051681" y="1738023"/>
                    <a:pt x="1052628" y="1757967"/>
                    <a:pt x="1052628" y="1764615"/>
                  </a:cubicBezTo>
                  <a:lnTo>
                    <a:pt x="1052628" y="1764615"/>
                  </a:lnTo>
                  <a:lnTo>
                    <a:pt x="1052628" y="1764615"/>
                  </a:lnTo>
                  <a:lnTo>
                    <a:pt x="1052628" y="1764615"/>
                  </a:lnTo>
                  <a:cubicBezTo>
                    <a:pt x="1053576" y="1783610"/>
                    <a:pt x="1044101" y="1795007"/>
                    <a:pt x="1033679" y="1800706"/>
                  </a:cubicBezTo>
                  <a:moveTo>
                    <a:pt x="1671320" y="778786"/>
                  </a:moveTo>
                  <a:cubicBezTo>
                    <a:pt x="1671320" y="348554"/>
                    <a:pt x="1323602" y="0"/>
                    <a:pt x="894403" y="0"/>
                  </a:cubicBezTo>
                  <a:cubicBezTo>
                    <a:pt x="465203" y="0"/>
                    <a:pt x="117485" y="348554"/>
                    <a:pt x="117485" y="778786"/>
                  </a:cubicBezTo>
                  <a:cubicBezTo>
                    <a:pt x="117485" y="1209018"/>
                    <a:pt x="465203" y="1557572"/>
                    <a:pt x="894403" y="1557572"/>
                  </a:cubicBezTo>
                  <a:cubicBezTo>
                    <a:pt x="1323602" y="1557572"/>
                    <a:pt x="1671320" y="1209018"/>
                    <a:pt x="1671320" y="778786"/>
                  </a:cubicBezTo>
                </a:path>
              </a:pathLst>
            </a:custGeom>
            <a:solidFill>
              <a:srgbClr val="1E1E1E"/>
            </a:solidFill>
            <a:ln w="9475" cap="flat">
              <a:noFill/>
              <a:prstDash val="solid"/>
              <a:miter/>
            </a:ln>
          </p:spPr>
          <p:txBody>
            <a:bodyPr rtlCol="0" anchor="ctr"/>
            <a:lstStyle/>
            <a:p>
              <a:endParaRPr lang="en-GB" sz="1092"/>
            </a:p>
          </p:txBody>
        </p:sp>
        <p:sp>
          <p:nvSpPr>
            <p:cNvPr id="12" name="Freeform 11">
              <a:extLst>
                <a:ext uri="{FF2B5EF4-FFF2-40B4-BE49-F238E27FC236}">
                  <a16:creationId xmlns:a16="http://schemas.microsoft.com/office/drawing/2014/main" id="{60BDC5CF-E96B-C1AB-6FB9-6C66DD71F3FE}"/>
                </a:ext>
              </a:extLst>
            </p:cNvPr>
            <p:cNvSpPr/>
            <p:nvPr userDrawn="1"/>
          </p:nvSpPr>
          <p:spPr>
            <a:xfrm>
              <a:off x="5674397" y="2406129"/>
              <a:ext cx="1117057" cy="1170076"/>
            </a:xfrm>
            <a:custGeom>
              <a:avLst/>
              <a:gdLst>
                <a:gd name="connsiteX0" fmla="*/ 950303 w 1117055"/>
                <a:gd name="connsiteY0" fmla="*/ 1170079 h 1170078"/>
                <a:gd name="connsiteX1" fmla="*/ 950303 w 1117055"/>
                <a:gd name="connsiteY1" fmla="*/ 1170079 h 1170078"/>
                <a:gd name="connsiteX2" fmla="*/ 1117056 w 1117055"/>
                <a:gd name="connsiteY2" fmla="*/ 708505 h 1170078"/>
                <a:gd name="connsiteX3" fmla="*/ 1072525 w 1117055"/>
                <a:gd name="connsiteY3" fmla="*/ 459674 h 1170078"/>
                <a:gd name="connsiteX4" fmla="*/ 418777 w 1117055"/>
                <a:gd name="connsiteY4" fmla="*/ 0 h 1170078"/>
                <a:gd name="connsiteX5" fmla="*/ 399828 w 1117055"/>
                <a:gd name="connsiteY5" fmla="*/ 0 h 1170078"/>
                <a:gd name="connsiteX6" fmla="*/ 244445 w 1117055"/>
                <a:gd name="connsiteY6" fmla="*/ 25643 h 1170078"/>
                <a:gd name="connsiteX7" fmla="*/ 92851 w 1117055"/>
                <a:gd name="connsiteY7" fmla="*/ 113969 h 1170078"/>
                <a:gd name="connsiteX8" fmla="*/ 0 w 1117055"/>
                <a:gd name="connsiteY8" fmla="*/ 345705 h 1170078"/>
                <a:gd name="connsiteX9" fmla="*/ 236865 w 1117055"/>
                <a:gd name="connsiteY9" fmla="*/ 669566 h 1170078"/>
                <a:gd name="connsiteX10" fmla="*/ 405513 w 1117055"/>
                <a:gd name="connsiteY10" fmla="*/ 718953 h 1170078"/>
                <a:gd name="connsiteX11" fmla="*/ 801552 w 1117055"/>
                <a:gd name="connsiteY11" fmla="*/ 862363 h 1170078"/>
                <a:gd name="connsiteX12" fmla="*/ 807236 w 1117055"/>
                <a:gd name="connsiteY12" fmla="*/ 866162 h 1170078"/>
                <a:gd name="connsiteX13" fmla="*/ 950303 w 1117055"/>
                <a:gd name="connsiteY13" fmla="*/ 1162481 h 1170078"/>
                <a:gd name="connsiteX14" fmla="*/ 516366 w 1117055"/>
                <a:gd name="connsiteY14" fmla="*/ 654370 h 1170078"/>
                <a:gd name="connsiteX15" fmla="*/ 330664 w 1117055"/>
                <a:gd name="connsiteY15" fmla="*/ 468221 h 1170078"/>
                <a:gd name="connsiteX16" fmla="*/ 516366 w 1117055"/>
                <a:gd name="connsiteY16" fmla="*/ 282073 h 1170078"/>
                <a:gd name="connsiteX17" fmla="*/ 702068 w 1117055"/>
                <a:gd name="connsiteY17" fmla="*/ 468221 h 1170078"/>
                <a:gd name="connsiteX18" fmla="*/ 516366 w 1117055"/>
                <a:gd name="connsiteY18" fmla="*/ 654370 h 1170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17055" h="1170078">
                  <a:moveTo>
                    <a:pt x="950303" y="1170079"/>
                  </a:moveTo>
                  <a:lnTo>
                    <a:pt x="950303" y="1170079"/>
                  </a:lnTo>
                  <a:cubicBezTo>
                    <a:pt x="1054523" y="1046613"/>
                    <a:pt x="1117056" y="883257"/>
                    <a:pt x="1117056" y="708505"/>
                  </a:cubicBezTo>
                  <a:cubicBezTo>
                    <a:pt x="1117056" y="621129"/>
                    <a:pt x="1100949" y="536603"/>
                    <a:pt x="1072525" y="459674"/>
                  </a:cubicBezTo>
                  <a:cubicBezTo>
                    <a:pt x="976832" y="196596"/>
                    <a:pt x="714385" y="0"/>
                    <a:pt x="418777" y="0"/>
                  </a:cubicBezTo>
                  <a:cubicBezTo>
                    <a:pt x="413093" y="0"/>
                    <a:pt x="399828" y="0"/>
                    <a:pt x="399828" y="0"/>
                  </a:cubicBezTo>
                  <a:cubicBezTo>
                    <a:pt x="344876" y="1899"/>
                    <a:pt x="288975" y="12347"/>
                    <a:pt x="244445" y="25643"/>
                  </a:cubicBezTo>
                  <a:cubicBezTo>
                    <a:pt x="223601" y="32291"/>
                    <a:pt x="147804" y="57934"/>
                    <a:pt x="92851" y="113969"/>
                  </a:cubicBezTo>
                  <a:cubicBezTo>
                    <a:pt x="35056" y="174752"/>
                    <a:pt x="0" y="256430"/>
                    <a:pt x="0" y="345705"/>
                  </a:cubicBezTo>
                  <a:cubicBezTo>
                    <a:pt x="0" y="492915"/>
                    <a:pt x="100431" y="614481"/>
                    <a:pt x="236865" y="669566"/>
                  </a:cubicBezTo>
                  <a:cubicBezTo>
                    <a:pt x="295608" y="692360"/>
                    <a:pt x="359087" y="707556"/>
                    <a:pt x="405513" y="718953"/>
                  </a:cubicBezTo>
                  <a:cubicBezTo>
                    <a:pt x="486995" y="738897"/>
                    <a:pt x="658485" y="767389"/>
                    <a:pt x="801552" y="862363"/>
                  </a:cubicBezTo>
                  <a:lnTo>
                    <a:pt x="807236" y="866162"/>
                  </a:lnTo>
                  <a:cubicBezTo>
                    <a:pt x="896298" y="926945"/>
                    <a:pt x="950303" y="1017171"/>
                    <a:pt x="950303" y="1162481"/>
                  </a:cubicBezTo>
                  <a:moveTo>
                    <a:pt x="516366" y="654370"/>
                  </a:moveTo>
                  <a:cubicBezTo>
                    <a:pt x="414040" y="654370"/>
                    <a:pt x="330664" y="570793"/>
                    <a:pt x="330664" y="468221"/>
                  </a:cubicBezTo>
                  <a:cubicBezTo>
                    <a:pt x="330664" y="365650"/>
                    <a:pt x="414040" y="282073"/>
                    <a:pt x="516366" y="282073"/>
                  </a:cubicBezTo>
                  <a:cubicBezTo>
                    <a:pt x="618692" y="282073"/>
                    <a:pt x="702068" y="365650"/>
                    <a:pt x="702068" y="468221"/>
                  </a:cubicBezTo>
                  <a:cubicBezTo>
                    <a:pt x="702068" y="571743"/>
                    <a:pt x="618692" y="654370"/>
                    <a:pt x="516366" y="654370"/>
                  </a:cubicBezTo>
                </a:path>
              </a:pathLst>
            </a:custGeom>
            <a:solidFill>
              <a:srgbClr val="0FC0FC"/>
            </a:solidFill>
            <a:ln w="9475" cap="flat">
              <a:noFill/>
              <a:prstDash val="solid"/>
              <a:miter/>
            </a:ln>
          </p:spPr>
          <p:txBody>
            <a:bodyPr rtlCol="0" anchor="ctr"/>
            <a:lstStyle/>
            <a:p>
              <a:endParaRPr lang="en-GB" sz="1092"/>
            </a:p>
          </p:txBody>
        </p:sp>
        <p:sp>
          <p:nvSpPr>
            <p:cNvPr id="13" name="Freeform 12">
              <a:extLst>
                <a:ext uri="{FF2B5EF4-FFF2-40B4-BE49-F238E27FC236}">
                  <a16:creationId xmlns:a16="http://schemas.microsoft.com/office/drawing/2014/main" id="{070A4EE6-3C84-9AFD-2171-91B8F357B4F0}"/>
                </a:ext>
              </a:extLst>
            </p:cNvPr>
            <p:cNvSpPr/>
            <p:nvPr userDrawn="1"/>
          </p:nvSpPr>
          <p:spPr>
            <a:xfrm>
              <a:off x="5377839" y="2630266"/>
              <a:ext cx="560897" cy="1167228"/>
            </a:xfrm>
            <a:custGeom>
              <a:avLst/>
              <a:gdLst>
                <a:gd name="connsiteX0" fmla="*/ 0 w 560896"/>
                <a:gd name="connsiteY0" fmla="*/ 487216 h 1167229"/>
                <a:gd name="connsiteX1" fmla="*/ 194229 w 560896"/>
                <a:gd name="connsiteY1" fmla="*/ 0 h 1167229"/>
                <a:gd name="connsiteX2" fmla="*/ 157278 w 560896"/>
                <a:gd name="connsiteY2" fmla="*/ 194697 h 1167229"/>
                <a:gd name="connsiteX3" fmla="*/ 281396 w 560896"/>
                <a:gd name="connsiteY3" fmla="*/ 502412 h 1167229"/>
                <a:gd name="connsiteX4" fmla="*/ 299397 w 560896"/>
                <a:gd name="connsiteY4" fmla="*/ 521407 h 1167229"/>
                <a:gd name="connsiteX5" fmla="*/ 560897 w 560896"/>
                <a:gd name="connsiteY5" fmla="*/ 971583 h 1167229"/>
                <a:gd name="connsiteX6" fmla="*/ 512576 w 560896"/>
                <a:gd name="connsiteY6" fmla="*/ 1167229 h 1167229"/>
                <a:gd name="connsiteX7" fmla="*/ 0 w 560896"/>
                <a:gd name="connsiteY7" fmla="*/ 487216 h 1167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96" h="1167229">
                  <a:moveTo>
                    <a:pt x="0" y="487216"/>
                  </a:moveTo>
                  <a:cubicBezTo>
                    <a:pt x="0" y="299168"/>
                    <a:pt x="73902" y="126315"/>
                    <a:pt x="194229" y="0"/>
                  </a:cubicBezTo>
                  <a:cubicBezTo>
                    <a:pt x="179070" y="39889"/>
                    <a:pt x="157278" y="111119"/>
                    <a:pt x="157278" y="194697"/>
                  </a:cubicBezTo>
                  <a:cubicBezTo>
                    <a:pt x="157278" y="289670"/>
                    <a:pt x="184755" y="400790"/>
                    <a:pt x="281396" y="502412"/>
                  </a:cubicBezTo>
                  <a:lnTo>
                    <a:pt x="299397" y="521407"/>
                  </a:lnTo>
                  <a:cubicBezTo>
                    <a:pt x="436779" y="666717"/>
                    <a:pt x="560897" y="797781"/>
                    <a:pt x="560897" y="971583"/>
                  </a:cubicBezTo>
                  <a:cubicBezTo>
                    <a:pt x="560897" y="1031417"/>
                    <a:pt x="546685" y="1095999"/>
                    <a:pt x="512576" y="1167229"/>
                  </a:cubicBezTo>
                  <a:cubicBezTo>
                    <a:pt x="217916" y="1082703"/>
                    <a:pt x="0" y="810127"/>
                    <a:pt x="0" y="487216"/>
                  </a:cubicBezTo>
                </a:path>
              </a:pathLst>
            </a:custGeom>
            <a:solidFill>
              <a:srgbClr val="D4FF47"/>
            </a:solidFill>
            <a:ln w="9475" cap="flat">
              <a:noFill/>
              <a:prstDash val="solid"/>
              <a:miter/>
            </a:ln>
          </p:spPr>
          <p:txBody>
            <a:bodyPr rtlCol="0" anchor="ctr"/>
            <a:lstStyle/>
            <a:p>
              <a:endParaRPr lang="en-GB" sz="1092"/>
            </a:p>
          </p:txBody>
        </p:sp>
        <p:sp>
          <p:nvSpPr>
            <p:cNvPr id="14" name="Freeform 13">
              <a:extLst>
                <a:ext uri="{FF2B5EF4-FFF2-40B4-BE49-F238E27FC236}">
                  <a16:creationId xmlns:a16="http://schemas.microsoft.com/office/drawing/2014/main" id="{2050FFE8-2402-5F04-09F7-29C36E92CE08}"/>
                </a:ext>
              </a:extLst>
            </p:cNvPr>
            <p:cNvSpPr/>
            <p:nvPr userDrawn="1"/>
          </p:nvSpPr>
          <p:spPr>
            <a:xfrm>
              <a:off x="5963371" y="4307505"/>
              <a:ext cx="179070" cy="212741"/>
            </a:xfrm>
            <a:custGeom>
              <a:avLst/>
              <a:gdLst>
                <a:gd name="connsiteX0" fmla="*/ 138329 w 179070"/>
                <a:gd name="connsiteY0" fmla="*/ 16146 h 212741"/>
                <a:gd name="connsiteX1" fmla="*/ 75797 w 179070"/>
                <a:gd name="connsiteY1" fmla="*/ 0 h 212741"/>
                <a:gd name="connsiteX2" fmla="*/ 0 w 179070"/>
                <a:gd name="connsiteY2" fmla="*/ 0 h 212741"/>
                <a:gd name="connsiteX3" fmla="*/ 0 w 179070"/>
                <a:gd name="connsiteY3" fmla="*/ 212742 h 212741"/>
                <a:gd name="connsiteX4" fmla="*/ 67270 w 179070"/>
                <a:gd name="connsiteY4" fmla="*/ 212742 h 212741"/>
                <a:gd name="connsiteX5" fmla="*/ 135487 w 179070"/>
                <a:gd name="connsiteY5" fmla="*/ 199445 h 212741"/>
                <a:gd name="connsiteX6" fmla="*/ 179070 w 179070"/>
                <a:gd name="connsiteY6" fmla="*/ 108270 h 212741"/>
                <a:gd name="connsiteX7" fmla="*/ 138329 w 179070"/>
                <a:gd name="connsiteY7" fmla="*/ 16146 h 212741"/>
                <a:gd name="connsiteX8" fmla="*/ 141172 w 179070"/>
                <a:gd name="connsiteY8" fmla="*/ 109220 h 212741"/>
                <a:gd name="connsiteX9" fmla="*/ 107063 w 179070"/>
                <a:gd name="connsiteY9" fmla="*/ 175702 h 212741"/>
                <a:gd name="connsiteX10" fmla="*/ 55900 w 179070"/>
                <a:gd name="connsiteY10" fmla="*/ 180450 h 212741"/>
                <a:gd name="connsiteX11" fmla="*/ 36004 w 179070"/>
                <a:gd name="connsiteY11" fmla="*/ 180450 h 212741"/>
                <a:gd name="connsiteX12" fmla="*/ 36004 w 179070"/>
                <a:gd name="connsiteY12" fmla="*/ 32291 h 212741"/>
                <a:gd name="connsiteX13" fmla="*/ 59690 w 179070"/>
                <a:gd name="connsiteY13" fmla="*/ 32291 h 212741"/>
                <a:gd name="connsiteX14" fmla="*/ 106116 w 179070"/>
                <a:gd name="connsiteY14" fmla="*/ 37990 h 212741"/>
                <a:gd name="connsiteX15" fmla="*/ 141172 w 179070"/>
                <a:gd name="connsiteY15" fmla="*/ 109220 h 212741"/>
                <a:gd name="connsiteX16" fmla="*/ 141172 w 179070"/>
                <a:gd name="connsiteY16" fmla="*/ 109220 h 21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9070" h="212741">
                  <a:moveTo>
                    <a:pt x="138329" y="16146"/>
                  </a:moveTo>
                  <a:cubicBezTo>
                    <a:pt x="116538" y="0"/>
                    <a:pt x="93799" y="0"/>
                    <a:pt x="75797" y="0"/>
                  </a:cubicBezTo>
                  <a:lnTo>
                    <a:pt x="0" y="0"/>
                  </a:lnTo>
                  <a:lnTo>
                    <a:pt x="0" y="212742"/>
                  </a:lnTo>
                  <a:lnTo>
                    <a:pt x="67270" y="212742"/>
                  </a:lnTo>
                  <a:cubicBezTo>
                    <a:pt x="92851" y="212742"/>
                    <a:pt x="114643" y="211792"/>
                    <a:pt x="135487" y="199445"/>
                  </a:cubicBezTo>
                  <a:cubicBezTo>
                    <a:pt x="166753" y="181400"/>
                    <a:pt x="179070" y="144360"/>
                    <a:pt x="179070" y="108270"/>
                  </a:cubicBezTo>
                  <a:cubicBezTo>
                    <a:pt x="179070" y="84527"/>
                    <a:pt x="173385" y="41788"/>
                    <a:pt x="138329" y="16146"/>
                  </a:cubicBezTo>
                  <a:moveTo>
                    <a:pt x="141172" y="109220"/>
                  </a:moveTo>
                  <a:cubicBezTo>
                    <a:pt x="141172" y="154808"/>
                    <a:pt x="124117" y="170003"/>
                    <a:pt x="107063" y="175702"/>
                  </a:cubicBezTo>
                  <a:cubicBezTo>
                    <a:pt x="97588" y="179501"/>
                    <a:pt x="86219" y="180450"/>
                    <a:pt x="55900" y="180450"/>
                  </a:cubicBezTo>
                  <a:lnTo>
                    <a:pt x="36004" y="180450"/>
                  </a:lnTo>
                  <a:lnTo>
                    <a:pt x="36004" y="32291"/>
                  </a:lnTo>
                  <a:lnTo>
                    <a:pt x="59690" y="32291"/>
                  </a:lnTo>
                  <a:cubicBezTo>
                    <a:pt x="87166" y="32291"/>
                    <a:pt x="93799" y="33241"/>
                    <a:pt x="106116" y="37990"/>
                  </a:cubicBezTo>
                  <a:cubicBezTo>
                    <a:pt x="138329" y="53185"/>
                    <a:pt x="141172" y="88326"/>
                    <a:pt x="141172" y="109220"/>
                  </a:cubicBezTo>
                  <a:lnTo>
                    <a:pt x="141172" y="109220"/>
                  </a:lnTo>
                  <a:close/>
                </a:path>
              </a:pathLst>
            </a:custGeom>
            <a:solidFill>
              <a:srgbClr val="9CA399"/>
            </a:solidFill>
            <a:ln w="9475" cap="flat">
              <a:noFill/>
              <a:prstDash val="solid"/>
              <a:miter/>
            </a:ln>
          </p:spPr>
          <p:txBody>
            <a:bodyPr rtlCol="0" anchor="ctr"/>
            <a:lstStyle/>
            <a:p>
              <a:endParaRPr lang="en-GB" sz="1092"/>
            </a:p>
          </p:txBody>
        </p:sp>
        <p:sp>
          <p:nvSpPr>
            <p:cNvPr id="15" name="Freeform 14">
              <a:extLst>
                <a:ext uri="{FF2B5EF4-FFF2-40B4-BE49-F238E27FC236}">
                  <a16:creationId xmlns:a16="http://schemas.microsoft.com/office/drawing/2014/main" id="{50B52260-7EAE-D5B1-A84E-547BE0FAB56E}"/>
                </a:ext>
              </a:extLst>
            </p:cNvPr>
            <p:cNvSpPr/>
            <p:nvPr userDrawn="1"/>
          </p:nvSpPr>
          <p:spPr>
            <a:xfrm>
              <a:off x="5191189" y="4307505"/>
              <a:ext cx="139278" cy="212741"/>
            </a:xfrm>
            <a:custGeom>
              <a:avLst/>
              <a:gdLst>
                <a:gd name="connsiteX0" fmla="*/ 139277 w 139276"/>
                <a:gd name="connsiteY0" fmla="*/ 31341 h 212741"/>
                <a:gd name="connsiteX1" fmla="*/ 139277 w 139276"/>
                <a:gd name="connsiteY1" fmla="*/ 0 h 212741"/>
                <a:gd name="connsiteX2" fmla="*/ 0 w 139276"/>
                <a:gd name="connsiteY2" fmla="*/ 0 h 212741"/>
                <a:gd name="connsiteX3" fmla="*/ 0 w 139276"/>
                <a:gd name="connsiteY3" fmla="*/ 212742 h 212741"/>
                <a:gd name="connsiteX4" fmla="*/ 35056 w 139276"/>
                <a:gd name="connsiteY4" fmla="*/ 212742 h 212741"/>
                <a:gd name="connsiteX5" fmla="*/ 35056 w 139276"/>
                <a:gd name="connsiteY5" fmla="*/ 120617 h 212741"/>
                <a:gd name="connsiteX6" fmla="*/ 126012 w 139276"/>
                <a:gd name="connsiteY6" fmla="*/ 120617 h 212741"/>
                <a:gd name="connsiteX7" fmla="*/ 126012 w 139276"/>
                <a:gd name="connsiteY7" fmla="*/ 90225 h 212741"/>
                <a:gd name="connsiteX8" fmla="*/ 35056 w 139276"/>
                <a:gd name="connsiteY8" fmla="*/ 90225 h 212741"/>
                <a:gd name="connsiteX9" fmla="*/ 35056 w 139276"/>
                <a:gd name="connsiteY9" fmla="*/ 31341 h 21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9276" h="212741">
                  <a:moveTo>
                    <a:pt x="139277" y="31341"/>
                  </a:moveTo>
                  <a:lnTo>
                    <a:pt x="139277" y="0"/>
                  </a:lnTo>
                  <a:lnTo>
                    <a:pt x="0" y="0"/>
                  </a:lnTo>
                  <a:lnTo>
                    <a:pt x="0" y="212742"/>
                  </a:lnTo>
                  <a:lnTo>
                    <a:pt x="35056" y="212742"/>
                  </a:lnTo>
                  <a:lnTo>
                    <a:pt x="35056" y="120617"/>
                  </a:lnTo>
                  <a:lnTo>
                    <a:pt x="126012" y="120617"/>
                  </a:lnTo>
                  <a:lnTo>
                    <a:pt x="126012" y="90225"/>
                  </a:lnTo>
                  <a:lnTo>
                    <a:pt x="35056" y="90225"/>
                  </a:lnTo>
                  <a:lnTo>
                    <a:pt x="35056" y="31341"/>
                  </a:lnTo>
                  <a:close/>
                </a:path>
              </a:pathLst>
            </a:custGeom>
            <a:solidFill>
              <a:srgbClr val="9CA399"/>
            </a:solidFill>
            <a:ln w="9475" cap="flat">
              <a:noFill/>
              <a:prstDash val="solid"/>
              <a:miter/>
            </a:ln>
          </p:spPr>
          <p:txBody>
            <a:bodyPr rtlCol="0" anchor="ctr"/>
            <a:lstStyle/>
            <a:p>
              <a:endParaRPr lang="en-GB" sz="1092"/>
            </a:p>
          </p:txBody>
        </p:sp>
        <p:sp>
          <p:nvSpPr>
            <p:cNvPr id="42" name="Freeform 41">
              <a:extLst>
                <a:ext uri="{FF2B5EF4-FFF2-40B4-BE49-F238E27FC236}">
                  <a16:creationId xmlns:a16="http://schemas.microsoft.com/office/drawing/2014/main" id="{4E2060D6-E5B1-E292-7814-3C795B8122A6}"/>
                </a:ext>
              </a:extLst>
            </p:cNvPr>
            <p:cNvSpPr/>
            <p:nvPr userDrawn="1"/>
          </p:nvSpPr>
          <p:spPr>
            <a:xfrm>
              <a:off x="6142444" y="4301814"/>
              <a:ext cx="836610" cy="223187"/>
            </a:xfrm>
            <a:custGeom>
              <a:avLst/>
              <a:gdLst>
                <a:gd name="connsiteX0" fmla="*/ 71060 w 836607"/>
                <a:gd name="connsiteY0" fmla="*/ 5698 h 223188"/>
                <a:gd name="connsiteX1" fmla="*/ 0 w 836607"/>
                <a:gd name="connsiteY1" fmla="*/ 218440 h 223188"/>
                <a:gd name="connsiteX2" fmla="*/ 42636 w 836607"/>
                <a:gd name="connsiteY2" fmla="*/ 218440 h 223188"/>
                <a:gd name="connsiteX3" fmla="*/ 54953 w 836607"/>
                <a:gd name="connsiteY3" fmla="*/ 176652 h 223188"/>
                <a:gd name="connsiteX4" fmla="*/ 134539 w 836607"/>
                <a:gd name="connsiteY4" fmla="*/ 176652 h 223188"/>
                <a:gd name="connsiteX5" fmla="*/ 146856 w 836607"/>
                <a:gd name="connsiteY5" fmla="*/ 218440 h 223188"/>
                <a:gd name="connsiteX6" fmla="*/ 189492 w 836607"/>
                <a:gd name="connsiteY6" fmla="*/ 218440 h 223188"/>
                <a:gd name="connsiteX7" fmla="*/ 117485 w 836607"/>
                <a:gd name="connsiteY7" fmla="*/ 5698 h 223188"/>
                <a:gd name="connsiteX8" fmla="*/ 71060 w 836607"/>
                <a:gd name="connsiteY8" fmla="*/ 5698 h 223188"/>
                <a:gd name="connsiteX9" fmla="*/ 64427 w 836607"/>
                <a:gd name="connsiteY9" fmla="*/ 142461 h 223188"/>
                <a:gd name="connsiteX10" fmla="*/ 93799 w 836607"/>
                <a:gd name="connsiteY10" fmla="*/ 44638 h 223188"/>
                <a:gd name="connsiteX11" fmla="*/ 123170 w 836607"/>
                <a:gd name="connsiteY11" fmla="*/ 142461 h 223188"/>
                <a:gd name="connsiteX12" fmla="*/ 64427 w 836607"/>
                <a:gd name="connsiteY12" fmla="*/ 142461 h 223188"/>
                <a:gd name="connsiteX13" fmla="*/ 175280 w 836607"/>
                <a:gd name="connsiteY13" fmla="*/ 41789 h 223188"/>
                <a:gd name="connsiteX14" fmla="*/ 232128 w 836607"/>
                <a:gd name="connsiteY14" fmla="*/ 41789 h 223188"/>
                <a:gd name="connsiteX15" fmla="*/ 232128 w 836607"/>
                <a:gd name="connsiteY15" fmla="*/ 218440 h 223188"/>
                <a:gd name="connsiteX16" fmla="*/ 271921 w 836607"/>
                <a:gd name="connsiteY16" fmla="*/ 218440 h 223188"/>
                <a:gd name="connsiteX17" fmla="*/ 271921 w 836607"/>
                <a:gd name="connsiteY17" fmla="*/ 41789 h 223188"/>
                <a:gd name="connsiteX18" fmla="*/ 330664 w 836607"/>
                <a:gd name="connsiteY18" fmla="*/ 41789 h 223188"/>
                <a:gd name="connsiteX19" fmla="*/ 330664 w 836607"/>
                <a:gd name="connsiteY19" fmla="*/ 5698 h 223188"/>
                <a:gd name="connsiteX20" fmla="*/ 175280 w 836607"/>
                <a:gd name="connsiteY20" fmla="*/ 5698 h 223188"/>
                <a:gd name="connsiteX21" fmla="*/ 175280 w 836607"/>
                <a:gd name="connsiteY21" fmla="*/ 41789 h 223188"/>
                <a:gd name="connsiteX22" fmla="*/ 357193 w 836607"/>
                <a:gd name="connsiteY22" fmla="*/ 218440 h 223188"/>
                <a:gd name="connsiteX23" fmla="*/ 396038 w 836607"/>
                <a:gd name="connsiteY23" fmla="*/ 218440 h 223188"/>
                <a:gd name="connsiteX24" fmla="*/ 396038 w 836607"/>
                <a:gd name="connsiteY24" fmla="*/ 5698 h 223188"/>
                <a:gd name="connsiteX25" fmla="*/ 357193 w 836607"/>
                <a:gd name="connsiteY25" fmla="*/ 5698 h 223188"/>
                <a:gd name="connsiteX26" fmla="*/ 357193 w 836607"/>
                <a:gd name="connsiteY26" fmla="*/ 218440 h 223188"/>
                <a:gd name="connsiteX27" fmla="*/ 798709 w 836607"/>
                <a:gd name="connsiteY27" fmla="*/ 5698 h 223188"/>
                <a:gd name="connsiteX28" fmla="*/ 803446 w 836607"/>
                <a:gd name="connsiteY28" fmla="*/ 155757 h 223188"/>
                <a:gd name="connsiteX29" fmla="*/ 709648 w 836607"/>
                <a:gd name="connsiteY29" fmla="*/ 5698 h 223188"/>
                <a:gd name="connsiteX30" fmla="*/ 673644 w 836607"/>
                <a:gd name="connsiteY30" fmla="*/ 5698 h 223188"/>
                <a:gd name="connsiteX31" fmla="*/ 673644 w 836607"/>
                <a:gd name="connsiteY31" fmla="*/ 218440 h 223188"/>
                <a:gd name="connsiteX32" fmla="*/ 712490 w 836607"/>
                <a:gd name="connsiteY32" fmla="*/ 218440 h 223188"/>
                <a:gd name="connsiteX33" fmla="*/ 709648 w 836607"/>
                <a:gd name="connsiteY33" fmla="*/ 69331 h 223188"/>
                <a:gd name="connsiteX34" fmla="*/ 802499 w 836607"/>
                <a:gd name="connsiteY34" fmla="*/ 218440 h 223188"/>
                <a:gd name="connsiteX35" fmla="*/ 836607 w 836607"/>
                <a:gd name="connsiteY35" fmla="*/ 218440 h 223188"/>
                <a:gd name="connsiteX36" fmla="*/ 836607 w 836607"/>
                <a:gd name="connsiteY36" fmla="*/ 5698 h 223188"/>
                <a:gd name="connsiteX37" fmla="*/ 798709 w 836607"/>
                <a:gd name="connsiteY37" fmla="*/ 5698 h 223188"/>
                <a:gd name="connsiteX38" fmla="*/ 535315 w 836607"/>
                <a:gd name="connsiteY38" fmla="*/ 0 h 223188"/>
                <a:gd name="connsiteX39" fmla="*/ 433937 w 836607"/>
                <a:gd name="connsiteY39" fmla="*/ 112069 h 223188"/>
                <a:gd name="connsiteX40" fmla="*/ 462361 w 836607"/>
                <a:gd name="connsiteY40" fmla="*/ 190898 h 223188"/>
                <a:gd name="connsiteX41" fmla="*/ 535315 w 836607"/>
                <a:gd name="connsiteY41" fmla="*/ 223189 h 223188"/>
                <a:gd name="connsiteX42" fmla="*/ 637641 w 836607"/>
                <a:gd name="connsiteY42" fmla="*/ 111120 h 223188"/>
                <a:gd name="connsiteX43" fmla="*/ 535315 w 836607"/>
                <a:gd name="connsiteY43" fmla="*/ 0 h 223188"/>
                <a:gd name="connsiteX44" fmla="*/ 536263 w 836607"/>
                <a:gd name="connsiteY44" fmla="*/ 187099 h 223188"/>
                <a:gd name="connsiteX45" fmla="*/ 474678 w 836607"/>
                <a:gd name="connsiteY45" fmla="*/ 110170 h 223188"/>
                <a:gd name="connsiteX46" fmla="*/ 535315 w 836607"/>
                <a:gd name="connsiteY46" fmla="*/ 36090 h 223188"/>
                <a:gd name="connsiteX47" fmla="*/ 597847 w 836607"/>
                <a:gd name="connsiteY47" fmla="*/ 115868 h 223188"/>
                <a:gd name="connsiteX48" fmla="*/ 536263 w 836607"/>
                <a:gd name="connsiteY48" fmla="*/ 187099 h 22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836607" h="223188">
                  <a:moveTo>
                    <a:pt x="71060" y="5698"/>
                  </a:moveTo>
                  <a:lnTo>
                    <a:pt x="0" y="218440"/>
                  </a:lnTo>
                  <a:lnTo>
                    <a:pt x="42636" y="218440"/>
                  </a:lnTo>
                  <a:lnTo>
                    <a:pt x="54953" y="176652"/>
                  </a:lnTo>
                  <a:lnTo>
                    <a:pt x="134539" y="176652"/>
                  </a:lnTo>
                  <a:lnTo>
                    <a:pt x="146856" y="218440"/>
                  </a:lnTo>
                  <a:lnTo>
                    <a:pt x="189492" y="218440"/>
                  </a:lnTo>
                  <a:lnTo>
                    <a:pt x="117485" y="5698"/>
                  </a:lnTo>
                  <a:lnTo>
                    <a:pt x="71060" y="5698"/>
                  </a:lnTo>
                  <a:close/>
                  <a:moveTo>
                    <a:pt x="64427" y="142461"/>
                  </a:moveTo>
                  <a:lnTo>
                    <a:pt x="93799" y="44638"/>
                  </a:lnTo>
                  <a:lnTo>
                    <a:pt x="123170" y="142461"/>
                  </a:lnTo>
                  <a:lnTo>
                    <a:pt x="64427" y="142461"/>
                  </a:lnTo>
                  <a:close/>
                  <a:moveTo>
                    <a:pt x="175280" y="41789"/>
                  </a:moveTo>
                  <a:lnTo>
                    <a:pt x="232128" y="41789"/>
                  </a:lnTo>
                  <a:lnTo>
                    <a:pt x="232128" y="218440"/>
                  </a:lnTo>
                  <a:lnTo>
                    <a:pt x="271921" y="218440"/>
                  </a:lnTo>
                  <a:lnTo>
                    <a:pt x="271921" y="41789"/>
                  </a:lnTo>
                  <a:lnTo>
                    <a:pt x="330664" y="41789"/>
                  </a:lnTo>
                  <a:lnTo>
                    <a:pt x="330664" y="5698"/>
                  </a:lnTo>
                  <a:lnTo>
                    <a:pt x="175280" y="5698"/>
                  </a:lnTo>
                  <a:lnTo>
                    <a:pt x="175280" y="41789"/>
                  </a:lnTo>
                  <a:close/>
                  <a:moveTo>
                    <a:pt x="357193" y="218440"/>
                  </a:moveTo>
                  <a:lnTo>
                    <a:pt x="396038" y="218440"/>
                  </a:lnTo>
                  <a:lnTo>
                    <a:pt x="396038" y="5698"/>
                  </a:lnTo>
                  <a:lnTo>
                    <a:pt x="357193" y="5698"/>
                  </a:lnTo>
                  <a:lnTo>
                    <a:pt x="357193" y="218440"/>
                  </a:lnTo>
                  <a:close/>
                  <a:moveTo>
                    <a:pt x="798709" y="5698"/>
                  </a:moveTo>
                  <a:lnTo>
                    <a:pt x="803446" y="155757"/>
                  </a:lnTo>
                  <a:lnTo>
                    <a:pt x="709648" y="5698"/>
                  </a:lnTo>
                  <a:lnTo>
                    <a:pt x="673644" y="5698"/>
                  </a:lnTo>
                  <a:lnTo>
                    <a:pt x="673644" y="218440"/>
                  </a:lnTo>
                  <a:lnTo>
                    <a:pt x="712490" y="218440"/>
                  </a:lnTo>
                  <a:lnTo>
                    <a:pt x="709648" y="69331"/>
                  </a:lnTo>
                  <a:lnTo>
                    <a:pt x="802499" y="218440"/>
                  </a:lnTo>
                  <a:lnTo>
                    <a:pt x="836607" y="218440"/>
                  </a:lnTo>
                  <a:lnTo>
                    <a:pt x="836607" y="5698"/>
                  </a:lnTo>
                  <a:lnTo>
                    <a:pt x="798709" y="5698"/>
                  </a:lnTo>
                  <a:close/>
                  <a:moveTo>
                    <a:pt x="535315" y="0"/>
                  </a:moveTo>
                  <a:cubicBezTo>
                    <a:pt x="477520" y="0"/>
                    <a:pt x="433937" y="46537"/>
                    <a:pt x="433937" y="112069"/>
                  </a:cubicBezTo>
                  <a:cubicBezTo>
                    <a:pt x="433937" y="138662"/>
                    <a:pt x="441517" y="166204"/>
                    <a:pt x="462361" y="190898"/>
                  </a:cubicBezTo>
                  <a:cubicBezTo>
                    <a:pt x="484152" y="215591"/>
                    <a:pt x="508786" y="223189"/>
                    <a:pt x="535315" y="223189"/>
                  </a:cubicBezTo>
                  <a:cubicBezTo>
                    <a:pt x="600690" y="223189"/>
                    <a:pt x="637641" y="171903"/>
                    <a:pt x="637641" y="111120"/>
                  </a:cubicBezTo>
                  <a:cubicBezTo>
                    <a:pt x="636693" y="38939"/>
                    <a:pt x="587425" y="0"/>
                    <a:pt x="535315" y="0"/>
                  </a:cubicBezTo>
                  <a:moveTo>
                    <a:pt x="536263" y="187099"/>
                  </a:moveTo>
                  <a:cubicBezTo>
                    <a:pt x="501207" y="187099"/>
                    <a:pt x="474678" y="158607"/>
                    <a:pt x="474678" y="110170"/>
                  </a:cubicBezTo>
                  <a:cubicBezTo>
                    <a:pt x="474678" y="65532"/>
                    <a:pt x="499312" y="36090"/>
                    <a:pt x="535315" y="36090"/>
                  </a:cubicBezTo>
                  <a:cubicBezTo>
                    <a:pt x="577003" y="36090"/>
                    <a:pt x="598795" y="74080"/>
                    <a:pt x="597847" y="115868"/>
                  </a:cubicBezTo>
                  <a:cubicBezTo>
                    <a:pt x="595953" y="168104"/>
                    <a:pt x="562791" y="187099"/>
                    <a:pt x="536263" y="187099"/>
                  </a:cubicBezTo>
                </a:path>
              </a:pathLst>
            </a:custGeom>
            <a:solidFill>
              <a:srgbClr val="9CA399"/>
            </a:solidFill>
            <a:ln w="9475" cap="flat">
              <a:noFill/>
              <a:prstDash val="solid"/>
              <a:miter/>
            </a:ln>
          </p:spPr>
          <p:txBody>
            <a:bodyPr rtlCol="0" anchor="ctr"/>
            <a:lstStyle/>
            <a:p>
              <a:endParaRPr lang="en-GB" sz="1092"/>
            </a:p>
          </p:txBody>
        </p:sp>
        <p:sp>
          <p:nvSpPr>
            <p:cNvPr id="44" name="Freeform 43">
              <a:extLst>
                <a:ext uri="{FF2B5EF4-FFF2-40B4-BE49-F238E27FC236}">
                  <a16:creationId xmlns:a16="http://schemas.microsoft.com/office/drawing/2014/main" id="{460D3E5E-5537-6AE3-D449-A5CBB72B9F76}"/>
                </a:ext>
              </a:extLst>
            </p:cNvPr>
            <p:cNvSpPr/>
            <p:nvPr userDrawn="1"/>
          </p:nvSpPr>
          <p:spPr>
            <a:xfrm>
              <a:off x="5769147" y="4307511"/>
              <a:ext cx="163910" cy="211791"/>
            </a:xfrm>
            <a:custGeom>
              <a:avLst/>
              <a:gdLst>
                <a:gd name="connsiteX0" fmla="*/ 125065 w 163910"/>
                <a:gd name="connsiteY0" fmla="*/ 0 h 211791"/>
                <a:gd name="connsiteX1" fmla="*/ 129802 w 163910"/>
                <a:gd name="connsiteY1" fmla="*/ 150059 h 211791"/>
                <a:gd name="connsiteX2" fmla="*/ 36003 w 163910"/>
                <a:gd name="connsiteY2" fmla="*/ 0 h 211791"/>
                <a:gd name="connsiteX3" fmla="*/ 0 w 163910"/>
                <a:gd name="connsiteY3" fmla="*/ 0 h 211791"/>
                <a:gd name="connsiteX4" fmla="*/ 0 w 163910"/>
                <a:gd name="connsiteY4" fmla="*/ 211792 h 211791"/>
                <a:gd name="connsiteX5" fmla="*/ 38846 w 163910"/>
                <a:gd name="connsiteY5" fmla="*/ 211792 h 211791"/>
                <a:gd name="connsiteX6" fmla="*/ 36003 w 163910"/>
                <a:gd name="connsiteY6" fmla="*/ 63632 h 211791"/>
                <a:gd name="connsiteX7" fmla="*/ 128855 w 163910"/>
                <a:gd name="connsiteY7" fmla="*/ 211792 h 211791"/>
                <a:gd name="connsiteX8" fmla="*/ 163911 w 163910"/>
                <a:gd name="connsiteY8" fmla="*/ 211792 h 211791"/>
                <a:gd name="connsiteX9" fmla="*/ 163911 w 163910"/>
                <a:gd name="connsiteY9" fmla="*/ 0 h 21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910" h="211791">
                  <a:moveTo>
                    <a:pt x="125065" y="0"/>
                  </a:moveTo>
                  <a:lnTo>
                    <a:pt x="129802" y="150059"/>
                  </a:lnTo>
                  <a:lnTo>
                    <a:pt x="36003" y="0"/>
                  </a:lnTo>
                  <a:lnTo>
                    <a:pt x="0" y="0"/>
                  </a:lnTo>
                  <a:lnTo>
                    <a:pt x="0" y="211792"/>
                  </a:lnTo>
                  <a:lnTo>
                    <a:pt x="38846" y="211792"/>
                  </a:lnTo>
                  <a:lnTo>
                    <a:pt x="36003" y="63632"/>
                  </a:lnTo>
                  <a:lnTo>
                    <a:pt x="128855" y="211792"/>
                  </a:lnTo>
                  <a:lnTo>
                    <a:pt x="163911" y="211792"/>
                  </a:lnTo>
                  <a:lnTo>
                    <a:pt x="163911" y="0"/>
                  </a:lnTo>
                  <a:close/>
                </a:path>
              </a:pathLst>
            </a:custGeom>
            <a:solidFill>
              <a:srgbClr val="9CA399"/>
            </a:solidFill>
            <a:ln w="9475" cap="flat">
              <a:noFill/>
              <a:prstDash val="solid"/>
              <a:miter/>
            </a:ln>
          </p:spPr>
          <p:txBody>
            <a:bodyPr rtlCol="0" anchor="ctr"/>
            <a:lstStyle/>
            <a:p>
              <a:endParaRPr lang="en-GB" sz="1092"/>
            </a:p>
          </p:txBody>
        </p:sp>
        <p:sp>
          <p:nvSpPr>
            <p:cNvPr id="45" name="Freeform 44">
              <a:extLst>
                <a:ext uri="{FF2B5EF4-FFF2-40B4-BE49-F238E27FC236}">
                  <a16:creationId xmlns:a16="http://schemas.microsoft.com/office/drawing/2014/main" id="{89A5B308-CB32-306D-6C06-4979E7993555}"/>
                </a:ext>
              </a:extLst>
            </p:cNvPr>
            <p:cNvSpPr/>
            <p:nvPr userDrawn="1"/>
          </p:nvSpPr>
          <p:spPr>
            <a:xfrm>
              <a:off x="5572066" y="4307511"/>
              <a:ext cx="169595" cy="215590"/>
            </a:xfrm>
            <a:custGeom>
              <a:avLst/>
              <a:gdLst>
                <a:gd name="connsiteX0" fmla="*/ 164858 w 169595"/>
                <a:gd name="connsiteY0" fmla="*/ 167154 h 215590"/>
                <a:gd name="connsiteX1" fmla="*/ 82429 w 169595"/>
                <a:gd name="connsiteY1" fmla="*/ 215591 h 215590"/>
                <a:gd name="connsiteX2" fmla="*/ 16107 w 169595"/>
                <a:gd name="connsiteY2" fmla="*/ 190898 h 215590"/>
                <a:gd name="connsiteX3" fmla="*/ 2842 w 169595"/>
                <a:gd name="connsiteY3" fmla="*/ 168104 h 215590"/>
                <a:gd name="connsiteX4" fmla="*/ 0 w 169595"/>
                <a:gd name="connsiteY4" fmla="*/ 125366 h 215590"/>
                <a:gd name="connsiteX5" fmla="*/ 0 w 169595"/>
                <a:gd name="connsiteY5" fmla="*/ 0 h 215590"/>
                <a:gd name="connsiteX6" fmla="*/ 39793 w 169595"/>
                <a:gd name="connsiteY6" fmla="*/ 0 h 215590"/>
                <a:gd name="connsiteX7" fmla="*/ 39793 w 169595"/>
                <a:gd name="connsiteY7" fmla="*/ 129165 h 215590"/>
                <a:gd name="connsiteX8" fmla="*/ 41688 w 169595"/>
                <a:gd name="connsiteY8" fmla="*/ 152908 h 215590"/>
                <a:gd name="connsiteX9" fmla="*/ 85271 w 169595"/>
                <a:gd name="connsiteY9" fmla="*/ 177601 h 215590"/>
                <a:gd name="connsiteX10" fmla="*/ 127907 w 169595"/>
                <a:gd name="connsiteY10" fmla="*/ 153858 h 215590"/>
                <a:gd name="connsiteX11" fmla="*/ 130750 w 169595"/>
                <a:gd name="connsiteY11" fmla="*/ 127265 h 215590"/>
                <a:gd name="connsiteX12" fmla="*/ 130750 w 169595"/>
                <a:gd name="connsiteY12" fmla="*/ 0 h 215590"/>
                <a:gd name="connsiteX13" fmla="*/ 169595 w 169595"/>
                <a:gd name="connsiteY13" fmla="*/ 0 h 215590"/>
                <a:gd name="connsiteX14" fmla="*/ 169595 w 169595"/>
                <a:gd name="connsiteY14" fmla="*/ 121567 h 215590"/>
                <a:gd name="connsiteX15" fmla="*/ 164858 w 169595"/>
                <a:gd name="connsiteY15" fmla="*/ 167154 h 21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9595" h="215590">
                  <a:moveTo>
                    <a:pt x="164858" y="167154"/>
                  </a:moveTo>
                  <a:cubicBezTo>
                    <a:pt x="158226" y="188048"/>
                    <a:pt x="133592" y="215591"/>
                    <a:pt x="82429" y="215591"/>
                  </a:cubicBezTo>
                  <a:cubicBezTo>
                    <a:pt x="57795" y="215591"/>
                    <a:pt x="33161" y="209892"/>
                    <a:pt x="16107" y="190898"/>
                  </a:cubicBezTo>
                  <a:cubicBezTo>
                    <a:pt x="13264" y="188048"/>
                    <a:pt x="6632" y="179501"/>
                    <a:pt x="2842" y="168104"/>
                  </a:cubicBezTo>
                  <a:cubicBezTo>
                    <a:pt x="0" y="157657"/>
                    <a:pt x="0" y="147210"/>
                    <a:pt x="0" y="125366"/>
                  </a:cubicBezTo>
                  <a:lnTo>
                    <a:pt x="0" y="0"/>
                  </a:lnTo>
                  <a:lnTo>
                    <a:pt x="39793" y="0"/>
                  </a:lnTo>
                  <a:lnTo>
                    <a:pt x="39793" y="129165"/>
                  </a:lnTo>
                  <a:cubicBezTo>
                    <a:pt x="39793" y="141511"/>
                    <a:pt x="39793" y="146260"/>
                    <a:pt x="41688" y="152908"/>
                  </a:cubicBezTo>
                  <a:cubicBezTo>
                    <a:pt x="45478" y="165255"/>
                    <a:pt x="56848" y="177601"/>
                    <a:pt x="85271" y="177601"/>
                  </a:cubicBezTo>
                  <a:cubicBezTo>
                    <a:pt x="90009" y="177601"/>
                    <a:pt x="119380" y="177601"/>
                    <a:pt x="127907" y="153858"/>
                  </a:cubicBezTo>
                  <a:cubicBezTo>
                    <a:pt x="130750" y="147210"/>
                    <a:pt x="130750" y="141511"/>
                    <a:pt x="130750" y="127265"/>
                  </a:cubicBezTo>
                  <a:lnTo>
                    <a:pt x="130750" y="0"/>
                  </a:lnTo>
                  <a:lnTo>
                    <a:pt x="169595" y="0"/>
                  </a:lnTo>
                  <a:lnTo>
                    <a:pt x="169595" y="121567"/>
                  </a:lnTo>
                  <a:cubicBezTo>
                    <a:pt x="167700" y="145310"/>
                    <a:pt x="168648" y="155757"/>
                    <a:pt x="164858" y="167154"/>
                  </a:cubicBezTo>
                </a:path>
              </a:pathLst>
            </a:custGeom>
            <a:solidFill>
              <a:srgbClr val="9CA399"/>
            </a:solidFill>
            <a:ln w="9475" cap="flat">
              <a:noFill/>
              <a:prstDash val="solid"/>
              <a:miter/>
            </a:ln>
          </p:spPr>
          <p:txBody>
            <a:bodyPr rtlCol="0" anchor="ctr"/>
            <a:lstStyle/>
            <a:p>
              <a:endParaRPr lang="en-GB" sz="1092"/>
            </a:p>
          </p:txBody>
        </p:sp>
        <p:sp>
          <p:nvSpPr>
            <p:cNvPr id="46" name="Freeform 45">
              <a:extLst>
                <a:ext uri="{FF2B5EF4-FFF2-40B4-BE49-F238E27FC236}">
                  <a16:creationId xmlns:a16="http://schemas.microsoft.com/office/drawing/2014/main" id="{4059C0AA-885D-C19F-9B2B-309010D9DDEB}"/>
                </a:ext>
              </a:extLst>
            </p:cNvPr>
            <p:cNvSpPr/>
            <p:nvPr userDrawn="1"/>
          </p:nvSpPr>
          <p:spPr>
            <a:xfrm>
              <a:off x="5345612" y="4300861"/>
              <a:ext cx="203702" cy="223187"/>
            </a:xfrm>
            <a:custGeom>
              <a:avLst/>
              <a:gdLst>
                <a:gd name="connsiteX0" fmla="*/ 101378 w 203703"/>
                <a:gd name="connsiteY0" fmla="*/ 0 h 223188"/>
                <a:gd name="connsiteX1" fmla="*/ 0 w 203703"/>
                <a:gd name="connsiteY1" fmla="*/ 112069 h 223188"/>
                <a:gd name="connsiteX2" fmla="*/ 28424 w 203703"/>
                <a:gd name="connsiteY2" fmla="*/ 190897 h 223188"/>
                <a:gd name="connsiteX3" fmla="*/ 101378 w 203703"/>
                <a:gd name="connsiteY3" fmla="*/ 223189 h 223188"/>
                <a:gd name="connsiteX4" fmla="*/ 203704 w 203703"/>
                <a:gd name="connsiteY4" fmla="*/ 111119 h 223188"/>
                <a:gd name="connsiteX5" fmla="*/ 101378 w 203703"/>
                <a:gd name="connsiteY5" fmla="*/ 0 h 223188"/>
                <a:gd name="connsiteX6" fmla="*/ 102326 w 203703"/>
                <a:gd name="connsiteY6" fmla="*/ 186149 h 223188"/>
                <a:gd name="connsiteX7" fmla="*/ 40741 w 203703"/>
                <a:gd name="connsiteY7" fmla="*/ 109220 h 223188"/>
                <a:gd name="connsiteX8" fmla="*/ 101378 w 203703"/>
                <a:gd name="connsiteY8" fmla="*/ 35140 h 223188"/>
                <a:gd name="connsiteX9" fmla="*/ 163911 w 203703"/>
                <a:gd name="connsiteY9" fmla="*/ 114918 h 223188"/>
                <a:gd name="connsiteX10" fmla="*/ 102326 w 203703"/>
                <a:gd name="connsiteY10" fmla="*/ 186149 h 22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3703" h="223188">
                  <a:moveTo>
                    <a:pt x="101378" y="0"/>
                  </a:moveTo>
                  <a:cubicBezTo>
                    <a:pt x="43583" y="0"/>
                    <a:pt x="0" y="46537"/>
                    <a:pt x="0" y="112069"/>
                  </a:cubicBezTo>
                  <a:cubicBezTo>
                    <a:pt x="0" y="138662"/>
                    <a:pt x="7580" y="166204"/>
                    <a:pt x="28424" y="190897"/>
                  </a:cubicBezTo>
                  <a:cubicBezTo>
                    <a:pt x="50215" y="215591"/>
                    <a:pt x="74849" y="223189"/>
                    <a:pt x="101378" y="223189"/>
                  </a:cubicBezTo>
                  <a:cubicBezTo>
                    <a:pt x="166753" y="223189"/>
                    <a:pt x="203704" y="171903"/>
                    <a:pt x="203704" y="111119"/>
                  </a:cubicBezTo>
                  <a:cubicBezTo>
                    <a:pt x="202757" y="38939"/>
                    <a:pt x="153489" y="0"/>
                    <a:pt x="101378" y="0"/>
                  </a:cubicBezTo>
                  <a:moveTo>
                    <a:pt x="102326" y="186149"/>
                  </a:moveTo>
                  <a:cubicBezTo>
                    <a:pt x="67270" y="186149"/>
                    <a:pt x="40741" y="157657"/>
                    <a:pt x="40741" y="109220"/>
                  </a:cubicBezTo>
                  <a:cubicBezTo>
                    <a:pt x="40741" y="64582"/>
                    <a:pt x="65375" y="35140"/>
                    <a:pt x="101378" y="35140"/>
                  </a:cubicBezTo>
                  <a:cubicBezTo>
                    <a:pt x="143067" y="35140"/>
                    <a:pt x="164858" y="73130"/>
                    <a:pt x="163911" y="114918"/>
                  </a:cubicBezTo>
                  <a:cubicBezTo>
                    <a:pt x="162016" y="167154"/>
                    <a:pt x="128855" y="186149"/>
                    <a:pt x="102326" y="186149"/>
                  </a:cubicBezTo>
                </a:path>
              </a:pathLst>
            </a:custGeom>
            <a:solidFill>
              <a:srgbClr val="9CA399"/>
            </a:solidFill>
            <a:ln w="9475" cap="flat">
              <a:noFill/>
              <a:prstDash val="solid"/>
              <a:miter/>
            </a:ln>
          </p:spPr>
          <p:txBody>
            <a:bodyPr rtlCol="0" anchor="ctr"/>
            <a:lstStyle/>
            <a:p>
              <a:endParaRPr lang="en-GB" sz="1092"/>
            </a:p>
          </p:txBody>
        </p:sp>
      </p:grpSp>
      <p:sp>
        <p:nvSpPr>
          <p:cNvPr id="19" name="Text Placeholder 18">
            <a:extLst>
              <a:ext uri="{FF2B5EF4-FFF2-40B4-BE49-F238E27FC236}">
                <a16:creationId xmlns:a16="http://schemas.microsoft.com/office/drawing/2014/main" id="{CF8E1306-2AD1-627D-FB20-2DB5964DDA74}"/>
              </a:ext>
            </a:extLst>
          </p:cNvPr>
          <p:cNvSpPr>
            <a:spLocks noGrp="1"/>
          </p:cNvSpPr>
          <p:nvPr userDrawn="1">
            <p:ph type="body" sz="quarter" idx="13"/>
          </p:nvPr>
        </p:nvSpPr>
        <p:spPr>
          <a:xfrm>
            <a:off x="4187848" y="1294959"/>
            <a:ext cx="5211646" cy="246165"/>
          </a:xfrm>
          <a:prstGeom prst="rect">
            <a:avLst/>
          </a:prstGeom>
        </p:spPr>
        <p:txBody>
          <a:bodyPr lIns="0" tIns="0" rIns="0" bIns="0"/>
          <a:lstStyle>
            <a:lvl1pPr marL="0" indent="0">
              <a:spcBef>
                <a:spcPts val="0"/>
              </a:spcBef>
              <a:buFont typeface="Arial" panose="020B0604020202020204" pitchFamily="34" charset="0"/>
              <a:buNone/>
              <a:defRPr sz="1600">
                <a:solidFill>
                  <a:schemeClr val="accent3"/>
                </a:solidFill>
              </a:defRPr>
            </a:lvl1pPr>
            <a:lvl2pPr marL="0" indent="0">
              <a:spcBef>
                <a:spcPts val="0"/>
              </a:spcBef>
              <a:buNone/>
              <a:defRPr sz="1400">
                <a:solidFill>
                  <a:schemeClr val="accent3"/>
                </a:solidFill>
              </a:defRPr>
            </a:lvl2pPr>
            <a:lvl3pPr marL="0" indent="0">
              <a:spcBef>
                <a:spcPts val="0"/>
              </a:spcBef>
              <a:buFont typeface="Arial" panose="020B0604020202020204" pitchFamily="34" charset="0"/>
              <a:buNone/>
              <a:defRPr sz="1400">
                <a:solidFill>
                  <a:schemeClr val="accent3"/>
                </a:solidFill>
              </a:defRPr>
            </a:lvl3pPr>
            <a:lvl4pPr marL="0" indent="0">
              <a:spcBef>
                <a:spcPts val="0"/>
              </a:spcBef>
              <a:buFont typeface="Arial" panose="020B0604020202020204" pitchFamily="34" charset="0"/>
              <a:buNone/>
              <a:defRPr sz="1200">
                <a:solidFill>
                  <a:schemeClr val="accent3"/>
                </a:solidFill>
              </a:defRPr>
            </a:lvl4pPr>
            <a:lvl5pPr marL="0" indent="0">
              <a:spcBef>
                <a:spcPts val="0"/>
              </a:spcBef>
              <a:buFont typeface="Arial" panose="020B0604020202020204" pitchFamily="34" charset="0"/>
              <a:buNone/>
              <a:defRPr sz="1200">
                <a:solidFill>
                  <a:schemeClr val="accent3"/>
                </a:solidFill>
              </a:defRPr>
            </a:lvl5pPr>
          </a:lstStyle>
          <a:p>
            <a:pPr lvl="0"/>
            <a:r>
              <a:rPr lang="en-GB"/>
              <a:t>Click to edit Master text styles</a:t>
            </a:r>
          </a:p>
        </p:txBody>
      </p:sp>
      <p:sp>
        <p:nvSpPr>
          <p:cNvPr id="25" name="Text Placeholder 20">
            <a:extLst>
              <a:ext uri="{FF2B5EF4-FFF2-40B4-BE49-F238E27FC236}">
                <a16:creationId xmlns:a16="http://schemas.microsoft.com/office/drawing/2014/main" id="{5847A601-33DD-0ABC-A95F-D9D1A3C12580}"/>
              </a:ext>
            </a:extLst>
          </p:cNvPr>
          <p:cNvSpPr>
            <a:spLocks noGrp="1"/>
          </p:cNvSpPr>
          <p:nvPr>
            <p:ph type="body" sz="quarter" idx="14" hasCustomPrompt="1"/>
          </p:nvPr>
        </p:nvSpPr>
        <p:spPr>
          <a:xfrm>
            <a:off x="9097197" y="1704233"/>
            <a:ext cx="2881312" cy="482293"/>
          </a:xfrm>
          <a:prstGeom prst="roundRect">
            <a:avLst>
              <a:gd name="adj" fmla="val 7035"/>
            </a:avLst>
          </a:prstGeom>
          <a:solidFill>
            <a:schemeClr val="accent3"/>
          </a:solidFill>
        </p:spPr>
        <p:txBody>
          <a:bodyPr lIns="108000" tIns="108000" rIns="108000" bIns="108000"/>
          <a:lstStyle>
            <a:lvl1pPr marL="0" indent="0">
              <a:lnSpc>
                <a:spcPct val="100000"/>
              </a:lnSpc>
              <a:spcBef>
                <a:spcPts val="0"/>
              </a:spcBef>
              <a:spcAft>
                <a:spcPts val="0"/>
              </a:spcAft>
              <a:buFont typeface="Arial" panose="020B0604020202020204" pitchFamily="34" charset="0"/>
              <a:buNone/>
              <a:defRPr sz="1600" b="1" i="0">
                <a:solidFill>
                  <a:schemeClr val="bg1"/>
                </a:solidFill>
                <a:latin typeface="Alegreya Sans" pitchFamily="2" charset="0"/>
              </a:defRPr>
            </a:lvl1pPr>
            <a:lvl2pPr marL="0" indent="0">
              <a:lnSpc>
                <a:spcPct val="100000"/>
              </a:lnSpc>
              <a:spcBef>
                <a:spcPts val="0"/>
              </a:spcBef>
              <a:spcAft>
                <a:spcPts val="0"/>
              </a:spcAft>
              <a:buNone/>
              <a:defRPr sz="1600" b="1" i="0">
                <a:solidFill>
                  <a:schemeClr val="bg1"/>
                </a:solidFill>
                <a:latin typeface="Alegreya Sans" pitchFamily="2" charset="0"/>
              </a:defRPr>
            </a:lvl2pPr>
            <a:lvl3pPr marL="0" indent="0">
              <a:lnSpc>
                <a:spcPct val="100000"/>
              </a:lnSpc>
              <a:spcBef>
                <a:spcPts val="0"/>
              </a:spcBef>
              <a:spcAft>
                <a:spcPts val="0"/>
              </a:spcAft>
              <a:buFont typeface="Arial" panose="020B0604020202020204" pitchFamily="34" charset="0"/>
              <a:buNone/>
              <a:defRPr sz="1600" b="1" i="0">
                <a:solidFill>
                  <a:schemeClr val="bg1"/>
                </a:solidFill>
                <a:latin typeface="Alegreya Sans" pitchFamily="2" charset="0"/>
              </a:defRPr>
            </a:lvl3pPr>
            <a:lvl4pPr marL="0" indent="0">
              <a:lnSpc>
                <a:spcPct val="100000"/>
              </a:lnSpc>
              <a:spcBef>
                <a:spcPts val="0"/>
              </a:spcBef>
              <a:spcAft>
                <a:spcPts val="0"/>
              </a:spcAft>
              <a:buFont typeface="Arial" panose="020B0604020202020204" pitchFamily="34" charset="0"/>
              <a:buNone/>
              <a:defRPr sz="1600" b="1" i="0">
                <a:solidFill>
                  <a:schemeClr val="bg1"/>
                </a:solidFill>
                <a:latin typeface="Alegreya Sans" pitchFamily="2" charset="0"/>
              </a:defRPr>
            </a:lvl4pPr>
            <a:lvl5pPr marL="0" indent="0">
              <a:lnSpc>
                <a:spcPct val="100000"/>
              </a:lnSpc>
              <a:spcBef>
                <a:spcPts val="0"/>
              </a:spcBef>
              <a:spcAft>
                <a:spcPts val="0"/>
              </a:spcAft>
              <a:buFont typeface="Arial" panose="020B0604020202020204" pitchFamily="34" charset="0"/>
              <a:buNone/>
              <a:defRPr sz="1600" b="1" i="0">
                <a:solidFill>
                  <a:schemeClr val="bg1"/>
                </a:solidFill>
                <a:latin typeface="Alegreya Sans" pitchFamily="2" charset="0"/>
              </a:defRPr>
            </a:lvl5pPr>
          </a:lstStyle>
          <a:p>
            <a:pPr lvl="0"/>
            <a:r>
              <a:rPr lang="en-GB"/>
              <a:t>'Edit quote here.'</a:t>
            </a:r>
          </a:p>
        </p:txBody>
      </p:sp>
      <p:sp>
        <p:nvSpPr>
          <p:cNvPr id="26" name="Text Placeholder 23">
            <a:extLst>
              <a:ext uri="{FF2B5EF4-FFF2-40B4-BE49-F238E27FC236}">
                <a16:creationId xmlns:a16="http://schemas.microsoft.com/office/drawing/2014/main" id="{0384B2A9-E542-3A96-203F-54DA24E0F3BD}"/>
              </a:ext>
            </a:extLst>
          </p:cNvPr>
          <p:cNvSpPr>
            <a:spLocks noGrp="1"/>
          </p:cNvSpPr>
          <p:nvPr>
            <p:ph type="body" sz="quarter" idx="15" hasCustomPrompt="1"/>
          </p:nvPr>
        </p:nvSpPr>
        <p:spPr>
          <a:xfrm>
            <a:off x="9097198" y="3681392"/>
            <a:ext cx="2881093" cy="215444"/>
          </a:xfrm>
          <a:prstGeom prst="rect">
            <a:avLst/>
          </a:prstGeom>
        </p:spPr>
        <p:txBody>
          <a:bodyPr lIns="144000" tIns="0" rIns="108000" bIns="0" anchor="ctr" anchorCtr="0">
            <a:spAutoFit/>
          </a:bodyPr>
          <a:lstStyle>
            <a:lvl1pPr marL="0" indent="0">
              <a:lnSpc>
                <a:spcPct val="100000"/>
              </a:lnSpc>
              <a:spcBef>
                <a:spcPts val="0"/>
              </a:spcBef>
              <a:buFont typeface="Arial" panose="020B0604020202020204" pitchFamily="34" charset="0"/>
              <a:buNone/>
              <a:defRPr sz="1400" b="0" i="1">
                <a:solidFill>
                  <a:schemeClr val="accent1"/>
                </a:solidFill>
                <a:latin typeface="Exo 2 Medium" pitchFamily="2" charset="77"/>
              </a:defRPr>
            </a:lvl1pPr>
            <a:lvl2pPr marL="0" indent="0">
              <a:lnSpc>
                <a:spcPct val="100000"/>
              </a:lnSpc>
              <a:spcBef>
                <a:spcPts val="0"/>
              </a:spcBef>
              <a:buNone/>
              <a:defRPr sz="1400" b="0" i="1">
                <a:solidFill>
                  <a:schemeClr val="accent1"/>
                </a:solidFill>
                <a:latin typeface="Exo 2 Medium" pitchFamily="2" charset="77"/>
              </a:defRPr>
            </a:lvl2pPr>
            <a:lvl3pPr marL="0" indent="0">
              <a:lnSpc>
                <a:spcPct val="100000"/>
              </a:lnSpc>
              <a:spcBef>
                <a:spcPts val="0"/>
              </a:spcBef>
              <a:buFont typeface="Arial" panose="020B0604020202020204" pitchFamily="34" charset="0"/>
              <a:buNone/>
              <a:defRPr sz="1400" b="0" i="1">
                <a:solidFill>
                  <a:schemeClr val="accent1"/>
                </a:solidFill>
                <a:latin typeface="Exo 2 Medium" pitchFamily="2" charset="77"/>
              </a:defRPr>
            </a:lvl3pPr>
            <a:lvl4pPr marL="0" indent="0">
              <a:lnSpc>
                <a:spcPct val="100000"/>
              </a:lnSpc>
              <a:spcBef>
                <a:spcPts val="0"/>
              </a:spcBef>
              <a:buFont typeface="Arial" panose="020B0604020202020204" pitchFamily="34" charset="0"/>
              <a:buNone/>
              <a:defRPr sz="1400" b="0" i="1">
                <a:solidFill>
                  <a:schemeClr val="accent1"/>
                </a:solidFill>
                <a:latin typeface="Exo 2 Medium" pitchFamily="2" charset="77"/>
              </a:defRPr>
            </a:lvl4pPr>
            <a:lvl5pPr marL="0" indent="0">
              <a:lnSpc>
                <a:spcPct val="100000"/>
              </a:lnSpc>
              <a:spcBef>
                <a:spcPts val="0"/>
              </a:spcBef>
              <a:buFont typeface="Arial" panose="020B0604020202020204" pitchFamily="34" charset="0"/>
              <a:buNone/>
              <a:defRPr sz="1400" b="0" i="1">
                <a:solidFill>
                  <a:schemeClr val="accent1"/>
                </a:solidFill>
                <a:latin typeface="Exo 2 Medium" pitchFamily="2" charset="77"/>
              </a:defRPr>
            </a:lvl5pPr>
          </a:lstStyle>
          <a:p>
            <a:pPr lvl="0"/>
            <a:r>
              <a:rPr lang="en-GB"/>
              <a:t>Edit name and Surname</a:t>
            </a:r>
          </a:p>
        </p:txBody>
      </p:sp>
      <p:sp>
        <p:nvSpPr>
          <p:cNvPr id="2" name="Picture Placeholder 6">
            <a:extLst>
              <a:ext uri="{FF2B5EF4-FFF2-40B4-BE49-F238E27FC236}">
                <a16:creationId xmlns:a16="http://schemas.microsoft.com/office/drawing/2014/main" id="{98356435-11BA-38B5-F442-F08C5E01B79C}"/>
              </a:ext>
            </a:extLst>
          </p:cNvPr>
          <p:cNvSpPr>
            <a:spLocks noGrp="1"/>
          </p:cNvSpPr>
          <p:nvPr>
            <p:ph type="pic" sz="quarter" idx="16"/>
          </p:nvPr>
        </p:nvSpPr>
        <p:spPr>
          <a:xfrm>
            <a:off x="1" y="5603692"/>
            <a:ext cx="1603171" cy="215487"/>
          </a:xfrm>
          <a:prstGeom prst="rect">
            <a:avLst/>
          </a:prstGeom>
          <a:solidFill>
            <a:schemeClr val="bg1">
              <a:lumMod val="75000"/>
            </a:schemeClr>
          </a:solidFill>
        </p:spPr>
        <p:txBody>
          <a:bodyPr lIns="0" tIns="0" rIns="0" bIns="0" anchor="ctr"/>
          <a:lstStyle>
            <a:lvl1pPr algn="ctr">
              <a:defRPr sz="1400"/>
            </a:lvl1pPr>
          </a:lstStyle>
          <a:p>
            <a:endParaRPr lang="en-GB"/>
          </a:p>
        </p:txBody>
      </p:sp>
      <p:sp>
        <p:nvSpPr>
          <p:cNvPr id="3" name="Picture Placeholder 6">
            <a:extLst>
              <a:ext uri="{FF2B5EF4-FFF2-40B4-BE49-F238E27FC236}">
                <a16:creationId xmlns:a16="http://schemas.microsoft.com/office/drawing/2014/main" id="{C55EE434-C08B-1D94-CBC8-434B8C6DF47B}"/>
              </a:ext>
            </a:extLst>
          </p:cNvPr>
          <p:cNvSpPr>
            <a:spLocks noGrp="1"/>
          </p:cNvSpPr>
          <p:nvPr>
            <p:ph type="pic" sz="quarter" idx="17"/>
          </p:nvPr>
        </p:nvSpPr>
        <p:spPr>
          <a:xfrm>
            <a:off x="1679094" y="5603692"/>
            <a:ext cx="2196658" cy="215487"/>
          </a:xfrm>
          <a:prstGeom prst="rect">
            <a:avLst/>
          </a:prstGeom>
          <a:solidFill>
            <a:schemeClr val="bg1">
              <a:lumMod val="65000"/>
            </a:schemeClr>
          </a:solidFill>
        </p:spPr>
        <p:txBody>
          <a:bodyPr lIns="0" tIns="0" rIns="0" bIns="0" anchor="ctr"/>
          <a:lstStyle>
            <a:lvl1pPr algn="ctr">
              <a:defRPr sz="1400"/>
            </a:lvl1pPr>
          </a:lstStyle>
          <a:p>
            <a:endParaRPr lang="en-GB"/>
          </a:p>
        </p:txBody>
      </p:sp>
    </p:spTree>
    <p:extLst>
      <p:ext uri="{BB962C8B-B14F-4D97-AF65-F5344CB8AC3E}">
        <p14:creationId xmlns:p14="http://schemas.microsoft.com/office/powerpoint/2010/main" val="1767279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8_Title">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CDF8904-5DA5-ECCB-D3F2-75C4F10A8906}"/>
              </a:ext>
            </a:extLst>
          </p:cNvPr>
          <p:cNvSpPr>
            <a:spLocks noGrp="1"/>
          </p:cNvSpPr>
          <p:nvPr>
            <p:ph type="pic" sz="quarter" idx="10"/>
          </p:nvPr>
        </p:nvSpPr>
        <p:spPr>
          <a:xfrm>
            <a:off x="1" y="2136694"/>
            <a:ext cx="3875753" cy="215487"/>
          </a:xfrm>
          <a:prstGeom prst="rect">
            <a:avLst/>
          </a:prstGeom>
          <a:solidFill>
            <a:schemeClr val="bg2"/>
          </a:solidFill>
        </p:spPr>
        <p:txBody>
          <a:bodyPr lIns="0" tIns="0" rIns="0" bIns="0" anchor="ctr"/>
          <a:lstStyle>
            <a:lvl1pPr algn="ctr">
              <a:defRPr sz="1400"/>
            </a:lvl1pPr>
          </a:lstStyle>
          <a:p>
            <a:endParaRPr lang="en-GB"/>
          </a:p>
        </p:txBody>
      </p:sp>
      <p:sp>
        <p:nvSpPr>
          <p:cNvPr id="8" name="Rectangle 7">
            <a:extLst>
              <a:ext uri="{FF2B5EF4-FFF2-40B4-BE49-F238E27FC236}">
                <a16:creationId xmlns:a16="http://schemas.microsoft.com/office/drawing/2014/main" id="{E72B11B7-9911-B5B7-E284-AAAC7F4C85B0}"/>
              </a:ext>
            </a:extLst>
          </p:cNvPr>
          <p:cNvSpPr/>
          <p:nvPr userDrawn="1"/>
        </p:nvSpPr>
        <p:spPr>
          <a:xfrm>
            <a:off x="9654982" y="11115"/>
            <a:ext cx="2537019" cy="6846885"/>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4" name="Title 1">
            <a:extLst>
              <a:ext uri="{FF2B5EF4-FFF2-40B4-BE49-F238E27FC236}">
                <a16:creationId xmlns:a16="http://schemas.microsoft.com/office/drawing/2014/main" id="{246B22CE-54FA-CC9E-AAF2-6B278ACE0BB1}"/>
              </a:ext>
            </a:extLst>
          </p:cNvPr>
          <p:cNvSpPr>
            <a:spLocks noGrp="1"/>
          </p:cNvSpPr>
          <p:nvPr>
            <p:ph type="ctrTitle" hasCustomPrompt="1"/>
          </p:nvPr>
        </p:nvSpPr>
        <p:spPr>
          <a:xfrm>
            <a:off x="4187849" y="353134"/>
            <a:ext cx="5508000" cy="727136"/>
          </a:xfrm>
          <a:prstGeom prst="rect">
            <a:avLst/>
          </a:prstGeom>
          <a:noFill/>
        </p:spPr>
        <p:txBody>
          <a:bodyPr lIns="0" tIns="0" rIns="0" bIns="0" anchor="t" anchorCtr="0">
            <a:noAutofit/>
          </a:bodyPr>
          <a:lstStyle>
            <a:lvl1pPr algn="l">
              <a:defRPr sz="4000" b="1">
                <a:solidFill>
                  <a:schemeClr val="accent3"/>
                </a:solidFill>
              </a:defRPr>
            </a:lvl1pPr>
          </a:lstStyle>
          <a:p>
            <a:r>
              <a:rPr lang="en-US"/>
              <a:t>Name Surname</a:t>
            </a:r>
          </a:p>
        </p:txBody>
      </p:sp>
      <p:sp>
        <p:nvSpPr>
          <p:cNvPr id="5" name="Subtitle 2">
            <a:extLst>
              <a:ext uri="{FF2B5EF4-FFF2-40B4-BE49-F238E27FC236}">
                <a16:creationId xmlns:a16="http://schemas.microsoft.com/office/drawing/2014/main" id="{CEFF2CAF-9219-5432-412F-34B501A01F25}"/>
              </a:ext>
            </a:extLst>
          </p:cNvPr>
          <p:cNvSpPr>
            <a:spLocks noGrp="1"/>
          </p:cNvSpPr>
          <p:nvPr>
            <p:ph type="subTitle" idx="1" hasCustomPrompt="1"/>
          </p:nvPr>
        </p:nvSpPr>
        <p:spPr>
          <a:xfrm>
            <a:off x="4187849" y="888746"/>
            <a:ext cx="5508000" cy="406213"/>
          </a:xfrm>
          <a:prstGeom prst="rect">
            <a:avLst/>
          </a:prstGeom>
        </p:spPr>
        <p:txBody>
          <a:bodyPr lIns="0" tIns="0" rIns="0" bIns="0">
            <a:noAutofit/>
          </a:bodyPr>
          <a:lstStyle>
            <a:lvl1pPr marL="0" indent="0" algn="l">
              <a:lnSpc>
                <a:spcPct val="100000"/>
              </a:lnSpc>
              <a:spcBef>
                <a:spcPts val="0"/>
              </a:spcBef>
              <a:spcAft>
                <a:spcPts val="1200"/>
              </a:spcAft>
              <a:buSzPct val="100000"/>
              <a:buFontTx/>
              <a:buNone/>
              <a:defRPr sz="2000">
                <a:solidFill>
                  <a:schemeClr val="accent1"/>
                </a:solidFill>
                <a:latin typeface="Exo 2" panose="00000500000000000000" pitchFamily="50" charset="0"/>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Cooperative: Location, Country</a:t>
            </a:r>
          </a:p>
        </p:txBody>
      </p:sp>
      <p:sp>
        <p:nvSpPr>
          <p:cNvPr id="16" name="Text Placeholder 15">
            <a:extLst>
              <a:ext uri="{FF2B5EF4-FFF2-40B4-BE49-F238E27FC236}">
                <a16:creationId xmlns:a16="http://schemas.microsoft.com/office/drawing/2014/main" id="{FF1A20AF-55D9-450D-80FA-22DF0FFD6258}"/>
              </a:ext>
            </a:extLst>
          </p:cNvPr>
          <p:cNvSpPr>
            <a:spLocks noGrp="1"/>
          </p:cNvSpPr>
          <p:nvPr userDrawn="1">
            <p:ph type="body" sz="quarter" idx="11" hasCustomPrompt="1"/>
          </p:nvPr>
        </p:nvSpPr>
        <p:spPr>
          <a:xfrm>
            <a:off x="4187845" y="1751333"/>
            <a:ext cx="4674416" cy="369384"/>
          </a:xfrm>
          <a:prstGeom prst="rect">
            <a:avLst/>
          </a:prstGeom>
        </p:spPr>
        <p:txBody>
          <a:bodyPr lIns="0" tIns="0" rIns="0" bIns="0"/>
          <a:lstStyle>
            <a:lvl1pPr marL="0" indent="0">
              <a:lnSpc>
                <a:spcPct val="100000"/>
              </a:lnSpc>
              <a:spcBef>
                <a:spcPts val="0"/>
              </a:spcBef>
              <a:spcAft>
                <a:spcPts val="1200"/>
              </a:spcAft>
              <a:buFont typeface="Arial" panose="020B0604020202020204" pitchFamily="34" charset="0"/>
              <a:buNone/>
              <a:defRPr sz="1200" b="1" i="0">
                <a:solidFill>
                  <a:schemeClr val="accent1"/>
                </a:solidFill>
                <a:latin typeface="Exo 2" pitchFamily="2" charset="77"/>
              </a:defRPr>
            </a:lvl1pPr>
            <a:lvl2pPr marL="0" indent="0">
              <a:spcBef>
                <a:spcPts val="0"/>
              </a:spcBef>
              <a:spcAft>
                <a:spcPts val="1200"/>
              </a:spcAft>
              <a:buNone/>
              <a:defRPr sz="1200">
                <a:solidFill>
                  <a:schemeClr val="bg1"/>
                </a:solidFill>
                <a:latin typeface="+mn-lt"/>
              </a:defRPr>
            </a:lvl2pPr>
            <a:lvl3pPr marL="0" indent="0">
              <a:spcBef>
                <a:spcPts val="0"/>
              </a:spcBef>
              <a:spcAft>
                <a:spcPts val="1200"/>
              </a:spcAft>
              <a:buFont typeface="Arial" panose="020B0604020202020204" pitchFamily="34" charset="0"/>
              <a:buNone/>
              <a:defRPr sz="1200">
                <a:solidFill>
                  <a:schemeClr val="bg1"/>
                </a:solidFill>
                <a:latin typeface="+mn-lt"/>
              </a:defRPr>
            </a:lvl3pPr>
            <a:lvl4pPr marL="0" indent="0">
              <a:spcBef>
                <a:spcPts val="0"/>
              </a:spcBef>
              <a:spcAft>
                <a:spcPts val="1200"/>
              </a:spcAft>
              <a:buFont typeface="Arial" panose="020B0604020202020204" pitchFamily="34" charset="0"/>
              <a:buNone/>
              <a:defRPr sz="1200">
                <a:solidFill>
                  <a:schemeClr val="bg1"/>
                </a:solidFill>
                <a:latin typeface="+mn-lt"/>
              </a:defRPr>
            </a:lvl4pPr>
            <a:lvl5pPr marL="0" indent="0">
              <a:spcBef>
                <a:spcPts val="0"/>
              </a:spcBef>
              <a:spcAft>
                <a:spcPts val="1200"/>
              </a:spcAft>
              <a:buFont typeface="Arial" panose="020B0604020202020204" pitchFamily="34" charset="0"/>
              <a:buNone/>
              <a:defRPr sz="1200">
                <a:solidFill>
                  <a:schemeClr val="bg1"/>
                </a:solidFill>
                <a:latin typeface="+mn-lt"/>
              </a:defRPr>
            </a:lvl5pPr>
          </a:lstStyle>
          <a:p>
            <a:pPr lvl="0"/>
            <a:r>
              <a:rPr lang="en-GB"/>
              <a:t>Lorem ipsum dolor sit amet, consectetur adipiscing elit. Vivamus in neque a lorem tristique tempus ac sed turpis.</a:t>
            </a:r>
          </a:p>
        </p:txBody>
      </p:sp>
      <p:sp>
        <p:nvSpPr>
          <p:cNvPr id="17" name="Text Placeholder 15">
            <a:extLst>
              <a:ext uri="{FF2B5EF4-FFF2-40B4-BE49-F238E27FC236}">
                <a16:creationId xmlns:a16="http://schemas.microsoft.com/office/drawing/2014/main" id="{87F58DEB-D37B-0012-EEBC-380230B9F010}"/>
              </a:ext>
            </a:extLst>
          </p:cNvPr>
          <p:cNvSpPr>
            <a:spLocks noGrp="1"/>
          </p:cNvSpPr>
          <p:nvPr userDrawn="1">
            <p:ph type="body" sz="quarter" idx="12" hasCustomPrompt="1"/>
          </p:nvPr>
        </p:nvSpPr>
        <p:spPr>
          <a:xfrm>
            <a:off x="4187845" y="2622286"/>
            <a:ext cx="4674417" cy="3708924"/>
          </a:xfrm>
          <a:prstGeom prst="rect">
            <a:avLst/>
          </a:prstGeom>
        </p:spPr>
        <p:txBody>
          <a:bodyPr lIns="0" tIns="0" rIns="0" bIns="0" numCol="1" spcCol="360000"/>
          <a:lstStyle>
            <a:lvl1pPr marL="0" indent="0">
              <a:lnSpc>
                <a:spcPct val="100000"/>
              </a:lnSpc>
              <a:spcBef>
                <a:spcPts val="0"/>
              </a:spcBef>
              <a:spcAft>
                <a:spcPts val="600"/>
              </a:spcAft>
              <a:buFont typeface="Arial" panose="020B0604020202020204" pitchFamily="34" charset="0"/>
              <a:buNone/>
              <a:defRPr sz="1050" b="0" i="0">
                <a:solidFill>
                  <a:schemeClr val="tx1"/>
                </a:solidFill>
                <a:latin typeface="Exo 2" pitchFamily="2" charset="77"/>
              </a:defRPr>
            </a:lvl1pPr>
            <a:lvl2pPr marL="0" indent="0">
              <a:spcBef>
                <a:spcPts val="0"/>
              </a:spcBef>
              <a:spcAft>
                <a:spcPts val="1200"/>
              </a:spcAft>
              <a:buNone/>
              <a:defRPr sz="1200">
                <a:solidFill>
                  <a:schemeClr val="bg1"/>
                </a:solidFill>
                <a:latin typeface="+mn-lt"/>
              </a:defRPr>
            </a:lvl2pPr>
            <a:lvl3pPr marL="0" indent="0">
              <a:spcBef>
                <a:spcPts val="0"/>
              </a:spcBef>
              <a:spcAft>
                <a:spcPts val="1200"/>
              </a:spcAft>
              <a:buFont typeface="Arial" panose="020B0604020202020204" pitchFamily="34" charset="0"/>
              <a:buNone/>
              <a:defRPr sz="1200">
                <a:solidFill>
                  <a:schemeClr val="bg1"/>
                </a:solidFill>
                <a:latin typeface="+mn-lt"/>
              </a:defRPr>
            </a:lvl3pPr>
            <a:lvl4pPr marL="0" indent="0">
              <a:spcBef>
                <a:spcPts val="0"/>
              </a:spcBef>
              <a:spcAft>
                <a:spcPts val="1200"/>
              </a:spcAft>
              <a:buFont typeface="Arial" panose="020B0604020202020204" pitchFamily="34" charset="0"/>
              <a:buNone/>
              <a:defRPr sz="1200">
                <a:solidFill>
                  <a:schemeClr val="bg1"/>
                </a:solidFill>
                <a:latin typeface="+mn-lt"/>
              </a:defRPr>
            </a:lvl4pPr>
            <a:lvl5pPr marL="0" indent="0">
              <a:spcBef>
                <a:spcPts val="0"/>
              </a:spcBef>
              <a:spcAft>
                <a:spcPts val="1200"/>
              </a:spcAft>
              <a:buFont typeface="Arial" panose="020B0604020202020204" pitchFamily="34" charset="0"/>
              <a:buNone/>
              <a:defRPr sz="1200">
                <a:solidFill>
                  <a:schemeClr val="bg1"/>
                </a:solidFill>
                <a:latin typeface="+mn-lt"/>
              </a:defRPr>
            </a:lvl5pPr>
          </a:lstStyle>
          <a:p>
            <a:pPr lvl="0"/>
            <a:r>
              <a:rPr lang="en-GB"/>
              <a:t>Cras ultrices fringilla sapien et semper. </a:t>
            </a:r>
            <a:r>
              <a:rPr lang="en-GB" err="1"/>
              <a:t>Phasellus</a:t>
            </a:r>
            <a:r>
              <a:rPr lang="en-GB"/>
              <a:t> porta ex non </a:t>
            </a:r>
            <a:r>
              <a:rPr lang="en-GB" err="1"/>
              <a:t>tellus</a:t>
            </a:r>
            <a:r>
              <a:rPr lang="en-GB"/>
              <a:t> </a:t>
            </a:r>
            <a:r>
              <a:rPr lang="en-GB" err="1"/>
              <a:t>vulputate</a:t>
            </a:r>
            <a:r>
              <a:rPr lang="en-GB"/>
              <a:t>, at tempus </a:t>
            </a:r>
            <a:r>
              <a:rPr lang="en-GB" err="1"/>
              <a:t>mauris</a:t>
            </a:r>
            <a:r>
              <a:rPr lang="en-GB"/>
              <a:t> </a:t>
            </a:r>
            <a:r>
              <a:rPr lang="en-GB" err="1"/>
              <a:t>imperdiet</a:t>
            </a:r>
            <a:r>
              <a:rPr lang="en-GB"/>
              <a:t>. </a:t>
            </a:r>
            <a:r>
              <a:rPr lang="en-GB" err="1"/>
              <a:t>Nullam</a:t>
            </a:r>
            <a:r>
              <a:rPr lang="en-GB"/>
              <a:t> </a:t>
            </a:r>
            <a:r>
              <a:rPr lang="en-GB" err="1"/>
              <a:t>ultricies</a:t>
            </a:r>
            <a:r>
              <a:rPr lang="en-GB"/>
              <a:t>, </a:t>
            </a:r>
            <a:r>
              <a:rPr lang="en-GB" err="1"/>
              <a:t>velit</a:t>
            </a:r>
            <a:r>
              <a:rPr lang="en-GB"/>
              <a:t> in </a:t>
            </a:r>
            <a:r>
              <a:rPr lang="en-GB" err="1"/>
              <a:t>bibendum</a:t>
            </a:r>
            <a:r>
              <a:rPr lang="en-GB"/>
              <a:t> </a:t>
            </a:r>
            <a:r>
              <a:rPr lang="en-GB" err="1"/>
              <a:t>faucibus</a:t>
            </a:r>
            <a:r>
              <a:rPr lang="en-GB"/>
              <a:t>, </a:t>
            </a:r>
            <a:r>
              <a:rPr lang="en-GB" err="1"/>
              <a:t>tortor</a:t>
            </a:r>
            <a:r>
              <a:rPr lang="en-GB"/>
              <a:t> elit tempus </a:t>
            </a:r>
            <a:r>
              <a:rPr lang="en-GB" err="1"/>
              <a:t>orci</a:t>
            </a:r>
            <a:r>
              <a:rPr lang="en-GB"/>
              <a:t>, </a:t>
            </a:r>
            <a:r>
              <a:rPr lang="en-GB" err="1"/>
              <a:t>quis</a:t>
            </a:r>
            <a:r>
              <a:rPr lang="en-GB"/>
              <a:t> </a:t>
            </a:r>
            <a:r>
              <a:rPr lang="en-GB" err="1"/>
              <a:t>porttitor</a:t>
            </a:r>
            <a:r>
              <a:rPr lang="en-GB"/>
              <a:t> </a:t>
            </a:r>
            <a:r>
              <a:rPr lang="en-GB" err="1"/>
              <a:t>lectus</a:t>
            </a:r>
            <a:r>
              <a:rPr lang="en-GB"/>
              <a:t> ex at neque. Proin </a:t>
            </a:r>
            <a:r>
              <a:rPr lang="en-GB" err="1"/>
              <a:t>erat</a:t>
            </a:r>
            <a:r>
              <a:rPr lang="en-GB"/>
              <a:t> </a:t>
            </a:r>
            <a:r>
              <a:rPr lang="en-GB" err="1"/>
              <a:t>arcu</a:t>
            </a:r>
            <a:r>
              <a:rPr lang="en-GB"/>
              <a:t>, </a:t>
            </a:r>
            <a:r>
              <a:rPr lang="en-GB" err="1"/>
              <a:t>rhoncus</a:t>
            </a:r>
            <a:r>
              <a:rPr lang="en-GB"/>
              <a:t> </a:t>
            </a:r>
            <a:r>
              <a:rPr lang="en-GB" err="1"/>
              <a:t>vel</a:t>
            </a:r>
            <a:r>
              <a:rPr lang="en-GB"/>
              <a:t> ultrices id, </a:t>
            </a:r>
            <a:r>
              <a:rPr lang="en-GB" err="1"/>
              <a:t>venenatis</a:t>
            </a:r>
            <a:r>
              <a:rPr lang="en-GB"/>
              <a:t> </a:t>
            </a:r>
            <a:r>
              <a:rPr lang="en-GB" err="1"/>
              <a:t>quis</a:t>
            </a:r>
            <a:r>
              <a:rPr lang="en-GB"/>
              <a:t> ex. Ut </a:t>
            </a:r>
            <a:r>
              <a:rPr lang="en-GB" err="1"/>
              <a:t>eget</a:t>
            </a:r>
            <a:r>
              <a:rPr lang="en-GB"/>
              <a:t> </a:t>
            </a:r>
            <a:r>
              <a:rPr lang="en-GB" err="1"/>
              <a:t>ultricies</a:t>
            </a:r>
            <a:r>
              <a:rPr lang="en-GB"/>
              <a:t> magna, </a:t>
            </a:r>
            <a:r>
              <a:rPr lang="en-GB" err="1"/>
              <a:t>nec</a:t>
            </a:r>
            <a:r>
              <a:rPr lang="en-GB"/>
              <a:t> </a:t>
            </a:r>
            <a:r>
              <a:rPr lang="en-GB" err="1"/>
              <a:t>facilisis</a:t>
            </a:r>
            <a:r>
              <a:rPr lang="en-GB"/>
              <a:t> </a:t>
            </a:r>
            <a:r>
              <a:rPr lang="en-GB" err="1"/>
              <a:t>nulla</a:t>
            </a:r>
            <a:r>
              <a:rPr lang="en-GB"/>
              <a:t>. Cras </a:t>
            </a:r>
            <a:r>
              <a:rPr lang="en-GB" err="1"/>
              <a:t>dignissim</a:t>
            </a:r>
            <a:r>
              <a:rPr lang="en-GB"/>
              <a:t> porta mi. Donec </a:t>
            </a:r>
            <a:r>
              <a:rPr lang="en-GB" err="1"/>
              <a:t>sagittis</a:t>
            </a:r>
            <a:r>
              <a:rPr lang="en-GB"/>
              <a:t> a dolor </a:t>
            </a:r>
            <a:r>
              <a:rPr lang="en-GB" err="1"/>
              <a:t>volutpat</a:t>
            </a:r>
            <a:r>
              <a:rPr lang="en-GB"/>
              <a:t> </a:t>
            </a:r>
            <a:r>
              <a:rPr lang="en-GB" err="1"/>
              <a:t>aliquam</a:t>
            </a:r>
            <a:r>
              <a:rPr lang="en-GB"/>
              <a:t>.</a:t>
            </a:r>
          </a:p>
          <a:p>
            <a:pPr lvl="0"/>
            <a:r>
              <a:rPr lang="en-GB" err="1"/>
              <a:t>Phasellus</a:t>
            </a:r>
            <a:r>
              <a:rPr lang="en-GB"/>
              <a:t> </a:t>
            </a:r>
            <a:r>
              <a:rPr lang="en-GB" err="1"/>
              <a:t>placerat</a:t>
            </a:r>
            <a:r>
              <a:rPr lang="en-GB"/>
              <a:t> vitae ante a </a:t>
            </a:r>
            <a:r>
              <a:rPr lang="en-GB" err="1"/>
              <a:t>suscipit</a:t>
            </a:r>
            <a:r>
              <a:rPr lang="en-GB"/>
              <a:t>. Nam </a:t>
            </a:r>
            <a:r>
              <a:rPr lang="en-GB" err="1"/>
              <a:t>tincidunt</a:t>
            </a:r>
            <a:r>
              <a:rPr lang="en-GB"/>
              <a:t>, </a:t>
            </a:r>
            <a:r>
              <a:rPr lang="en-GB" err="1"/>
              <a:t>arcu</a:t>
            </a:r>
            <a:r>
              <a:rPr lang="en-GB"/>
              <a:t> non </a:t>
            </a:r>
            <a:r>
              <a:rPr lang="en-GB" err="1"/>
              <a:t>tempor</a:t>
            </a:r>
            <a:r>
              <a:rPr lang="en-GB"/>
              <a:t> pulvinar, </a:t>
            </a:r>
            <a:r>
              <a:rPr lang="en-GB" err="1"/>
              <a:t>leo</a:t>
            </a:r>
            <a:r>
              <a:rPr lang="en-GB"/>
              <a:t> sapien fermentum nisi, et consectetur ipsum eros vitae </a:t>
            </a:r>
            <a:r>
              <a:rPr lang="en-GB" err="1"/>
              <a:t>orci</a:t>
            </a:r>
            <a:r>
              <a:rPr lang="en-GB"/>
              <a:t>. Duis </a:t>
            </a:r>
            <a:r>
              <a:rPr lang="en-GB" err="1"/>
              <a:t>interdum</a:t>
            </a:r>
            <a:r>
              <a:rPr lang="en-GB"/>
              <a:t> lorem ac </a:t>
            </a:r>
            <a:r>
              <a:rPr lang="en-GB" err="1"/>
              <a:t>luctus</a:t>
            </a:r>
            <a:r>
              <a:rPr lang="en-GB"/>
              <a:t> </a:t>
            </a:r>
            <a:r>
              <a:rPr lang="en-GB" err="1"/>
              <a:t>condimentum</a:t>
            </a:r>
            <a:r>
              <a:rPr lang="en-GB"/>
              <a:t>. Nam </a:t>
            </a:r>
            <a:r>
              <a:rPr lang="en-GB" err="1"/>
              <a:t>posuere</a:t>
            </a:r>
            <a:r>
              <a:rPr lang="en-GB"/>
              <a:t> cursus </a:t>
            </a:r>
            <a:r>
              <a:rPr lang="en-GB" err="1"/>
              <a:t>enim</a:t>
            </a:r>
            <a:r>
              <a:rPr lang="en-GB"/>
              <a:t>, ac </a:t>
            </a:r>
            <a:r>
              <a:rPr lang="en-GB" err="1"/>
              <a:t>dapibus</a:t>
            </a:r>
            <a:r>
              <a:rPr lang="en-GB"/>
              <a:t> dolor porta </a:t>
            </a:r>
            <a:r>
              <a:rPr lang="en-GB" err="1"/>
              <a:t>ut.</a:t>
            </a:r>
            <a:r>
              <a:rPr lang="en-GB"/>
              <a:t> </a:t>
            </a:r>
            <a:r>
              <a:rPr lang="en-GB" err="1"/>
              <a:t>Orci</a:t>
            </a:r>
            <a:r>
              <a:rPr lang="en-GB"/>
              <a:t> </a:t>
            </a:r>
            <a:r>
              <a:rPr lang="en-GB" err="1"/>
              <a:t>varius</a:t>
            </a:r>
            <a:r>
              <a:rPr lang="en-GB"/>
              <a:t> </a:t>
            </a:r>
            <a:r>
              <a:rPr lang="en-GB" err="1"/>
              <a:t>natoque</a:t>
            </a:r>
            <a:r>
              <a:rPr lang="en-GB"/>
              <a:t> </a:t>
            </a:r>
            <a:r>
              <a:rPr lang="en-GB" err="1"/>
              <a:t>penatibus</a:t>
            </a:r>
            <a:r>
              <a:rPr lang="en-GB"/>
              <a:t> et </a:t>
            </a:r>
            <a:r>
              <a:rPr lang="en-GB" err="1"/>
              <a:t>magnis</a:t>
            </a:r>
            <a:r>
              <a:rPr lang="en-GB"/>
              <a:t> dis parturient </a:t>
            </a:r>
            <a:r>
              <a:rPr lang="en-GB" err="1"/>
              <a:t>montes</a:t>
            </a:r>
            <a:r>
              <a:rPr lang="en-GB"/>
              <a:t>, </a:t>
            </a:r>
            <a:r>
              <a:rPr lang="en-GB" err="1"/>
              <a:t>nascetur</a:t>
            </a:r>
            <a:r>
              <a:rPr lang="en-GB"/>
              <a:t> </a:t>
            </a:r>
            <a:r>
              <a:rPr lang="en-GB" err="1"/>
              <a:t>ridiculus</a:t>
            </a:r>
            <a:r>
              <a:rPr lang="en-GB"/>
              <a:t> mus. Aenean sed </a:t>
            </a:r>
            <a:r>
              <a:rPr lang="en-GB" err="1"/>
              <a:t>interdum</a:t>
            </a:r>
            <a:r>
              <a:rPr lang="en-GB"/>
              <a:t> </a:t>
            </a:r>
            <a:r>
              <a:rPr lang="en-GB" err="1"/>
              <a:t>erat</a:t>
            </a:r>
            <a:r>
              <a:rPr lang="en-GB"/>
              <a:t>. Proin </a:t>
            </a:r>
            <a:r>
              <a:rPr lang="en-GB" err="1"/>
              <a:t>congue</a:t>
            </a:r>
            <a:r>
              <a:rPr lang="en-GB"/>
              <a:t> </a:t>
            </a:r>
            <a:r>
              <a:rPr lang="en-GB" err="1"/>
              <a:t>sagittis</a:t>
            </a:r>
            <a:r>
              <a:rPr lang="en-GB"/>
              <a:t> </a:t>
            </a:r>
            <a:r>
              <a:rPr lang="en-GB" err="1"/>
              <a:t>metus</a:t>
            </a:r>
            <a:r>
              <a:rPr lang="en-GB"/>
              <a:t>, non cursus dui </a:t>
            </a:r>
            <a:r>
              <a:rPr lang="en-GB" err="1"/>
              <a:t>iaculis</a:t>
            </a:r>
            <a:r>
              <a:rPr lang="en-GB"/>
              <a:t> </a:t>
            </a:r>
            <a:r>
              <a:rPr lang="en-GB" err="1"/>
              <a:t>eget</a:t>
            </a:r>
            <a:r>
              <a:rPr lang="en-GB"/>
              <a:t>. Donec id </a:t>
            </a:r>
            <a:r>
              <a:rPr lang="en-GB" err="1"/>
              <a:t>velit</a:t>
            </a:r>
            <a:r>
              <a:rPr lang="en-GB"/>
              <a:t> </a:t>
            </a:r>
            <a:r>
              <a:rPr lang="en-GB" err="1"/>
              <a:t>tempor</a:t>
            </a:r>
            <a:r>
              <a:rPr lang="en-GB"/>
              <a:t>, </a:t>
            </a:r>
            <a:r>
              <a:rPr lang="en-GB" err="1"/>
              <a:t>tincidunt</a:t>
            </a:r>
            <a:r>
              <a:rPr lang="en-GB"/>
              <a:t> </a:t>
            </a:r>
            <a:r>
              <a:rPr lang="en-GB" err="1"/>
              <a:t>leo</a:t>
            </a:r>
            <a:r>
              <a:rPr lang="en-GB"/>
              <a:t> ac, pulvinar </a:t>
            </a:r>
            <a:r>
              <a:rPr lang="en-GB" err="1"/>
              <a:t>tellus</a:t>
            </a:r>
            <a:r>
              <a:rPr lang="en-GB"/>
              <a:t>.</a:t>
            </a:r>
          </a:p>
          <a:p>
            <a:pPr lvl="0"/>
            <a:r>
              <a:rPr lang="en-GB" err="1"/>
              <a:t>Aliquam</a:t>
            </a:r>
            <a:r>
              <a:rPr lang="en-GB"/>
              <a:t> ultrices </a:t>
            </a:r>
            <a:r>
              <a:rPr lang="en-GB" err="1"/>
              <a:t>molestie</a:t>
            </a:r>
            <a:r>
              <a:rPr lang="en-GB"/>
              <a:t> </a:t>
            </a:r>
            <a:r>
              <a:rPr lang="en-GB" err="1"/>
              <a:t>velit</a:t>
            </a:r>
            <a:r>
              <a:rPr lang="en-GB"/>
              <a:t>, id fringilla </a:t>
            </a:r>
            <a:r>
              <a:rPr lang="en-GB" err="1"/>
              <a:t>velit</a:t>
            </a:r>
            <a:r>
              <a:rPr lang="en-GB"/>
              <a:t> ultrices et. Donec </a:t>
            </a:r>
            <a:r>
              <a:rPr lang="en-GB" err="1"/>
              <a:t>condimentum</a:t>
            </a:r>
            <a:r>
              <a:rPr lang="en-GB"/>
              <a:t>, </a:t>
            </a:r>
            <a:r>
              <a:rPr lang="en-GB" err="1"/>
              <a:t>leo</a:t>
            </a:r>
            <a:r>
              <a:rPr lang="en-GB"/>
              <a:t> </a:t>
            </a:r>
            <a:r>
              <a:rPr lang="en-GB" err="1"/>
              <a:t>eu</a:t>
            </a:r>
            <a:r>
              <a:rPr lang="en-GB"/>
              <a:t> </a:t>
            </a:r>
            <a:r>
              <a:rPr lang="en-GB" err="1"/>
              <a:t>elementum</a:t>
            </a:r>
            <a:r>
              <a:rPr lang="en-GB"/>
              <a:t> </a:t>
            </a:r>
            <a:r>
              <a:rPr lang="en-GB" err="1"/>
              <a:t>imperdiet</a:t>
            </a:r>
            <a:r>
              <a:rPr lang="en-GB"/>
              <a:t>, </a:t>
            </a:r>
            <a:r>
              <a:rPr lang="en-GB" err="1"/>
              <a:t>diam</a:t>
            </a:r>
            <a:r>
              <a:rPr lang="en-GB"/>
              <a:t> </a:t>
            </a:r>
            <a:r>
              <a:rPr lang="en-GB" err="1"/>
              <a:t>arcu</a:t>
            </a:r>
            <a:r>
              <a:rPr lang="en-GB"/>
              <a:t> </a:t>
            </a:r>
            <a:r>
              <a:rPr lang="en-GB" err="1"/>
              <a:t>viverra</a:t>
            </a:r>
            <a:r>
              <a:rPr lang="en-GB"/>
              <a:t> ligula, vitae tempus neque libero ac dolor. </a:t>
            </a:r>
            <a:r>
              <a:rPr lang="en-GB" err="1"/>
              <a:t>Pellentesque</a:t>
            </a:r>
            <a:r>
              <a:rPr lang="en-GB"/>
              <a:t> </a:t>
            </a:r>
            <a:r>
              <a:rPr lang="en-GB" err="1"/>
              <a:t>lacus</a:t>
            </a:r>
            <a:r>
              <a:rPr lang="en-GB"/>
              <a:t> </a:t>
            </a:r>
            <a:r>
              <a:rPr lang="en-GB" err="1"/>
              <a:t>arcu</a:t>
            </a:r>
            <a:r>
              <a:rPr lang="en-GB"/>
              <a:t>, cursus </a:t>
            </a:r>
            <a:r>
              <a:rPr lang="en-GB" err="1"/>
              <a:t>ut</a:t>
            </a:r>
            <a:r>
              <a:rPr lang="en-GB"/>
              <a:t> </a:t>
            </a:r>
            <a:r>
              <a:rPr lang="en-GB" err="1"/>
              <a:t>sem</a:t>
            </a:r>
            <a:r>
              <a:rPr lang="en-GB"/>
              <a:t> id, gravida </a:t>
            </a:r>
            <a:r>
              <a:rPr lang="en-GB" err="1"/>
              <a:t>interdum</a:t>
            </a:r>
            <a:r>
              <a:rPr lang="en-GB"/>
              <a:t> libero. </a:t>
            </a:r>
            <a:r>
              <a:rPr lang="en-GB" err="1"/>
              <a:t>Nullam</a:t>
            </a:r>
            <a:r>
              <a:rPr lang="en-GB"/>
              <a:t> </a:t>
            </a:r>
            <a:r>
              <a:rPr lang="en-GB" err="1"/>
              <a:t>hendrerit</a:t>
            </a:r>
            <a:r>
              <a:rPr lang="en-GB"/>
              <a:t> </a:t>
            </a:r>
            <a:r>
              <a:rPr lang="en-GB" err="1"/>
              <a:t>odio</a:t>
            </a:r>
            <a:r>
              <a:rPr lang="en-GB"/>
              <a:t> </a:t>
            </a:r>
            <a:r>
              <a:rPr lang="en-GB" err="1"/>
              <a:t>metus</a:t>
            </a:r>
            <a:r>
              <a:rPr lang="en-GB"/>
              <a:t>, </a:t>
            </a:r>
            <a:r>
              <a:rPr lang="en-GB" err="1"/>
              <a:t>ut</a:t>
            </a:r>
            <a:r>
              <a:rPr lang="en-GB"/>
              <a:t> gravida ligula cursus non. Integer </a:t>
            </a:r>
            <a:r>
              <a:rPr lang="en-GB" err="1"/>
              <a:t>eget</a:t>
            </a:r>
            <a:r>
              <a:rPr lang="en-GB"/>
              <a:t> </a:t>
            </a:r>
            <a:r>
              <a:rPr lang="en-GB" err="1"/>
              <a:t>est</a:t>
            </a:r>
            <a:r>
              <a:rPr lang="en-GB"/>
              <a:t> ac </a:t>
            </a:r>
            <a:r>
              <a:rPr lang="en-GB" err="1"/>
              <a:t>tortor</a:t>
            </a:r>
            <a:r>
              <a:rPr lang="en-GB"/>
              <a:t> </a:t>
            </a:r>
            <a:r>
              <a:rPr lang="en-GB" err="1"/>
              <a:t>suscipit</a:t>
            </a:r>
            <a:r>
              <a:rPr lang="en-GB"/>
              <a:t> cursus </a:t>
            </a:r>
            <a:r>
              <a:rPr lang="en-GB" err="1"/>
              <a:t>vel</a:t>
            </a:r>
            <a:r>
              <a:rPr lang="en-GB"/>
              <a:t> sed </a:t>
            </a:r>
            <a:r>
              <a:rPr lang="en-GB" err="1"/>
              <a:t>velit</a:t>
            </a:r>
            <a:r>
              <a:rPr lang="en-GB"/>
              <a:t>. </a:t>
            </a:r>
            <a:r>
              <a:rPr lang="en-GB" err="1"/>
              <a:t>Phasellus</a:t>
            </a:r>
            <a:r>
              <a:rPr lang="en-GB"/>
              <a:t> sed dolor </a:t>
            </a:r>
            <a:r>
              <a:rPr lang="en-GB" err="1"/>
              <a:t>vel</a:t>
            </a:r>
            <a:r>
              <a:rPr lang="en-GB"/>
              <a:t> dolor </a:t>
            </a:r>
            <a:r>
              <a:rPr lang="en-GB" err="1"/>
              <a:t>luctus</a:t>
            </a:r>
            <a:r>
              <a:rPr lang="en-GB"/>
              <a:t> </a:t>
            </a:r>
            <a:r>
              <a:rPr lang="en-GB" err="1"/>
              <a:t>efficitur</a:t>
            </a:r>
            <a:r>
              <a:rPr lang="en-GB"/>
              <a:t> ac </a:t>
            </a:r>
            <a:r>
              <a:rPr lang="en-GB" err="1"/>
              <a:t>ut</a:t>
            </a:r>
            <a:r>
              <a:rPr lang="en-GB"/>
              <a:t> ligula. </a:t>
            </a:r>
            <a:r>
              <a:rPr lang="en-GB" err="1"/>
              <a:t>Mauris</a:t>
            </a:r>
            <a:r>
              <a:rPr lang="en-GB"/>
              <a:t> sit amet </a:t>
            </a:r>
            <a:r>
              <a:rPr lang="en-GB" err="1"/>
              <a:t>faucibus</a:t>
            </a:r>
            <a:r>
              <a:rPr lang="en-GB"/>
              <a:t> </a:t>
            </a:r>
            <a:r>
              <a:rPr lang="en-GB" err="1"/>
              <a:t>orci</a:t>
            </a:r>
            <a:r>
              <a:rPr lang="en-GB"/>
              <a:t>. </a:t>
            </a:r>
            <a:r>
              <a:rPr lang="en-GB" err="1"/>
              <a:t>Suspendisse</a:t>
            </a:r>
            <a:r>
              <a:rPr lang="en-GB"/>
              <a:t> </a:t>
            </a:r>
            <a:r>
              <a:rPr lang="en-GB" err="1"/>
              <a:t>vel</a:t>
            </a:r>
            <a:r>
              <a:rPr lang="en-GB"/>
              <a:t> </a:t>
            </a:r>
            <a:r>
              <a:rPr lang="en-GB" err="1"/>
              <a:t>nisl</a:t>
            </a:r>
            <a:r>
              <a:rPr lang="en-GB"/>
              <a:t> </a:t>
            </a:r>
            <a:r>
              <a:rPr lang="en-GB" err="1"/>
              <a:t>eu</a:t>
            </a:r>
            <a:r>
              <a:rPr lang="en-GB"/>
              <a:t> </a:t>
            </a:r>
            <a:r>
              <a:rPr lang="en-GB" err="1"/>
              <a:t>urna</a:t>
            </a:r>
            <a:r>
              <a:rPr lang="en-GB"/>
              <a:t> </a:t>
            </a:r>
            <a:r>
              <a:rPr lang="en-GB" err="1"/>
              <a:t>aliquet</a:t>
            </a:r>
            <a:r>
              <a:rPr lang="en-GB"/>
              <a:t> fringilla </a:t>
            </a:r>
            <a:r>
              <a:rPr lang="en-GB" err="1"/>
              <a:t>nec</a:t>
            </a:r>
            <a:r>
              <a:rPr lang="en-GB"/>
              <a:t> at dolor. Morbi </a:t>
            </a:r>
            <a:r>
              <a:rPr lang="en-GB" err="1"/>
              <a:t>dapibus</a:t>
            </a:r>
            <a:r>
              <a:rPr lang="en-GB"/>
              <a:t> libero dui. In hac </a:t>
            </a:r>
            <a:r>
              <a:rPr lang="en-GB" err="1"/>
              <a:t>habitasse</a:t>
            </a:r>
            <a:r>
              <a:rPr lang="en-GB"/>
              <a:t> </a:t>
            </a:r>
            <a:r>
              <a:rPr lang="en-GB" err="1"/>
              <a:t>platea</a:t>
            </a:r>
            <a:r>
              <a:rPr lang="en-GB"/>
              <a:t> </a:t>
            </a:r>
            <a:r>
              <a:rPr lang="en-GB" err="1"/>
              <a:t>dictumst</a:t>
            </a:r>
            <a:r>
              <a:rPr lang="en-GB"/>
              <a:t>. Nam semper </a:t>
            </a:r>
            <a:r>
              <a:rPr lang="en-GB" err="1"/>
              <a:t>finibus</a:t>
            </a:r>
            <a:r>
              <a:rPr lang="en-GB"/>
              <a:t> </a:t>
            </a:r>
            <a:r>
              <a:rPr lang="en-GB" err="1"/>
              <a:t>augue</a:t>
            </a:r>
            <a:r>
              <a:rPr lang="en-GB"/>
              <a:t>, et tempus neque </a:t>
            </a:r>
            <a:r>
              <a:rPr lang="en-GB" err="1"/>
              <a:t>dignissim</a:t>
            </a:r>
            <a:r>
              <a:rPr lang="en-GB"/>
              <a:t> in. Duis </a:t>
            </a:r>
            <a:r>
              <a:rPr lang="en-GB" err="1"/>
              <a:t>bibendum</a:t>
            </a:r>
            <a:r>
              <a:rPr lang="en-GB"/>
              <a:t> </a:t>
            </a:r>
            <a:r>
              <a:rPr lang="en-GB" err="1"/>
              <a:t>orci</a:t>
            </a:r>
            <a:r>
              <a:rPr lang="en-GB"/>
              <a:t> id vestibulum. </a:t>
            </a:r>
          </a:p>
        </p:txBody>
      </p:sp>
      <p:grpSp>
        <p:nvGrpSpPr>
          <p:cNvPr id="6" name="Graphic 5">
            <a:extLst>
              <a:ext uri="{FF2B5EF4-FFF2-40B4-BE49-F238E27FC236}">
                <a16:creationId xmlns:a16="http://schemas.microsoft.com/office/drawing/2014/main" id="{C9579081-B4A4-1283-9662-A5B6A4CCFD01}"/>
              </a:ext>
            </a:extLst>
          </p:cNvPr>
          <p:cNvGrpSpPr/>
          <p:nvPr userDrawn="1"/>
        </p:nvGrpSpPr>
        <p:grpSpPr>
          <a:xfrm>
            <a:off x="11353939" y="197478"/>
            <a:ext cx="625231" cy="764426"/>
            <a:chOff x="5191189" y="2336798"/>
            <a:chExt cx="1789757" cy="2188203"/>
          </a:xfrm>
        </p:grpSpPr>
        <p:sp>
          <p:nvSpPr>
            <p:cNvPr id="9" name="Freeform 8">
              <a:extLst>
                <a:ext uri="{FF2B5EF4-FFF2-40B4-BE49-F238E27FC236}">
                  <a16:creationId xmlns:a16="http://schemas.microsoft.com/office/drawing/2014/main" id="{FCBD2435-1959-B81B-B978-040EF9247AC3}"/>
                </a:ext>
              </a:extLst>
            </p:cNvPr>
            <p:cNvSpPr/>
            <p:nvPr userDrawn="1"/>
          </p:nvSpPr>
          <p:spPr>
            <a:xfrm>
              <a:off x="6705236" y="2396631"/>
              <a:ext cx="174332" cy="174753"/>
            </a:xfrm>
            <a:custGeom>
              <a:avLst/>
              <a:gdLst>
                <a:gd name="connsiteX0" fmla="*/ 87166 w 174332"/>
                <a:gd name="connsiteY0" fmla="*/ 174752 h 174752"/>
                <a:gd name="connsiteX1" fmla="*/ 0 w 174332"/>
                <a:gd name="connsiteY1" fmla="*/ 87376 h 174752"/>
                <a:gd name="connsiteX2" fmla="*/ 87166 w 174332"/>
                <a:gd name="connsiteY2" fmla="*/ 0 h 174752"/>
                <a:gd name="connsiteX3" fmla="*/ 174333 w 174332"/>
                <a:gd name="connsiteY3" fmla="*/ 87376 h 174752"/>
                <a:gd name="connsiteX4" fmla="*/ 87166 w 174332"/>
                <a:gd name="connsiteY4" fmla="*/ 174752 h 174752"/>
                <a:gd name="connsiteX5" fmla="*/ 87166 w 174332"/>
                <a:gd name="connsiteY5" fmla="*/ 11397 h 174752"/>
                <a:gd name="connsiteX6" fmla="*/ 10422 w 174332"/>
                <a:gd name="connsiteY6" fmla="*/ 88326 h 174752"/>
                <a:gd name="connsiteX7" fmla="*/ 87166 w 174332"/>
                <a:gd name="connsiteY7" fmla="*/ 165255 h 174752"/>
                <a:gd name="connsiteX8" fmla="*/ 162963 w 174332"/>
                <a:gd name="connsiteY8" fmla="*/ 88326 h 174752"/>
                <a:gd name="connsiteX9" fmla="*/ 87166 w 174332"/>
                <a:gd name="connsiteY9" fmla="*/ 11397 h 17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332" h="174752">
                  <a:moveTo>
                    <a:pt x="87166" y="174752"/>
                  </a:moveTo>
                  <a:cubicBezTo>
                    <a:pt x="38846" y="174752"/>
                    <a:pt x="0" y="135813"/>
                    <a:pt x="0" y="87376"/>
                  </a:cubicBezTo>
                  <a:cubicBezTo>
                    <a:pt x="0" y="38939"/>
                    <a:pt x="38846" y="0"/>
                    <a:pt x="87166" y="0"/>
                  </a:cubicBezTo>
                  <a:cubicBezTo>
                    <a:pt x="135487" y="0"/>
                    <a:pt x="174333" y="38939"/>
                    <a:pt x="174333" y="87376"/>
                  </a:cubicBezTo>
                  <a:cubicBezTo>
                    <a:pt x="174333" y="135813"/>
                    <a:pt x="135487" y="174752"/>
                    <a:pt x="87166" y="174752"/>
                  </a:cubicBezTo>
                  <a:moveTo>
                    <a:pt x="87166" y="11397"/>
                  </a:moveTo>
                  <a:cubicBezTo>
                    <a:pt x="45478" y="11397"/>
                    <a:pt x="10422" y="45587"/>
                    <a:pt x="10422" y="88326"/>
                  </a:cubicBezTo>
                  <a:cubicBezTo>
                    <a:pt x="10422" y="130114"/>
                    <a:pt x="44531" y="165255"/>
                    <a:pt x="87166" y="165255"/>
                  </a:cubicBezTo>
                  <a:cubicBezTo>
                    <a:pt x="128855" y="165255"/>
                    <a:pt x="162963" y="131064"/>
                    <a:pt x="162963" y="88326"/>
                  </a:cubicBezTo>
                  <a:cubicBezTo>
                    <a:pt x="162963" y="45587"/>
                    <a:pt x="128855" y="11397"/>
                    <a:pt x="87166" y="11397"/>
                  </a:cubicBezTo>
                </a:path>
              </a:pathLst>
            </a:custGeom>
            <a:solidFill>
              <a:srgbClr val="1E1E1E"/>
            </a:solidFill>
            <a:ln w="9475" cap="flat">
              <a:noFill/>
              <a:prstDash val="solid"/>
              <a:miter/>
            </a:ln>
          </p:spPr>
          <p:txBody>
            <a:bodyPr rtlCol="0" anchor="ctr"/>
            <a:lstStyle/>
            <a:p>
              <a:endParaRPr lang="en-GB" sz="1092"/>
            </a:p>
          </p:txBody>
        </p:sp>
        <p:sp>
          <p:nvSpPr>
            <p:cNvPr id="10" name="Freeform 9">
              <a:extLst>
                <a:ext uri="{FF2B5EF4-FFF2-40B4-BE49-F238E27FC236}">
                  <a16:creationId xmlns:a16="http://schemas.microsoft.com/office/drawing/2014/main" id="{9900F0BD-5E1A-123C-365B-E13354F51158}"/>
                </a:ext>
              </a:extLst>
            </p:cNvPr>
            <p:cNvSpPr/>
            <p:nvPr userDrawn="1"/>
          </p:nvSpPr>
          <p:spPr>
            <a:xfrm>
              <a:off x="6753556" y="2431771"/>
              <a:ext cx="84325" cy="100673"/>
            </a:xfrm>
            <a:custGeom>
              <a:avLst/>
              <a:gdLst>
                <a:gd name="connsiteX0" fmla="*/ 0 w 84324"/>
                <a:gd name="connsiteY0" fmla="*/ 0 h 100672"/>
                <a:gd name="connsiteX1" fmla="*/ 51163 w 84324"/>
                <a:gd name="connsiteY1" fmla="*/ 0 h 100672"/>
                <a:gd name="connsiteX2" fmla="*/ 82429 w 84324"/>
                <a:gd name="connsiteY2" fmla="*/ 28492 h 100672"/>
                <a:gd name="connsiteX3" fmla="*/ 67270 w 84324"/>
                <a:gd name="connsiteY3" fmla="*/ 52236 h 100672"/>
                <a:gd name="connsiteX4" fmla="*/ 79587 w 84324"/>
                <a:gd name="connsiteY4" fmla="*/ 77879 h 100672"/>
                <a:gd name="connsiteX5" fmla="*/ 84324 w 84324"/>
                <a:gd name="connsiteY5" fmla="*/ 97823 h 100672"/>
                <a:gd name="connsiteX6" fmla="*/ 84324 w 84324"/>
                <a:gd name="connsiteY6" fmla="*/ 100672 h 100672"/>
                <a:gd name="connsiteX7" fmla="*/ 61585 w 84324"/>
                <a:gd name="connsiteY7" fmla="*/ 100672 h 100672"/>
                <a:gd name="connsiteX8" fmla="*/ 59690 w 84324"/>
                <a:gd name="connsiteY8" fmla="*/ 80728 h 100672"/>
                <a:gd name="connsiteX9" fmla="*/ 43583 w 84324"/>
                <a:gd name="connsiteY9" fmla="*/ 61733 h 100672"/>
                <a:gd name="connsiteX10" fmla="*/ 21792 w 84324"/>
                <a:gd name="connsiteY10" fmla="*/ 61733 h 100672"/>
                <a:gd name="connsiteX11" fmla="*/ 21792 w 84324"/>
                <a:gd name="connsiteY11" fmla="*/ 100672 h 100672"/>
                <a:gd name="connsiteX12" fmla="*/ 948 w 84324"/>
                <a:gd name="connsiteY12" fmla="*/ 100672 h 100672"/>
                <a:gd name="connsiteX13" fmla="*/ 948 w 84324"/>
                <a:gd name="connsiteY13" fmla="*/ 0 h 100672"/>
                <a:gd name="connsiteX14" fmla="*/ 45478 w 84324"/>
                <a:gd name="connsiteY14" fmla="*/ 44638 h 100672"/>
                <a:gd name="connsiteX15" fmla="*/ 61585 w 84324"/>
                <a:gd name="connsiteY15" fmla="*/ 31341 h 100672"/>
                <a:gd name="connsiteX16" fmla="*/ 46426 w 84324"/>
                <a:gd name="connsiteY16" fmla="*/ 18045 h 100672"/>
                <a:gd name="connsiteX17" fmla="*/ 19897 w 84324"/>
                <a:gd name="connsiteY17" fmla="*/ 18045 h 100672"/>
                <a:gd name="connsiteX18" fmla="*/ 19897 w 84324"/>
                <a:gd name="connsiteY18" fmla="*/ 44638 h 100672"/>
                <a:gd name="connsiteX19" fmla="*/ 45478 w 84324"/>
                <a:gd name="connsiteY19" fmla="*/ 44638 h 100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4324" h="100672">
                  <a:moveTo>
                    <a:pt x="0" y="0"/>
                  </a:moveTo>
                  <a:lnTo>
                    <a:pt x="51163" y="0"/>
                  </a:lnTo>
                  <a:cubicBezTo>
                    <a:pt x="77692" y="0"/>
                    <a:pt x="82429" y="19945"/>
                    <a:pt x="82429" y="28492"/>
                  </a:cubicBezTo>
                  <a:cubicBezTo>
                    <a:pt x="82429" y="39889"/>
                    <a:pt x="76744" y="49386"/>
                    <a:pt x="67270" y="52236"/>
                  </a:cubicBezTo>
                  <a:cubicBezTo>
                    <a:pt x="75797" y="56035"/>
                    <a:pt x="79587" y="58884"/>
                    <a:pt x="79587" y="77879"/>
                  </a:cubicBezTo>
                  <a:cubicBezTo>
                    <a:pt x="79587" y="92125"/>
                    <a:pt x="79587" y="95924"/>
                    <a:pt x="84324" y="97823"/>
                  </a:cubicBezTo>
                  <a:lnTo>
                    <a:pt x="84324" y="100672"/>
                  </a:lnTo>
                  <a:lnTo>
                    <a:pt x="61585" y="100672"/>
                  </a:lnTo>
                  <a:cubicBezTo>
                    <a:pt x="59690" y="95924"/>
                    <a:pt x="59690" y="91175"/>
                    <a:pt x="59690" y="80728"/>
                  </a:cubicBezTo>
                  <a:cubicBezTo>
                    <a:pt x="59690" y="67431"/>
                    <a:pt x="58743" y="61733"/>
                    <a:pt x="43583" y="61733"/>
                  </a:cubicBezTo>
                  <a:lnTo>
                    <a:pt x="21792" y="61733"/>
                  </a:lnTo>
                  <a:lnTo>
                    <a:pt x="21792" y="100672"/>
                  </a:lnTo>
                  <a:lnTo>
                    <a:pt x="948" y="100672"/>
                  </a:lnTo>
                  <a:lnTo>
                    <a:pt x="948" y="0"/>
                  </a:lnTo>
                  <a:close/>
                  <a:moveTo>
                    <a:pt x="45478" y="44638"/>
                  </a:moveTo>
                  <a:cubicBezTo>
                    <a:pt x="56848" y="44638"/>
                    <a:pt x="61585" y="40839"/>
                    <a:pt x="61585" y="31341"/>
                  </a:cubicBezTo>
                  <a:cubicBezTo>
                    <a:pt x="61585" y="25643"/>
                    <a:pt x="59690" y="18045"/>
                    <a:pt x="46426" y="18045"/>
                  </a:cubicBezTo>
                  <a:lnTo>
                    <a:pt x="19897" y="18045"/>
                  </a:lnTo>
                  <a:lnTo>
                    <a:pt x="19897" y="44638"/>
                  </a:lnTo>
                  <a:lnTo>
                    <a:pt x="45478" y="44638"/>
                  </a:lnTo>
                  <a:close/>
                </a:path>
              </a:pathLst>
            </a:custGeom>
            <a:solidFill>
              <a:srgbClr val="1E1E1E"/>
            </a:solidFill>
            <a:ln w="9475" cap="flat">
              <a:noFill/>
              <a:prstDash val="solid"/>
              <a:miter/>
            </a:ln>
          </p:spPr>
          <p:txBody>
            <a:bodyPr rtlCol="0" anchor="ctr"/>
            <a:lstStyle/>
            <a:p>
              <a:endParaRPr lang="en-GB" sz="1092"/>
            </a:p>
          </p:txBody>
        </p:sp>
        <p:sp>
          <p:nvSpPr>
            <p:cNvPr id="11" name="Freeform 10">
              <a:extLst>
                <a:ext uri="{FF2B5EF4-FFF2-40B4-BE49-F238E27FC236}">
                  <a16:creationId xmlns:a16="http://schemas.microsoft.com/office/drawing/2014/main" id="{B1F62FFD-E14A-05A1-00A9-3A0C7C3347F9}"/>
                </a:ext>
              </a:extLst>
            </p:cNvPr>
            <p:cNvSpPr/>
            <p:nvPr userDrawn="1"/>
          </p:nvSpPr>
          <p:spPr>
            <a:xfrm>
              <a:off x="5191189" y="2336798"/>
              <a:ext cx="1789757" cy="1938417"/>
            </a:xfrm>
            <a:custGeom>
              <a:avLst/>
              <a:gdLst>
                <a:gd name="connsiteX0" fmla="*/ 633851 w 1789752"/>
                <a:gd name="connsiteY0" fmla="*/ 1832997 h 1938417"/>
                <a:gd name="connsiteX1" fmla="*/ 634798 w 1789752"/>
                <a:gd name="connsiteY1" fmla="*/ 1832997 h 1938417"/>
                <a:gd name="connsiteX2" fmla="*/ 684066 w 1789752"/>
                <a:gd name="connsiteY2" fmla="*/ 1764615 h 1938417"/>
                <a:gd name="connsiteX3" fmla="*/ 656590 w 1789752"/>
                <a:gd name="connsiteY3" fmla="*/ 1702882 h 1938417"/>
                <a:gd name="connsiteX4" fmla="*/ 577951 w 1789752"/>
                <a:gd name="connsiteY4" fmla="*/ 1684837 h 1938417"/>
                <a:gd name="connsiteX5" fmla="*/ 498364 w 1789752"/>
                <a:gd name="connsiteY5" fmla="*/ 1684837 h 1938417"/>
                <a:gd name="connsiteX6" fmla="*/ 498364 w 1789752"/>
                <a:gd name="connsiteY6" fmla="*/ 1937468 h 1938417"/>
                <a:gd name="connsiteX7" fmla="*/ 541000 w 1789752"/>
                <a:gd name="connsiteY7" fmla="*/ 1937468 h 1938417"/>
                <a:gd name="connsiteX8" fmla="*/ 541000 w 1789752"/>
                <a:gd name="connsiteY8" fmla="*/ 1841544 h 1938417"/>
                <a:gd name="connsiteX9" fmla="*/ 588373 w 1789752"/>
                <a:gd name="connsiteY9" fmla="*/ 1841544 h 1938417"/>
                <a:gd name="connsiteX10" fmla="*/ 639536 w 1789752"/>
                <a:gd name="connsiteY10" fmla="*/ 1937468 h 1938417"/>
                <a:gd name="connsiteX11" fmla="*/ 688804 w 1789752"/>
                <a:gd name="connsiteY11" fmla="*/ 1937468 h 1938417"/>
                <a:gd name="connsiteX12" fmla="*/ 631956 w 1789752"/>
                <a:gd name="connsiteY12" fmla="*/ 1832997 h 1938417"/>
                <a:gd name="connsiteX13" fmla="*/ 633851 w 1789752"/>
                <a:gd name="connsiteY13" fmla="*/ 1832997 h 1938417"/>
                <a:gd name="connsiteX14" fmla="*/ 620587 w 1789752"/>
                <a:gd name="connsiteY14" fmla="*/ 1800706 h 1938417"/>
                <a:gd name="connsiteX15" fmla="*/ 593110 w 1789752"/>
                <a:gd name="connsiteY15" fmla="*/ 1807354 h 1938417"/>
                <a:gd name="connsiteX16" fmla="*/ 560897 w 1789752"/>
                <a:gd name="connsiteY16" fmla="*/ 1808303 h 1938417"/>
                <a:gd name="connsiteX17" fmla="*/ 541000 w 1789752"/>
                <a:gd name="connsiteY17" fmla="*/ 1808303 h 1938417"/>
                <a:gd name="connsiteX18" fmla="*/ 541000 w 1789752"/>
                <a:gd name="connsiteY18" fmla="*/ 1721877 h 1938417"/>
                <a:gd name="connsiteX19" fmla="*/ 565634 w 1789752"/>
                <a:gd name="connsiteY19" fmla="*/ 1721877 h 1938417"/>
                <a:gd name="connsiteX20" fmla="*/ 617744 w 1789752"/>
                <a:gd name="connsiteY20" fmla="*/ 1727575 h 1938417"/>
                <a:gd name="connsiteX21" fmla="*/ 639536 w 1789752"/>
                <a:gd name="connsiteY21" fmla="*/ 1764615 h 1938417"/>
                <a:gd name="connsiteX22" fmla="*/ 639536 w 1789752"/>
                <a:gd name="connsiteY22" fmla="*/ 1764615 h 1938417"/>
                <a:gd name="connsiteX23" fmla="*/ 639536 w 1789752"/>
                <a:gd name="connsiteY23" fmla="*/ 1764615 h 1938417"/>
                <a:gd name="connsiteX24" fmla="*/ 639536 w 1789752"/>
                <a:gd name="connsiteY24" fmla="*/ 1764615 h 1938417"/>
                <a:gd name="connsiteX25" fmla="*/ 620587 w 1789752"/>
                <a:gd name="connsiteY25" fmla="*/ 1800706 h 1938417"/>
                <a:gd name="connsiteX26" fmla="*/ 403618 w 1789752"/>
                <a:gd name="connsiteY26" fmla="*/ 1938418 h 1938417"/>
                <a:gd name="connsiteX27" fmla="*/ 445306 w 1789752"/>
                <a:gd name="connsiteY27" fmla="*/ 1938418 h 1938417"/>
                <a:gd name="connsiteX28" fmla="*/ 445306 w 1789752"/>
                <a:gd name="connsiteY28" fmla="*/ 1684837 h 1938417"/>
                <a:gd name="connsiteX29" fmla="*/ 403618 w 1789752"/>
                <a:gd name="connsiteY29" fmla="*/ 1684837 h 1938417"/>
                <a:gd name="connsiteX30" fmla="*/ 403618 w 1789752"/>
                <a:gd name="connsiteY30" fmla="*/ 1938418 h 1938417"/>
                <a:gd name="connsiteX31" fmla="*/ 42636 w 1789752"/>
                <a:gd name="connsiteY31" fmla="*/ 1721877 h 1938417"/>
                <a:gd name="connsiteX32" fmla="*/ 165806 w 1789752"/>
                <a:gd name="connsiteY32" fmla="*/ 1721877 h 1938417"/>
                <a:gd name="connsiteX33" fmla="*/ 165806 w 1789752"/>
                <a:gd name="connsiteY33" fmla="*/ 1683888 h 1938417"/>
                <a:gd name="connsiteX34" fmla="*/ 0 w 1789752"/>
                <a:gd name="connsiteY34" fmla="*/ 1683888 h 1938417"/>
                <a:gd name="connsiteX35" fmla="*/ 0 w 1789752"/>
                <a:gd name="connsiteY35" fmla="*/ 1937468 h 1938417"/>
                <a:gd name="connsiteX36" fmla="*/ 42636 w 1789752"/>
                <a:gd name="connsiteY36" fmla="*/ 1937468 h 1938417"/>
                <a:gd name="connsiteX37" fmla="*/ 42636 w 1789752"/>
                <a:gd name="connsiteY37" fmla="*/ 1827298 h 1938417"/>
                <a:gd name="connsiteX38" fmla="*/ 150646 w 1789752"/>
                <a:gd name="connsiteY38" fmla="*/ 1827298 h 1938417"/>
                <a:gd name="connsiteX39" fmla="*/ 150646 w 1789752"/>
                <a:gd name="connsiteY39" fmla="*/ 1791208 h 1938417"/>
                <a:gd name="connsiteX40" fmla="*/ 42636 w 1789752"/>
                <a:gd name="connsiteY40" fmla="*/ 1791208 h 1938417"/>
                <a:gd name="connsiteX41" fmla="*/ 42636 w 1789752"/>
                <a:gd name="connsiteY41" fmla="*/ 1721877 h 1938417"/>
                <a:gd name="connsiteX42" fmla="*/ 235918 w 1789752"/>
                <a:gd name="connsiteY42" fmla="*/ 1684837 h 1938417"/>
                <a:gd name="connsiteX43" fmla="*/ 150646 w 1789752"/>
                <a:gd name="connsiteY43" fmla="*/ 1938418 h 1938417"/>
                <a:gd name="connsiteX44" fmla="*/ 196124 w 1789752"/>
                <a:gd name="connsiteY44" fmla="*/ 1938418 h 1938417"/>
                <a:gd name="connsiteX45" fmla="*/ 211284 w 1789752"/>
                <a:gd name="connsiteY45" fmla="*/ 1888081 h 1938417"/>
                <a:gd name="connsiteX46" fmla="*/ 312662 w 1789752"/>
                <a:gd name="connsiteY46" fmla="*/ 1888081 h 1938417"/>
                <a:gd name="connsiteX47" fmla="*/ 327821 w 1789752"/>
                <a:gd name="connsiteY47" fmla="*/ 1938418 h 1938417"/>
                <a:gd name="connsiteX48" fmla="*/ 373299 w 1789752"/>
                <a:gd name="connsiteY48" fmla="*/ 1938418 h 1938417"/>
                <a:gd name="connsiteX49" fmla="*/ 287080 w 1789752"/>
                <a:gd name="connsiteY49" fmla="*/ 1684837 h 1938417"/>
                <a:gd name="connsiteX50" fmla="*/ 235918 w 1789752"/>
                <a:gd name="connsiteY50" fmla="*/ 1684837 h 1938417"/>
                <a:gd name="connsiteX51" fmla="*/ 301292 w 1789752"/>
                <a:gd name="connsiteY51" fmla="*/ 1851042 h 1938417"/>
                <a:gd name="connsiteX52" fmla="*/ 222653 w 1789752"/>
                <a:gd name="connsiteY52" fmla="*/ 1851042 h 1938417"/>
                <a:gd name="connsiteX53" fmla="*/ 262447 w 1789752"/>
                <a:gd name="connsiteY53" fmla="*/ 1719028 h 1938417"/>
                <a:gd name="connsiteX54" fmla="*/ 300345 w 1789752"/>
                <a:gd name="connsiteY54" fmla="*/ 1847243 h 1938417"/>
                <a:gd name="connsiteX55" fmla="*/ 301292 w 1789752"/>
                <a:gd name="connsiteY55" fmla="*/ 1851042 h 1938417"/>
                <a:gd name="connsiteX56" fmla="*/ 1528254 w 1789752"/>
                <a:gd name="connsiteY56" fmla="*/ 1703832 h 1938417"/>
                <a:gd name="connsiteX57" fmla="*/ 1453404 w 1789752"/>
                <a:gd name="connsiteY57" fmla="*/ 1683888 h 1938417"/>
                <a:gd name="connsiteX58" fmla="*/ 1364343 w 1789752"/>
                <a:gd name="connsiteY58" fmla="*/ 1683888 h 1938417"/>
                <a:gd name="connsiteX59" fmla="*/ 1364343 w 1789752"/>
                <a:gd name="connsiteY59" fmla="*/ 1937468 h 1938417"/>
                <a:gd name="connsiteX60" fmla="*/ 1443930 w 1789752"/>
                <a:gd name="connsiteY60" fmla="*/ 1937468 h 1938417"/>
                <a:gd name="connsiteX61" fmla="*/ 1525411 w 1789752"/>
                <a:gd name="connsiteY61" fmla="*/ 1922272 h 1938417"/>
                <a:gd name="connsiteX62" fmla="*/ 1577521 w 1789752"/>
                <a:gd name="connsiteY62" fmla="*/ 1813052 h 1938417"/>
                <a:gd name="connsiteX63" fmla="*/ 1528254 w 1789752"/>
                <a:gd name="connsiteY63" fmla="*/ 1703832 h 1938417"/>
                <a:gd name="connsiteX64" fmla="*/ 1531096 w 1789752"/>
                <a:gd name="connsiteY64" fmla="*/ 1814002 h 1938417"/>
                <a:gd name="connsiteX65" fmla="*/ 1491303 w 1789752"/>
                <a:gd name="connsiteY65" fmla="*/ 1893780 h 1938417"/>
                <a:gd name="connsiteX66" fmla="*/ 1429718 w 1789752"/>
                <a:gd name="connsiteY66" fmla="*/ 1899478 h 1938417"/>
                <a:gd name="connsiteX67" fmla="*/ 1406031 w 1789752"/>
                <a:gd name="connsiteY67" fmla="*/ 1899478 h 1938417"/>
                <a:gd name="connsiteX68" fmla="*/ 1406031 w 1789752"/>
                <a:gd name="connsiteY68" fmla="*/ 1722827 h 1938417"/>
                <a:gd name="connsiteX69" fmla="*/ 1434455 w 1789752"/>
                <a:gd name="connsiteY69" fmla="*/ 1722827 h 1938417"/>
                <a:gd name="connsiteX70" fmla="*/ 1489408 w 1789752"/>
                <a:gd name="connsiteY70" fmla="*/ 1730425 h 1938417"/>
                <a:gd name="connsiteX71" fmla="*/ 1531096 w 1789752"/>
                <a:gd name="connsiteY71" fmla="*/ 1814002 h 1938417"/>
                <a:gd name="connsiteX72" fmla="*/ 1531096 w 1789752"/>
                <a:gd name="connsiteY72" fmla="*/ 1814002 h 1938417"/>
                <a:gd name="connsiteX73" fmla="*/ 1789753 w 1789752"/>
                <a:gd name="connsiteY73" fmla="*/ 1721877 h 1938417"/>
                <a:gd name="connsiteX74" fmla="*/ 1789753 w 1789752"/>
                <a:gd name="connsiteY74" fmla="*/ 1683888 h 1938417"/>
                <a:gd name="connsiteX75" fmla="*/ 1611630 w 1789752"/>
                <a:gd name="connsiteY75" fmla="*/ 1683888 h 1938417"/>
                <a:gd name="connsiteX76" fmla="*/ 1611630 w 1789752"/>
                <a:gd name="connsiteY76" fmla="*/ 1937468 h 1938417"/>
                <a:gd name="connsiteX77" fmla="*/ 1788805 w 1789752"/>
                <a:gd name="connsiteY77" fmla="*/ 1937468 h 1938417"/>
                <a:gd name="connsiteX78" fmla="*/ 1788805 w 1789752"/>
                <a:gd name="connsiteY78" fmla="*/ 1899478 h 1938417"/>
                <a:gd name="connsiteX79" fmla="*/ 1653318 w 1789752"/>
                <a:gd name="connsiteY79" fmla="*/ 1899478 h 1938417"/>
                <a:gd name="connsiteX80" fmla="*/ 1653318 w 1789752"/>
                <a:gd name="connsiteY80" fmla="*/ 1824449 h 1938417"/>
                <a:gd name="connsiteX81" fmla="*/ 1777436 w 1789752"/>
                <a:gd name="connsiteY81" fmla="*/ 1824449 h 1938417"/>
                <a:gd name="connsiteX82" fmla="*/ 1777436 w 1789752"/>
                <a:gd name="connsiteY82" fmla="*/ 1788359 h 1938417"/>
                <a:gd name="connsiteX83" fmla="*/ 1653318 w 1789752"/>
                <a:gd name="connsiteY83" fmla="*/ 1788359 h 1938417"/>
                <a:gd name="connsiteX84" fmla="*/ 1653318 w 1789752"/>
                <a:gd name="connsiteY84" fmla="*/ 1721877 h 1938417"/>
                <a:gd name="connsiteX85" fmla="*/ 1789753 w 1789752"/>
                <a:gd name="connsiteY85" fmla="*/ 1721877 h 1938417"/>
                <a:gd name="connsiteX86" fmla="*/ 698278 w 1789752"/>
                <a:gd name="connsiteY86" fmla="*/ 1722827 h 1938417"/>
                <a:gd name="connsiteX87" fmla="*/ 768390 w 1789752"/>
                <a:gd name="connsiteY87" fmla="*/ 1722827 h 1938417"/>
                <a:gd name="connsiteX88" fmla="*/ 768390 w 1789752"/>
                <a:gd name="connsiteY88" fmla="*/ 1937468 h 1938417"/>
                <a:gd name="connsiteX89" fmla="*/ 811026 w 1789752"/>
                <a:gd name="connsiteY89" fmla="*/ 1937468 h 1938417"/>
                <a:gd name="connsiteX90" fmla="*/ 811026 w 1789752"/>
                <a:gd name="connsiteY90" fmla="*/ 1722827 h 1938417"/>
                <a:gd name="connsiteX91" fmla="*/ 882086 w 1789752"/>
                <a:gd name="connsiteY91" fmla="*/ 1722827 h 1938417"/>
                <a:gd name="connsiteX92" fmla="*/ 882086 w 1789752"/>
                <a:gd name="connsiteY92" fmla="*/ 1684837 h 1938417"/>
                <a:gd name="connsiteX93" fmla="*/ 698278 w 1789752"/>
                <a:gd name="connsiteY93" fmla="*/ 1684837 h 1938417"/>
                <a:gd name="connsiteX94" fmla="*/ 698278 w 1789752"/>
                <a:gd name="connsiteY94" fmla="*/ 1722827 h 1938417"/>
                <a:gd name="connsiteX95" fmla="*/ 1204222 w 1789752"/>
                <a:gd name="connsiteY95" fmla="*/ 1684837 h 1938417"/>
                <a:gd name="connsiteX96" fmla="*/ 1118951 w 1789752"/>
                <a:gd name="connsiteY96" fmla="*/ 1938418 h 1938417"/>
                <a:gd name="connsiteX97" fmla="*/ 1164429 w 1789752"/>
                <a:gd name="connsiteY97" fmla="*/ 1938418 h 1938417"/>
                <a:gd name="connsiteX98" fmla="*/ 1179588 w 1789752"/>
                <a:gd name="connsiteY98" fmla="*/ 1888081 h 1938417"/>
                <a:gd name="connsiteX99" fmla="*/ 1280966 w 1789752"/>
                <a:gd name="connsiteY99" fmla="*/ 1888081 h 1938417"/>
                <a:gd name="connsiteX100" fmla="*/ 1296126 w 1789752"/>
                <a:gd name="connsiteY100" fmla="*/ 1938418 h 1938417"/>
                <a:gd name="connsiteX101" fmla="*/ 1341604 w 1789752"/>
                <a:gd name="connsiteY101" fmla="*/ 1938418 h 1938417"/>
                <a:gd name="connsiteX102" fmla="*/ 1255385 w 1789752"/>
                <a:gd name="connsiteY102" fmla="*/ 1684837 h 1938417"/>
                <a:gd name="connsiteX103" fmla="*/ 1204222 w 1789752"/>
                <a:gd name="connsiteY103" fmla="*/ 1684837 h 1938417"/>
                <a:gd name="connsiteX104" fmla="*/ 1190958 w 1789752"/>
                <a:gd name="connsiteY104" fmla="*/ 1851042 h 1938417"/>
                <a:gd name="connsiteX105" fmla="*/ 1230751 w 1789752"/>
                <a:gd name="connsiteY105" fmla="*/ 1719028 h 1938417"/>
                <a:gd name="connsiteX106" fmla="*/ 1269597 w 1789752"/>
                <a:gd name="connsiteY106" fmla="*/ 1851042 h 1938417"/>
                <a:gd name="connsiteX107" fmla="*/ 1190958 w 1789752"/>
                <a:gd name="connsiteY107" fmla="*/ 1851042 h 1938417"/>
                <a:gd name="connsiteX108" fmla="*/ 1046944 w 1789752"/>
                <a:gd name="connsiteY108" fmla="*/ 1832997 h 1938417"/>
                <a:gd name="connsiteX109" fmla="*/ 1048839 w 1789752"/>
                <a:gd name="connsiteY109" fmla="*/ 1832997 h 1938417"/>
                <a:gd name="connsiteX110" fmla="*/ 1098107 w 1789752"/>
                <a:gd name="connsiteY110" fmla="*/ 1764615 h 1938417"/>
                <a:gd name="connsiteX111" fmla="*/ 1070630 w 1789752"/>
                <a:gd name="connsiteY111" fmla="*/ 1702882 h 1938417"/>
                <a:gd name="connsiteX112" fmla="*/ 991991 w 1789752"/>
                <a:gd name="connsiteY112" fmla="*/ 1684837 h 1938417"/>
                <a:gd name="connsiteX113" fmla="*/ 912404 w 1789752"/>
                <a:gd name="connsiteY113" fmla="*/ 1684837 h 1938417"/>
                <a:gd name="connsiteX114" fmla="*/ 912404 w 1789752"/>
                <a:gd name="connsiteY114" fmla="*/ 1937468 h 1938417"/>
                <a:gd name="connsiteX115" fmla="*/ 955040 w 1789752"/>
                <a:gd name="connsiteY115" fmla="*/ 1937468 h 1938417"/>
                <a:gd name="connsiteX116" fmla="*/ 955040 w 1789752"/>
                <a:gd name="connsiteY116" fmla="*/ 1841544 h 1938417"/>
                <a:gd name="connsiteX117" fmla="*/ 1002413 w 1789752"/>
                <a:gd name="connsiteY117" fmla="*/ 1841544 h 1938417"/>
                <a:gd name="connsiteX118" fmla="*/ 1053576 w 1789752"/>
                <a:gd name="connsiteY118" fmla="*/ 1937468 h 1938417"/>
                <a:gd name="connsiteX119" fmla="*/ 1102844 w 1789752"/>
                <a:gd name="connsiteY119" fmla="*/ 1937468 h 1938417"/>
                <a:gd name="connsiteX120" fmla="*/ 1045996 w 1789752"/>
                <a:gd name="connsiteY120" fmla="*/ 1832997 h 1938417"/>
                <a:gd name="connsiteX121" fmla="*/ 1046944 w 1789752"/>
                <a:gd name="connsiteY121" fmla="*/ 1832997 h 1938417"/>
                <a:gd name="connsiteX122" fmla="*/ 1033679 w 1789752"/>
                <a:gd name="connsiteY122" fmla="*/ 1800706 h 1938417"/>
                <a:gd name="connsiteX123" fmla="*/ 1006203 w 1789752"/>
                <a:gd name="connsiteY123" fmla="*/ 1807354 h 1938417"/>
                <a:gd name="connsiteX124" fmla="*/ 973989 w 1789752"/>
                <a:gd name="connsiteY124" fmla="*/ 1808303 h 1938417"/>
                <a:gd name="connsiteX125" fmla="*/ 954093 w 1789752"/>
                <a:gd name="connsiteY125" fmla="*/ 1808303 h 1938417"/>
                <a:gd name="connsiteX126" fmla="*/ 954093 w 1789752"/>
                <a:gd name="connsiteY126" fmla="*/ 1724726 h 1938417"/>
                <a:gd name="connsiteX127" fmla="*/ 954093 w 1789752"/>
                <a:gd name="connsiteY127" fmla="*/ 1721877 h 1938417"/>
                <a:gd name="connsiteX128" fmla="*/ 978727 w 1789752"/>
                <a:gd name="connsiteY128" fmla="*/ 1721877 h 1938417"/>
                <a:gd name="connsiteX129" fmla="*/ 1030837 w 1789752"/>
                <a:gd name="connsiteY129" fmla="*/ 1727575 h 1938417"/>
                <a:gd name="connsiteX130" fmla="*/ 1052628 w 1789752"/>
                <a:gd name="connsiteY130" fmla="*/ 1764615 h 1938417"/>
                <a:gd name="connsiteX131" fmla="*/ 1052628 w 1789752"/>
                <a:gd name="connsiteY131" fmla="*/ 1764615 h 1938417"/>
                <a:gd name="connsiteX132" fmla="*/ 1052628 w 1789752"/>
                <a:gd name="connsiteY132" fmla="*/ 1764615 h 1938417"/>
                <a:gd name="connsiteX133" fmla="*/ 1052628 w 1789752"/>
                <a:gd name="connsiteY133" fmla="*/ 1764615 h 1938417"/>
                <a:gd name="connsiteX134" fmla="*/ 1033679 w 1789752"/>
                <a:gd name="connsiteY134" fmla="*/ 1800706 h 1938417"/>
                <a:gd name="connsiteX135" fmla="*/ 1671320 w 1789752"/>
                <a:gd name="connsiteY135" fmla="*/ 778786 h 1938417"/>
                <a:gd name="connsiteX136" fmla="*/ 894403 w 1789752"/>
                <a:gd name="connsiteY136" fmla="*/ 0 h 1938417"/>
                <a:gd name="connsiteX137" fmla="*/ 117485 w 1789752"/>
                <a:gd name="connsiteY137" fmla="*/ 778786 h 1938417"/>
                <a:gd name="connsiteX138" fmla="*/ 894403 w 1789752"/>
                <a:gd name="connsiteY138" fmla="*/ 1557572 h 1938417"/>
                <a:gd name="connsiteX139" fmla="*/ 1671320 w 1789752"/>
                <a:gd name="connsiteY139" fmla="*/ 778786 h 1938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1789752" h="1938417">
                  <a:moveTo>
                    <a:pt x="633851" y="1832997"/>
                  </a:moveTo>
                  <a:lnTo>
                    <a:pt x="634798" y="1832997"/>
                  </a:lnTo>
                  <a:cubicBezTo>
                    <a:pt x="649010" y="1828248"/>
                    <a:pt x="684066" y="1812102"/>
                    <a:pt x="684066" y="1764615"/>
                  </a:cubicBezTo>
                  <a:cubicBezTo>
                    <a:pt x="684066" y="1735173"/>
                    <a:pt x="671749" y="1715229"/>
                    <a:pt x="656590" y="1702882"/>
                  </a:cubicBezTo>
                  <a:cubicBezTo>
                    <a:pt x="634798" y="1684837"/>
                    <a:pt x="613007" y="1684837"/>
                    <a:pt x="577951" y="1684837"/>
                  </a:cubicBezTo>
                  <a:lnTo>
                    <a:pt x="498364" y="1684837"/>
                  </a:lnTo>
                  <a:lnTo>
                    <a:pt x="498364" y="1937468"/>
                  </a:lnTo>
                  <a:lnTo>
                    <a:pt x="541000" y="1937468"/>
                  </a:lnTo>
                  <a:lnTo>
                    <a:pt x="541000" y="1841544"/>
                  </a:lnTo>
                  <a:lnTo>
                    <a:pt x="588373" y="1841544"/>
                  </a:lnTo>
                  <a:lnTo>
                    <a:pt x="639536" y="1937468"/>
                  </a:lnTo>
                  <a:lnTo>
                    <a:pt x="688804" y="1937468"/>
                  </a:lnTo>
                  <a:lnTo>
                    <a:pt x="631956" y="1832997"/>
                  </a:lnTo>
                  <a:lnTo>
                    <a:pt x="633851" y="1832997"/>
                  </a:lnTo>
                  <a:close/>
                  <a:moveTo>
                    <a:pt x="620587" y="1800706"/>
                  </a:moveTo>
                  <a:cubicBezTo>
                    <a:pt x="610164" y="1806404"/>
                    <a:pt x="597847" y="1806404"/>
                    <a:pt x="593110" y="1807354"/>
                  </a:cubicBezTo>
                  <a:cubicBezTo>
                    <a:pt x="583636" y="1807354"/>
                    <a:pt x="577951" y="1808303"/>
                    <a:pt x="560897" y="1808303"/>
                  </a:cubicBezTo>
                  <a:lnTo>
                    <a:pt x="541000" y="1808303"/>
                  </a:lnTo>
                  <a:lnTo>
                    <a:pt x="541000" y="1721877"/>
                  </a:lnTo>
                  <a:lnTo>
                    <a:pt x="565634" y="1721877"/>
                  </a:lnTo>
                  <a:cubicBezTo>
                    <a:pt x="594058" y="1721877"/>
                    <a:pt x="607322" y="1721877"/>
                    <a:pt x="617744" y="1727575"/>
                  </a:cubicBezTo>
                  <a:cubicBezTo>
                    <a:pt x="638588" y="1738023"/>
                    <a:pt x="639536" y="1758917"/>
                    <a:pt x="639536" y="1764615"/>
                  </a:cubicBezTo>
                  <a:lnTo>
                    <a:pt x="639536" y="1764615"/>
                  </a:lnTo>
                  <a:lnTo>
                    <a:pt x="639536" y="1764615"/>
                  </a:lnTo>
                  <a:cubicBezTo>
                    <a:pt x="639536" y="1764615"/>
                    <a:pt x="639536" y="1764615"/>
                    <a:pt x="639536" y="1764615"/>
                  </a:cubicBezTo>
                  <a:cubicBezTo>
                    <a:pt x="640483" y="1783610"/>
                    <a:pt x="631009" y="1795007"/>
                    <a:pt x="620587" y="1800706"/>
                  </a:cubicBezTo>
                  <a:moveTo>
                    <a:pt x="403618" y="1938418"/>
                  </a:moveTo>
                  <a:lnTo>
                    <a:pt x="445306" y="1938418"/>
                  </a:lnTo>
                  <a:lnTo>
                    <a:pt x="445306" y="1684837"/>
                  </a:lnTo>
                  <a:lnTo>
                    <a:pt x="403618" y="1684837"/>
                  </a:lnTo>
                  <a:lnTo>
                    <a:pt x="403618" y="1938418"/>
                  </a:lnTo>
                  <a:close/>
                  <a:moveTo>
                    <a:pt x="42636" y="1721877"/>
                  </a:moveTo>
                  <a:lnTo>
                    <a:pt x="165806" y="1721877"/>
                  </a:lnTo>
                  <a:lnTo>
                    <a:pt x="165806" y="1683888"/>
                  </a:lnTo>
                  <a:lnTo>
                    <a:pt x="0" y="1683888"/>
                  </a:lnTo>
                  <a:lnTo>
                    <a:pt x="0" y="1937468"/>
                  </a:lnTo>
                  <a:lnTo>
                    <a:pt x="42636" y="1937468"/>
                  </a:lnTo>
                  <a:lnTo>
                    <a:pt x="42636" y="1827298"/>
                  </a:lnTo>
                  <a:lnTo>
                    <a:pt x="150646" y="1827298"/>
                  </a:lnTo>
                  <a:lnTo>
                    <a:pt x="150646" y="1791208"/>
                  </a:lnTo>
                  <a:lnTo>
                    <a:pt x="42636" y="1791208"/>
                  </a:lnTo>
                  <a:lnTo>
                    <a:pt x="42636" y="1721877"/>
                  </a:lnTo>
                  <a:close/>
                  <a:moveTo>
                    <a:pt x="235918" y="1684837"/>
                  </a:moveTo>
                  <a:lnTo>
                    <a:pt x="150646" y="1938418"/>
                  </a:lnTo>
                  <a:lnTo>
                    <a:pt x="196124" y="1938418"/>
                  </a:lnTo>
                  <a:lnTo>
                    <a:pt x="211284" y="1888081"/>
                  </a:lnTo>
                  <a:lnTo>
                    <a:pt x="312662" y="1888081"/>
                  </a:lnTo>
                  <a:lnTo>
                    <a:pt x="327821" y="1938418"/>
                  </a:lnTo>
                  <a:lnTo>
                    <a:pt x="373299" y="1938418"/>
                  </a:lnTo>
                  <a:lnTo>
                    <a:pt x="287080" y="1684837"/>
                  </a:lnTo>
                  <a:lnTo>
                    <a:pt x="235918" y="1684837"/>
                  </a:lnTo>
                  <a:close/>
                  <a:moveTo>
                    <a:pt x="301292" y="1851042"/>
                  </a:moveTo>
                  <a:lnTo>
                    <a:pt x="222653" y="1851042"/>
                  </a:lnTo>
                  <a:lnTo>
                    <a:pt x="262447" y="1719028"/>
                  </a:lnTo>
                  <a:lnTo>
                    <a:pt x="300345" y="1847243"/>
                  </a:lnTo>
                  <a:lnTo>
                    <a:pt x="301292" y="1851042"/>
                  </a:lnTo>
                  <a:close/>
                  <a:moveTo>
                    <a:pt x="1528254" y="1703832"/>
                  </a:moveTo>
                  <a:cubicBezTo>
                    <a:pt x="1501725" y="1684837"/>
                    <a:pt x="1475196" y="1684837"/>
                    <a:pt x="1453404" y="1683888"/>
                  </a:cubicBezTo>
                  <a:lnTo>
                    <a:pt x="1364343" y="1683888"/>
                  </a:lnTo>
                  <a:lnTo>
                    <a:pt x="1364343" y="1937468"/>
                  </a:lnTo>
                  <a:lnTo>
                    <a:pt x="1443930" y="1937468"/>
                  </a:lnTo>
                  <a:cubicBezTo>
                    <a:pt x="1474248" y="1937468"/>
                    <a:pt x="1500777" y="1936518"/>
                    <a:pt x="1525411" y="1922272"/>
                  </a:cubicBezTo>
                  <a:cubicBezTo>
                    <a:pt x="1562362" y="1901378"/>
                    <a:pt x="1576574" y="1856740"/>
                    <a:pt x="1577521" y="1813052"/>
                  </a:cubicBezTo>
                  <a:cubicBezTo>
                    <a:pt x="1577521" y="1784560"/>
                    <a:pt x="1570889" y="1734224"/>
                    <a:pt x="1528254" y="1703832"/>
                  </a:cubicBezTo>
                  <a:moveTo>
                    <a:pt x="1531096" y="1814002"/>
                  </a:moveTo>
                  <a:cubicBezTo>
                    <a:pt x="1531096" y="1868137"/>
                    <a:pt x="1510252" y="1886182"/>
                    <a:pt x="1491303" y="1893780"/>
                  </a:cubicBezTo>
                  <a:cubicBezTo>
                    <a:pt x="1479933" y="1897579"/>
                    <a:pt x="1466669" y="1899478"/>
                    <a:pt x="1429718" y="1899478"/>
                  </a:cubicBezTo>
                  <a:lnTo>
                    <a:pt x="1406031" y="1899478"/>
                  </a:lnTo>
                  <a:lnTo>
                    <a:pt x="1406031" y="1722827"/>
                  </a:lnTo>
                  <a:lnTo>
                    <a:pt x="1434455" y="1722827"/>
                  </a:lnTo>
                  <a:cubicBezTo>
                    <a:pt x="1466669" y="1722827"/>
                    <a:pt x="1475196" y="1723777"/>
                    <a:pt x="1489408" y="1730425"/>
                  </a:cubicBezTo>
                  <a:cubicBezTo>
                    <a:pt x="1528254" y="1748470"/>
                    <a:pt x="1531096" y="1789309"/>
                    <a:pt x="1531096" y="1814002"/>
                  </a:cubicBezTo>
                  <a:lnTo>
                    <a:pt x="1531096" y="1814002"/>
                  </a:lnTo>
                  <a:close/>
                  <a:moveTo>
                    <a:pt x="1789753" y="1721877"/>
                  </a:moveTo>
                  <a:lnTo>
                    <a:pt x="1789753" y="1683888"/>
                  </a:lnTo>
                  <a:lnTo>
                    <a:pt x="1611630" y="1683888"/>
                  </a:lnTo>
                  <a:lnTo>
                    <a:pt x="1611630" y="1937468"/>
                  </a:lnTo>
                  <a:lnTo>
                    <a:pt x="1788805" y="1937468"/>
                  </a:lnTo>
                  <a:lnTo>
                    <a:pt x="1788805" y="1899478"/>
                  </a:lnTo>
                  <a:lnTo>
                    <a:pt x="1653318" y="1899478"/>
                  </a:lnTo>
                  <a:lnTo>
                    <a:pt x="1653318" y="1824449"/>
                  </a:lnTo>
                  <a:lnTo>
                    <a:pt x="1777436" y="1824449"/>
                  </a:lnTo>
                  <a:lnTo>
                    <a:pt x="1777436" y="1788359"/>
                  </a:lnTo>
                  <a:lnTo>
                    <a:pt x="1653318" y="1788359"/>
                  </a:lnTo>
                  <a:lnTo>
                    <a:pt x="1653318" y="1721877"/>
                  </a:lnTo>
                  <a:lnTo>
                    <a:pt x="1789753" y="1721877"/>
                  </a:lnTo>
                  <a:close/>
                  <a:moveTo>
                    <a:pt x="698278" y="1722827"/>
                  </a:moveTo>
                  <a:lnTo>
                    <a:pt x="768390" y="1722827"/>
                  </a:lnTo>
                  <a:lnTo>
                    <a:pt x="768390" y="1937468"/>
                  </a:lnTo>
                  <a:lnTo>
                    <a:pt x="811026" y="1937468"/>
                  </a:lnTo>
                  <a:lnTo>
                    <a:pt x="811026" y="1722827"/>
                  </a:lnTo>
                  <a:lnTo>
                    <a:pt x="882086" y="1722827"/>
                  </a:lnTo>
                  <a:lnTo>
                    <a:pt x="882086" y="1684837"/>
                  </a:lnTo>
                  <a:lnTo>
                    <a:pt x="698278" y="1684837"/>
                  </a:lnTo>
                  <a:lnTo>
                    <a:pt x="698278" y="1722827"/>
                  </a:lnTo>
                  <a:close/>
                  <a:moveTo>
                    <a:pt x="1204222" y="1684837"/>
                  </a:moveTo>
                  <a:lnTo>
                    <a:pt x="1118951" y="1938418"/>
                  </a:lnTo>
                  <a:lnTo>
                    <a:pt x="1164429" y="1938418"/>
                  </a:lnTo>
                  <a:lnTo>
                    <a:pt x="1179588" y="1888081"/>
                  </a:lnTo>
                  <a:lnTo>
                    <a:pt x="1280966" y="1888081"/>
                  </a:lnTo>
                  <a:lnTo>
                    <a:pt x="1296126" y="1938418"/>
                  </a:lnTo>
                  <a:lnTo>
                    <a:pt x="1341604" y="1938418"/>
                  </a:lnTo>
                  <a:lnTo>
                    <a:pt x="1255385" y="1684837"/>
                  </a:lnTo>
                  <a:lnTo>
                    <a:pt x="1204222" y="1684837"/>
                  </a:lnTo>
                  <a:close/>
                  <a:moveTo>
                    <a:pt x="1190958" y="1851042"/>
                  </a:moveTo>
                  <a:lnTo>
                    <a:pt x="1230751" y="1719028"/>
                  </a:lnTo>
                  <a:lnTo>
                    <a:pt x="1269597" y="1851042"/>
                  </a:lnTo>
                  <a:lnTo>
                    <a:pt x="1190958" y="1851042"/>
                  </a:lnTo>
                  <a:close/>
                  <a:moveTo>
                    <a:pt x="1046944" y="1832997"/>
                  </a:moveTo>
                  <a:lnTo>
                    <a:pt x="1048839" y="1832997"/>
                  </a:lnTo>
                  <a:cubicBezTo>
                    <a:pt x="1063051" y="1828248"/>
                    <a:pt x="1098107" y="1812102"/>
                    <a:pt x="1098107" y="1764615"/>
                  </a:cubicBezTo>
                  <a:cubicBezTo>
                    <a:pt x="1098107" y="1735173"/>
                    <a:pt x="1085790" y="1716179"/>
                    <a:pt x="1070630" y="1702882"/>
                  </a:cubicBezTo>
                  <a:cubicBezTo>
                    <a:pt x="1048839" y="1684837"/>
                    <a:pt x="1027047" y="1684837"/>
                    <a:pt x="991991" y="1684837"/>
                  </a:cubicBezTo>
                  <a:lnTo>
                    <a:pt x="912404" y="1684837"/>
                  </a:lnTo>
                  <a:lnTo>
                    <a:pt x="912404" y="1937468"/>
                  </a:lnTo>
                  <a:lnTo>
                    <a:pt x="955040" y="1937468"/>
                  </a:lnTo>
                  <a:lnTo>
                    <a:pt x="955040" y="1841544"/>
                  </a:lnTo>
                  <a:lnTo>
                    <a:pt x="1002413" y="1841544"/>
                  </a:lnTo>
                  <a:lnTo>
                    <a:pt x="1053576" y="1937468"/>
                  </a:lnTo>
                  <a:lnTo>
                    <a:pt x="1102844" y="1937468"/>
                  </a:lnTo>
                  <a:lnTo>
                    <a:pt x="1045996" y="1832997"/>
                  </a:lnTo>
                  <a:lnTo>
                    <a:pt x="1046944" y="1832997"/>
                  </a:lnTo>
                  <a:close/>
                  <a:moveTo>
                    <a:pt x="1033679" y="1800706"/>
                  </a:moveTo>
                  <a:cubicBezTo>
                    <a:pt x="1023257" y="1806404"/>
                    <a:pt x="1010940" y="1806404"/>
                    <a:pt x="1006203" y="1807354"/>
                  </a:cubicBezTo>
                  <a:cubicBezTo>
                    <a:pt x="996728" y="1807354"/>
                    <a:pt x="991044" y="1808303"/>
                    <a:pt x="973989" y="1808303"/>
                  </a:cubicBezTo>
                  <a:lnTo>
                    <a:pt x="954093" y="1808303"/>
                  </a:lnTo>
                  <a:lnTo>
                    <a:pt x="954093" y="1724726"/>
                  </a:lnTo>
                  <a:lnTo>
                    <a:pt x="954093" y="1721877"/>
                  </a:lnTo>
                  <a:lnTo>
                    <a:pt x="978727" y="1721877"/>
                  </a:lnTo>
                  <a:cubicBezTo>
                    <a:pt x="1007150" y="1721877"/>
                    <a:pt x="1020415" y="1721877"/>
                    <a:pt x="1030837" y="1727575"/>
                  </a:cubicBezTo>
                  <a:cubicBezTo>
                    <a:pt x="1051681" y="1738023"/>
                    <a:pt x="1052628" y="1757967"/>
                    <a:pt x="1052628" y="1764615"/>
                  </a:cubicBezTo>
                  <a:lnTo>
                    <a:pt x="1052628" y="1764615"/>
                  </a:lnTo>
                  <a:lnTo>
                    <a:pt x="1052628" y="1764615"/>
                  </a:lnTo>
                  <a:lnTo>
                    <a:pt x="1052628" y="1764615"/>
                  </a:lnTo>
                  <a:cubicBezTo>
                    <a:pt x="1053576" y="1783610"/>
                    <a:pt x="1044101" y="1795007"/>
                    <a:pt x="1033679" y="1800706"/>
                  </a:cubicBezTo>
                  <a:moveTo>
                    <a:pt x="1671320" y="778786"/>
                  </a:moveTo>
                  <a:cubicBezTo>
                    <a:pt x="1671320" y="348554"/>
                    <a:pt x="1323602" y="0"/>
                    <a:pt x="894403" y="0"/>
                  </a:cubicBezTo>
                  <a:cubicBezTo>
                    <a:pt x="465203" y="0"/>
                    <a:pt x="117485" y="348554"/>
                    <a:pt x="117485" y="778786"/>
                  </a:cubicBezTo>
                  <a:cubicBezTo>
                    <a:pt x="117485" y="1209018"/>
                    <a:pt x="465203" y="1557572"/>
                    <a:pt x="894403" y="1557572"/>
                  </a:cubicBezTo>
                  <a:cubicBezTo>
                    <a:pt x="1323602" y="1557572"/>
                    <a:pt x="1671320" y="1209018"/>
                    <a:pt x="1671320" y="778786"/>
                  </a:cubicBezTo>
                </a:path>
              </a:pathLst>
            </a:custGeom>
            <a:solidFill>
              <a:srgbClr val="1E1E1E"/>
            </a:solidFill>
            <a:ln w="9475" cap="flat">
              <a:noFill/>
              <a:prstDash val="solid"/>
              <a:miter/>
            </a:ln>
          </p:spPr>
          <p:txBody>
            <a:bodyPr rtlCol="0" anchor="ctr"/>
            <a:lstStyle/>
            <a:p>
              <a:endParaRPr lang="en-GB" sz="1092"/>
            </a:p>
          </p:txBody>
        </p:sp>
        <p:sp>
          <p:nvSpPr>
            <p:cNvPr id="12" name="Freeform 11">
              <a:extLst>
                <a:ext uri="{FF2B5EF4-FFF2-40B4-BE49-F238E27FC236}">
                  <a16:creationId xmlns:a16="http://schemas.microsoft.com/office/drawing/2014/main" id="{60BDC5CF-E96B-C1AB-6FB9-6C66DD71F3FE}"/>
                </a:ext>
              </a:extLst>
            </p:cNvPr>
            <p:cNvSpPr/>
            <p:nvPr userDrawn="1"/>
          </p:nvSpPr>
          <p:spPr>
            <a:xfrm>
              <a:off x="5674397" y="2406129"/>
              <a:ext cx="1117057" cy="1170076"/>
            </a:xfrm>
            <a:custGeom>
              <a:avLst/>
              <a:gdLst>
                <a:gd name="connsiteX0" fmla="*/ 950303 w 1117055"/>
                <a:gd name="connsiteY0" fmla="*/ 1170079 h 1170078"/>
                <a:gd name="connsiteX1" fmla="*/ 950303 w 1117055"/>
                <a:gd name="connsiteY1" fmla="*/ 1170079 h 1170078"/>
                <a:gd name="connsiteX2" fmla="*/ 1117056 w 1117055"/>
                <a:gd name="connsiteY2" fmla="*/ 708505 h 1170078"/>
                <a:gd name="connsiteX3" fmla="*/ 1072525 w 1117055"/>
                <a:gd name="connsiteY3" fmla="*/ 459674 h 1170078"/>
                <a:gd name="connsiteX4" fmla="*/ 418777 w 1117055"/>
                <a:gd name="connsiteY4" fmla="*/ 0 h 1170078"/>
                <a:gd name="connsiteX5" fmla="*/ 399828 w 1117055"/>
                <a:gd name="connsiteY5" fmla="*/ 0 h 1170078"/>
                <a:gd name="connsiteX6" fmla="*/ 244445 w 1117055"/>
                <a:gd name="connsiteY6" fmla="*/ 25643 h 1170078"/>
                <a:gd name="connsiteX7" fmla="*/ 92851 w 1117055"/>
                <a:gd name="connsiteY7" fmla="*/ 113969 h 1170078"/>
                <a:gd name="connsiteX8" fmla="*/ 0 w 1117055"/>
                <a:gd name="connsiteY8" fmla="*/ 345705 h 1170078"/>
                <a:gd name="connsiteX9" fmla="*/ 236865 w 1117055"/>
                <a:gd name="connsiteY9" fmla="*/ 669566 h 1170078"/>
                <a:gd name="connsiteX10" fmla="*/ 405513 w 1117055"/>
                <a:gd name="connsiteY10" fmla="*/ 718953 h 1170078"/>
                <a:gd name="connsiteX11" fmla="*/ 801552 w 1117055"/>
                <a:gd name="connsiteY11" fmla="*/ 862363 h 1170078"/>
                <a:gd name="connsiteX12" fmla="*/ 807236 w 1117055"/>
                <a:gd name="connsiteY12" fmla="*/ 866162 h 1170078"/>
                <a:gd name="connsiteX13" fmla="*/ 950303 w 1117055"/>
                <a:gd name="connsiteY13" fmla="*/ 1162481 h 1170078"/>
                <a:gd name="connsiteX14" fmla="*/ 516366 w 1117055"/>
                <a:gd name="connsiteY14" fmla="*/ 654370 h 1170078"/>
                <a:gd name="connsiteX15" fmla="*/ 330664 w 1117055"/>
                <a:gd name="connsiteY15" fmla="*/ 468221 h 1170078"/>
                <a:gd name="connsiteX16" fmla="*/ 516366 w 1117055"/>
                <a:gd name="connsiteY16" fmla="*/ 282073 h 1170078"/>
                <a:gd name="connsiteX17" fmla="*/ 702068 w 1117055"/>
                <a:gd name="connsiteY17" fmla="*/ 468221 h 1170078"/>
                <a:gd name="connsiteX18" fmla="*/ 516366 w 1117055"/>
                <a:gd name="connsiteY18" fmla="*/ 654370 h 1170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17055" h="1170078">
                  <a:moveTo>
                    <a:pt x="950303" y="1170079"/>
                  </a:moveTo>
                  <a:lnTo>
                    <a:pt x="950303" y="1170079"/>
                  </a:lnTo>
                  <a:cubicBezTo>
                    <a:pt x="1054523" y="1046613"/>
                    <a:pt x="1117056" y="883257"/>
                    <a:pt x="1117056" y="708505"/>
                  </a:cubicBezTo>
                  <a:cubicBezTo>
                    <a:pt x="1117056" y="621129"/>
                    <a:pt x="1100949" y="536603"/>
                    <a:pt x="1072525" y="459674"/>
                  </a:cubicBezTo>
                  <a:cubicBezTo>
                    <a:pt x="976832" y="196596"/>
                    <a:pt x="714385" y="0"/>
                    <a:pt x="418777" y="0"/>
                  </a:cubicBezTo>
                  <a:cubicBezTo>
                    <a:pt x="413093" y="0"/>
                    <a:pt x="399828" y="0"/>
                    <a:pt x="399828" y="0"/>
                  </a:cubicBezTo>
                  <a:cubicBezTo>
                    <a:pt x="344876" y="1899"/>
                    <a:pt x="288975" y="12347"/>
                    <a:pt x="244445" y="25643"/>
                  </a:cubicBezTo>
                  <a:cubicBezTo>
                    <a:pt x="223601" y="32291"/>
                    <a:pt x="147804" y="57934"/>
                    <a:pt x="92851" y="113969"/>
                  </a:cubicBezTo>
                  <a:cubicBezTo>
                    <a:pt x="35056" y="174752"/>
                    <a:pt x="0" y="256430"/>
                    <a:pt x="0" y="345705"/>
                  </a:cubicBezTo>
                  <a:cubicBezTo>
                    <a:pt x="0" y="492915"/>
                    <a:pt x="100431" y="614481"/>
                    <a:pt x="236865" y="669566"/>
                  </a:cubicBezTo>
                  <a:cubicBezTo>
                    <a:pt x="295608" y="692360"/>
                    <a:pt x="359087" y="707556"/>
                    <a:pt x="405513" y="718953"/>
                  </a:cubicBezTo>
                  <a:cubicBezTo>
                    <a:pt x="486995" y="738897"/>
                    <a:pt x="658485" y="767389"/>
                    <a:pt x="801552" y="862363"/>
                  </a:cubicBezTo>
                  <a:lnTo>
                    <a:pt x="807236" y="866162"/>
                  </a:lnTo>
                  <a:cubicBezTo>
                    <a:pt x="896298" y="926945"/>
                    <a:pt x="950303" y="1017171"/>
                    <a:pt x="950303" y="1162481"/>
                  </a:cubicBezTo>
                  <a:moveTo>
                    <a:pt x="516366" y="654370"/>
                  </a:moveTo>
                  <a:cubicBezTo>
                    <a:pt x="414040" y="654370"/>
                    <a:pt x="330664" y="570793"/>
                    <a:pt x="330664" y="468221"/>
                  </a:cubicBezTo>
                  <a:cubicBezTo>
                    <a:pt x="330664" y="365650"/>
                    <a:pt x="414040" y="282073"/>
                    <a:pt x="516366" y="282073"/>
                  </a:cubicBezTo>
                  <a:cubicBezTo>
                    <a:pt x="618692" y="282073"/>
                    <a:pt x="702068" y="365650"/>
                    <a:pt x="702068" y="468221"/>
                  </a:cubicBezTo>
                  <a:cubicBezTo>
                    <a:pt x="702068" y="571743"/>
                    <a:pt x="618692" y="654370"/>
                    <a:pt x="516366" y="654370"/>
                  </a:cubicBezTo>
                </a:path>
              </a:pathLst>
            </a:custGeom>
            <a:solidFill>
              <a:srgbClr val="0FC0FC"/>
            </a:solidFill>
            <a:ln w="9475" cap="flat">
              <a:noFill/>
              <a:prstDash val="solid"/>
              <a:miter/>
            </a:ln>
          </p:spPr>
          <p:txBody>
            <a:bodyPr rtlCol="0" anchor="ctr"/>
            <a:lstStyle/>
            <a:p>
              <a:endParaRPr lang="en-GB" sz="1092"/>
            </a:p>
          </p:txBody>
        </p:sp>
        <p:sp>
          <p:nvSpPr>
            <p:cNvPr id="13" name="Freeform 12">
              <a:extLst>
                <a:ext uri="{FF2B5EF4-FFF2-40B4-BE49-F238E27FC236}">
                  <a16:creationId xmlns:a16="http://schemas.microsoft.com/office/drawing/2014/main" id="{070A4EE6-3C84-9AFD-2171-91B8F357B4F0}"/>
                </a:ext>
              </a:extLst>
            </p:cNvPr>
            <p:cNvSpPr/>
            <p:nvPr userDrawn="1"/>
          </p:nvSpPr>
          <p:spPr>
            <a:xfrm>
              <a:off x="5377839" y="2630266"/>
              <a:ext cx="560897" cy="1167228"/>
            </a:xfrm>
            <a:custGeom>
              <a:avLst/>
              <a:gdLst>
                <a:gd name="connsiteX0" fmla="*/ 0 w 560896"/>
                <a:gd name="connsiteY0" fmla="*/ 487216 h 1167229"/>
                <a:gd name="connsiteX1" fmla="*/ 194229 w 560896"/>
                <a:gd name="connsiteY1" fmla="*/ 0 h 1167229"/>
                <a:gd name="connsiteX2" fmla="*/ 157278 w 560896"/>
                <a:gd name="connsiteY2" fmla="*/ 194697 h 1167229"/>
                <a:gd name="connsiteX3" fmla="*/ 281396 w 560896"/>
                <a:gd name="connsiteY3" fmla="*/ 502412 h 1167229"/>
                <a:gd name="connsiteX4" fmla="*/ 299397 w 560896"/>
                <a:gd name="connsiteY4" fmla="*/ 521407 h 1167229"/>
                <a:gd name="connsiteX5" fmla="*/ 560897 w 560896"/>
                <a:gd name="connsiteY5" fmla="*/ 971583 h 1167229"/>
                <a:gd name="connsiteX6" fmla="*/ 512576 w 560896"/>
                <a:gd name="connsiteY6" fmla="*/ 1167229 h 1167229"/>
                <a:gd name="connsiteX7" fmla="*/ 0 w 560896"/>
                <a:gd name="connsiteY7" fmla="*/ 487216 h 1167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96" h="1167229">
                  <a:moveTo>
                    <a:pt x="0" y="487216"/>
                  </a:moveTo>
                  <a:cubicBezTo>
                    <a:pt x="0" y="299168"/>
                    <a:pt x="73902" y="126315"/>
                    <a:pt x="194229" y="0"/>
                  </a:cubicBezTo>
                  <a:cubicBezTo>
                    <a:pt x="179070" y="39889"/>
                    <a:pt x="157278" y="111119"/>
                    <a:pt x="157278" y="194697"/>
                  </a:cubicBezTo>
                  <a:cubicBezTo>
                    <a:pt x="157278" y="289670"/>
                    <a:pt x="184755" y="400790"/>
                    <a:pt x="281396" y="502412"/>
                  </a:cubicBezTo>
                  <a:lnTo>
                    <a:pt x="299397" y="521407"/>
                  </a:lnTo>
                  <a:cubicBezTo>
                    <a:pt x="436779" y="666717"/>
                    <a:pt x="560897" y="797781"/>
                    <a:pt x="560897" y="971583"/>
                  </a:cubicBezTo>
                  <a:cubicBezTo>
                    <a:pt x="560897" y="1031417"/>
                    <a:pt x="546685" y="1095999"/>
                    <a:pt x="512576" y="1167229"/>
                  </a:cubicBezTo>
                  <a:cubicBezTo>
                    <a:pt x="217916" y="1082703"/>
                    <a:pt x="0" y="810127"/>
                    <a:pt x="0" y="487216"/>
                  </a:cubicBezTo>
                </a:path>
              </a:pathLst>
            </a:custGeom>
            <a:solidFill>
              <a:srgbClr val="D4FF47"/>
            </a:solidFill>
            <a:ln w="9475" cap="flat">
              <a:noFill/>
              <a:prstDash val="solid"/>
              <a:miter/>
            </a:ln>
          </p:spPr>
          <p:txBody>
            <a:bodyPr rtlCol="0" anchor="ctr"/>
            <a:lstStyle/>
            <a:p>
              <a:endParaRPr lang="en-GB" sz="1092"/>
            </a:p>
          </p:txBody>
        </p:sp>
        <p:sp>
          <p:nvSpPr>
            <p:cNvPr id="14" name="Freeform 13">
              <a:extLst>
                <a:ext uri="{FF2B5EF4-FFF2-40B4-BE49-F238E27FC236}">
                  <a16:creationId xmlns:a16="http://schemas.microsoft.com/office/drawing/2014/main" id="{2050FFE8-2402-5F04-09F7-29C36E92CE08}"/>
                </a:ext>
              </a:extLst>
            </p:cNvPr>
            <p:cNvSpPr/>
            <p:nvPr userDrawn="1"/>
          </p:nvSpPr>
          <p:spPr>
            <a:xfrm>
              <a:off x="5963371" y="4307505"/>
              <a:ext cx="179070" cy="212741"/>
            </a:xfrm>
            <a:custGeom>
              <a:avLst/>
              <a:gdLst>
                <a:gd name="connsiteX0" fmla="*/ 138329 w 179070"/>
                <a:gd name="connsiteY0" fmla="*/ 16146 h 212741"/>
                <a:gd name="connsiteX1" fmla="*/ 75797 w 179070"/>
                <a:gd name="connsiteY1" fmla="*/ 0 h 212741"/>
                <a:gd name="connsiteX2" fmla="*/ 0 w 179070"/>
                <a:gd name="connsiteY2" fmla="*/ 0 h 212741"/>
                <a:gd name="connsiteX3" fmla="*/ 0 w 179070"/>
                <a:gd name="connsiteY3" fmla="*/ 212742 h 212741"/>
                <a:gd name="connsiteX4" fmla="*/ 67270 w 179070"/>
                <a:gd name="connsiteY4" fmla="*/ 212742 h 212741"/>
                <a:gd name="connsiteX5" fmla="*/ 135487 w 179070"/>
                <a:gd name="connsiteY5" fmla="*/ 199445 h 212741"/>
                <a:gd name="connsiteX6" fmla="*/ 179070 w 179070"/>
                <a:gd name="connsiteY6" fmla="*/ 108270 h 212741"/>
                <a:gd name="connsiteX7" fmla="*/ 138329 w 179070"/>
                <a:gd name="connsiteY7" fmla="*/ 16146 h 212741"/>
                <a:gd name="connsiteX8" fmla="*/ 141172 w 179070"/>
                <a:gd name="connsiteY8" fmla="*/ 109220 h 212741"/>
                <a:gd name="connsiteX9" fmla="*/ 107063 w 179070"/>
                <a:gd name="connsiteY9" fmla="*/ 175702 h 212741"/>
                <a:gd name="connsiteX10" fmla="*/ 55900 w 179070"/>
                <a:gd name="connsiteY10" fmla="*/ 180450 h 212741"/>
                <a:gd name="connsiteX11" fmla="*/ 36004 w 179070"/>
                <a:gd name="connsiteY11" fmla="*/ 180450 h 212741"/>
                <a:gd name="connsiteX12" fmla="*/ 36004 w 179070"/>
                <a:gd name="connsiteY12" fmla="*/ 32291 h 212741"/>
                <a:gd name="connsiteX13" fmla="*/ 59690 w 179070"/>
                <a:gd name="connsiteY13" fmla="*/ 32291 h 212741"/>
                <a:gd name="connsiteX14" fmla="*/ 106116 w 179070"/>
                <a:gd name="connsiteY14" fmla="*/ 37990 h 212741"/>
                <a:gd name="connsiteX15" fmla="*/ 141172 w 179070"/>
                <a:gd name="connsiteY15" fmla="*/ 109220 h 212741"/>
                <a:gd name="connsiteX16" fmla="*/ 141172 w 179070"/>
                <a:gd name="connsiteY16" fmla="*/ 109220 h 21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9070" h="212741">
                  <a:moveTo>
                    <a:pt x="138329" y="16146"/>
                  </a:moveTo>
                  <a:cubicBezTo>
                    <a:pt x="116538" y="0"/>
                    <a:pt x="93799" y="0"/>
                    <a:pt x="75797" y="0"/>
                  </a:cubicBezTo>
                  <a:lnTo>
                    <a:pt x="0" y="0"/>
                  </a:lnTo>
                  <a:lnTo>
                    <a:pt x="0" y="212742"/>
                  </a:lnTo>
                  <a:lnTo>
                    <a:pt x="67270" y="212742"/>
                  </a:lnTo>
                  <a:cubicBezTo>
                    <a:pt x="92851" y="212742"/>
                    <a:pt x="114643" y="211792"/>
                    <a:pt x="135487" y="199445"/>
                  </a:cubicBezTo>
                  <a:cubicBezTo>
                    <a:pt x="166753" y="181400"/>
                    <a:pt x="179070" y="144360"/>
                    <a:pt x="179070" y="108270"/>
                  </a:cubicBezTo>
                  <a:cubicBezTo>
                    <a:pt x="179070" y="84527"/>
                    <a:pt x="173385" y="41788"/>
                    <a:pt x="138329" y="16146"/>
                  </a:cubicBezTo>
                  <a:moveTo>
                    <a:pt x="141172" y="109220"/>
                  </a:moveTo>
                  <a:cubicBezTo>
                    <a:pt x="141172" y="154808"/>
                    <a:pt x="124117" y="170003"/>
                    <a:pt x="107063" y="175702"/>
                  </a:cubicBezTo>
                  <a:cubicBezTo>
                    <a:pt x="97588" y="179501"/>
                    <a:pt x="86219" y="180450"/>
                    <a:pt x="55900" y="180450"/>
                  </a:cubicBezTo>
                  <a:lnTo>
                    <a:pt x="36004" y="180450"/>
                  </a:lnTo>
                  <a:lnTo>
                    <a:pt x="36004" y="32291"/>
                  </a:lnTo>
                  <a:lnTo>
                    <a:pt x="59690" y="32291"/>
                  </a:lnTo>
                  <a:cubicBezTo>
                    <a:pt x="87166" y="32291"/>
                    <a:pt x="93799" y="33241"/>
                    <a:pt x="106116" y="37990"/>
                  </a:cubicBezTo>
                  <a:cubicBezTo>
                    <a:pt x="138329" y="53185"/>
                    <a:pt x="141172" y="88326"/>
                    <a:pt x="141172" y="109220"/>
                  </a:cubicBezTo>
                  <a:lnTo>
                    <a:pt x="141172" y="109220"/>
                  </a:lnTo>
                  <a:close/>
                </a:path>
              </a:pathLst>
            </a:custGeom>
            <a:solidFill>
              <a:srgbClr val="9CA399"/>
            </a:solidFill>
            <a:ln w="9475" cap="flat">
              <a:noFill/>
              <a:prstDash val="solid"/>
              <a:miter/>
            </a:ln>
          </p:spPr>
          <p:txBody>
            <a:bodyPr rtlCol="0" anchor="ctr"/>
            <a:lstStyle/>
            <a:p>
              <a:endParaRPr lang="en-GB" sz="1092"/>
            </a:p>
          </p:txBody>
        </p:sp>
        <p:sp>
          <p:nvSpPr>
            <p:cNvPr id="15" name="Freeform 14">
              <a:extLst>
                <a:ext uri="{FF2B5EF4-FFF2-40B4-BE49-F238E27FC236}">
                  <a16:creationId xmlns:a16="http://schemas.microsoft.com/office/drawing/2014/main" id="{50B52260-7EAE-D5B1-A84E-547BE0FAB56E}"/>
                </a:ext>
              </a:extLst>
            </p:cNvPr>
            <p:cNvSpPr/>
            <p:nvPr userDrawn="1"/>
          </p:nvSpPr>
          <p:spPr>
            <a:xfrm>
              <a:off x="5191189" y="4307505"/>
              <a:ext cx="139278" cy="212741"/>
            </a:xfrm>
            <a:custGeom>
              <a:avLst/>
              <a:gdLst>
                <a:gd name="connsiteX0" fmla="*/ 139277 w 139276"/>
                <a:gd name="connsiteY0" fmla="*/ 31341 h 212741"/>
                <a:gd name="connsiteX1" fmla="*/ 139277 w 139276"/>
                <a:gd name="connsiteY1" fmla="*/ 0 h 212741"/>
                <a:gd name="connsiteX2" fmla="*/ 0 w 139276"/>
                <a:gd name="connsiteY2" fmla="*/ 0 h 212741"/>
                <a:gd name="connsiteX3" fmla="*/ 0 w 139276"/>
                <a:gd name="connsiteY3" fmla="*/ 212742 h 212741"/>
                <a:gd name="connsiteX4" fmla="*/ 35056 w 139276"/>
                <a:gd name="connsiteY4" fmla="*/ 212742 h 212741"/>
                <a:gd name="connsiteX5" fmla="*/ 35056 w 139276"/>
                <a:gd name="connsiteY5" fmla="*/ 120617 h 212741"/>
                <a:gd name="connsiteX6" fmla="*/ 126012 w 139276"/>
                <a:gd name="connsiteY6" fmla="*/ 120617 h 212741"/>
                <a:gd name="connsiteX7" fmla="*/ 126012 w 139276"/>
                <a:gd name="connsiteY7" fmla="*/ 90225 h 212741"/>
                <a:gd name="connsiteX8" fmla="*/ 35056 w 139276"/>
                <a:gd name="connsiteY8" fmla="*/ 90225 h 212741"/>
                <a:gd name="connsiteX9" fmla="*/ 35056 w 139276"/>
                <a:gd name="connsiteY9" fmla="*/ 31341 h 21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9276" h="212741">
                  <a:moveTo>
                    <a:pt x="139277" y="31341"/>
                  </a:moveTo>
                  <a:lnTo>
                    <a:pt x="139277" y="0"/>
                  </a:lnTo>
                  <a:lnTo>
                    <a:pt x="0" y="0"/>
                  </a:lnTo>
                  <a:lnTo>
                    <a:pt x="0" y="212742"/>
                  </a:lnTo>
                  <a:lnTo>
                    <a:pt x="35056" y="212742"/>
                  </a:lnTo>
                  <a:lnTo>
                    <a:pt x="35056" y="120617"/>
                  </a:lnTo>
                  <a:lnTo>
                    <a:pt x="126012" y="120617"/>
                  </a:lnTo>
                  <a:lnTo>
                    <a:pt x="126012" y="90225"/>
                  </a:lnTo>
                  <a:lnTo>
                    <a:pt x="35056" y="90225"/>
                  </a:lnTo>
                  <a:lnTo>
                    <a:pt x="35056" y="31341"/>
                  </a:lnTo>
                  <a:close/>
                </a:path>
              </a:pathLst>
            </a:custGeom>
            <a:solidFill>
              <a:srgbClr val="9CA399"/>
            </a:solidFill>
            <a:ln w="9475" cap="flat">
              <a:noFill/>
              <a:prstDash val="solid"/>
              <a:miter/>
            </a:ln>
          </p:spPr>
          <p:txBody>
            <a:bodyPr rtlCol="0" anchor="ctr"/>
            <a:lstStyle/>
            <a:p>
              <a:endParaRPr lang="en-GB" sz="1092"/>
            </a:p>
          </p:txBody>
        </p:sp>
        <p:sp>
          <p:nvSpPr>
            <p:cNvPr id="42" name="Freeform 41">
              <a:extLst>
                <a:ext uri="{FF2B5EF4-FFF2-40B4-BE49-F238E27FC236}">
                  <a16:creationId xmlns:a16="http://schemas.microsoft.com/office/drawing/2014/main" id="{4E2060D6-E5B1-E292-7814-3C795B8122A6}"/>
                </a:ext>
              </a:extLst>
            </p:cNvPr>
            <p:cNvSpPr/>
            <p:nvPr userDrawn="1"/>
          </p:nvSpPr>
          <p:spPr>
            <a:xfrm>
              <a:off x="6142444" y="4301814"/>
              <a:ext cx="836610" cy="223187"/>
            </a:xfrm>
            <a:custGeom>
              <a:avLst/>
              <a:gdLst>
                <a:gd name="connsiteX0" fmla="*/ 71060 w 836607"/>
                <a:gd name="connsiteY0" fmla="*/ 5698 h 223188"/>
                <a:gd name="connsiteX1" fmla="*/ 0 w 836607"/>
                <a:gd name="connsiteY1" fmla="*/ 218440 h 223188"/>
                <a:gd name="connsiteX2" fmla="*/ 42636 w 836607"/>
                <a:gd name="connsiteY2" fmla="*/ 218440 h 223188"/>
                <a:gd name="connsiteX3" fmla="*/ 54953 w 836607"/>
                <a:gd name="connsiteY3" fmla="*/ 176652 h 223188"/>
                <a:gd name="connsiteX4" fmla="*/ 134539 w 836607"/>
                <a:gd name="connsiteY4" fmla="*/ 176652 h 223188"/>
                <a:gd name="connsiteX5" fmla="*/ 146856 w 836607"/>
                <a:gd name="connsiteY5" fmla="*/ 218440 h 223188"/>
                <a:gd name="connsiteX6" fmla="*/ 189492 w 836607"/>
                <a:gd name="connsiteY6" fmla="*/ 218440 h 223188"/>
                <a:gd name="connsiteX7" fmla="*/ 117485 w 836607"/>
                <a:gd name="connsiteY7" fmla="*/ 5698 h 223188"/>
                <a:gd name="connsiteX8" fmla="*/ 71060 w 836607"/>
                <a:gd name="connsiteY8" fmla="*/ 5698 h 223188"/>
                <a:gd name="connsiteX9" fmla="*/ 64427 w 836607"/>
                <a:gd name="connsiteY9" fmla="*/ 142461 h 223188"/>
                <a:gd name="connsiteX10" fmla="*/ 93799 w 836607"/>
                <a:gd name="connsiteY10" fmla="*/ 44638 h 223188"/>
                <a:gd name="connsiteX11" fmla="*/ 123170 w 836607"/>
                <a:gd name="connsiteY11" fmla="*/ 142461 h 223188"/>
                <a:gd name="connsiteX12" fmla="*/ 64427 w 836607"/>
                <a:gd name="connsiteY12" fmla="*/ 142461 h 223188"/>
                <a:gd name="connsiteX13" fmla="*/ 175280 w 836607"/>
                <a:gd name="connsiteY13" fmla="*/ 41789 h 223188"/>
                <a:gd name="connsiteX14" fmla="*/ 232128 w 836607"/>
                <a:gd name="connsiteY14" fmla="*/ 41789 h 223188"/>
                <a:gd name="connsiteX15" fmla="*/ 232128 w 836607"/>
                <a:gd name="connsiteY15" fmla="*/ 218440 h 223188"/>
                <a:gd name="connsiteX16" fmla="*/ 271921 w 836607"/>
                <a:gd name="connsiteY16" fmla="*/ 218440 h 223188"/>
                <a:gd name="connsiteX17" fmla="*/ 271921 w 836607"/>
                <a:gd name="connsiteY17" fmla="*/ 41789 h 223188"/>
                <a:gd name="connsiteX18" fmla="*/ 330664 w 836607"/>
                <a:gd name="connsiteY18" fmla="*/ 41789 h 223188"/>
                <a:gd name="connsiteX19" fmla="*/ 330664 w 836607"/>
                <a:gd name="connsiteY19" fmla="*/ 5698 h 223188"/>
                <a:gd name="connsiteX20" fmla="*/ 175280 w 836607"/>
                <a:gd name="connsiteY20" fmla="*/ 5698 h 223188"/>
                <a:gd name="connsiteX21" fmla="*/ 175280 w 836607"/>
                <a:gd name="connsiteY21" fmla="*/ 41789 h 223188"/>
                <a:gd name="connsiteX22" fmla="*/ 357193 w 836607"/>
                <a:gd name="connsiteY22" fmla="*/ 218440 h 223188"/>
                <a:gd name="connsiteX23" fmla="*/ 396038 w 836607"/>
                <a:gd name="connsiteY23" fmla="*/ 218440 h 223188"/>
                <a:gd name="connsiteX24" fmla="*/ 396038 w 836607"/>
                <a:gd name="connsiteY24" fmla="*/ 5698 h 223188"/>
                <a:gd name="connsiteX25" fmla="*/ 357193 w 836607"/>
                <a:gd name="connsiteY25" fmla="*/ 5698 h 223188"/>
                <a:gd name="connsiteX26" fmla="*/ 357193 w 836607"/>
                <a:gd name="connsiteY26" fmla="*/ 218440 h 223188"/>
                <a:gd name="connsiteX27" fmla="*/ 798709 w 836607"/>
                <a:gd name="connsiteY27" fmla="*/ 5698 h 223188"/>
                <a:gd name="connsiteX28" fmla="*/ 803446 w 836607"/>
                <a:gd name="connsiteY28" fmla="*/ 155757 h 223188"/>
                <a:gd name="connsiteX29" fmla="*/ 709648 w 836607"/>
                <a:gd name="connsiteY29" fmla="*/ 5698 h 223188"/>
                <a:gd name="connsiteX30" fmla="*/ 673644 w 836607"/>
                <a:gd name="connsiteY30" fmla="*/ 5698 h 223188"/>
                <a:gd name="connsiteX31" fmla="*/ 673644 w 836607"/>
                <a:gd name="connsiteY31" fmla="*/ 218440 h 223188"/>
                <a:gd name="connsiteX32" fmla="*/ 712490 w 836607"/>
                <a:gd name="connsiteY32" fmla="*/ 218440 h 223188"/>
                <a:gd name="connsiteX33" fmla="*/ 709648 w 836607"/>
                <a:gd name="connsiteY33" fmla="*/ 69331 h 223188"/>
                <a:gd name="connsiteX34" fmla="*/ 802499 w 836607"/>
                <a:gd name="connsiteY34" fmla="*/ 218440 h 223188"/>
                <a:gd name="connsiteX35" fmla="*/ 836607 w 836607"/>
                <a:gd name="connsiteY35" fmla="*/ 218440 h 223188"/>
                <a:gd name="connsiteX36" fmla="*/ 836607 w 836607"/>
                <a:gd name="connsiteY36" fmla="*/ 5698 h 223188"/>
                <a:gd name="connsiteX37" fmla="*/ 798709 w 836607"/>
                <a:gd name="connsiteY37" fmla="*/ 5698 h 223188"/>
                <a:gd name="connsiteX38" fmla="*/ 535315 w 836607"/>
                <a:gd name="connsiteY38" fmla="*/ 0 h 223188"/>
                <a:gd name="connsiteX39" fmla="*/ 433937 w 836607"/>
                <a:gd name="connsiteY39" fmla="*/ 112069 h 223188"/>
                <a:gd name="connsiteX40" fmla="*/ 462361 w 836607"/>
                <a:gd name="connsiteY40" fmla="*/ 190898 h 223188"/>
                <a:gd name="connsiteX41" fmla="*/ 535315 w 836607"/>
                <a:gd name="connsiteY41" fmla="*/ 223189 h 223188"/>
                <a:gd name="connsiteX42" fmla="*/ 637641 w 836607"/>
                <a:gd name="connsiteY42" fmla="*/ 111120 h 223188"/>
                <a:gd name="connsiteX43" fmla="*/ 535315 w 836607"/>
                <a:gd name="connsiteY43" fmla="*/ 0 h 223188"/>
                <a:gd name="connsiteX44" fmla="*/ 536263 w 836607"/>
                <a:gd name="connsiteY44" fmla="*/ 187099 h 223188"/>
                <a:gd name="connsiteX45" fmla="*/ 474678 w 836607"/>
                <a:gd name="connsiteY45" fmla="*/ 110170 h 223188"/>
                <a:gd name="connsiteX46" fmla="*/ 535315 w 836607"/>
                <a:gd name="connsiteY46" fmla="*/ 36090 h 223188"/>
                <a:gd name="connsiteX47" fmla="*/ 597847 w 836607"/>
                <a:gd name="connsiteY47" fmla="*/ 115868 h 223188"/>
                <a:gd name="connsiteX48" fmla="*/ 536263 w 836607"/>
                <a:gd name="connsiteY48" fmla="*/ 187099 h 22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836607" h="223188">
                  <a:moveTo>
                    <a:pt x="71060" y="5698"/>
                  </a:moveTo>
                  <a:lnTo>
                    <a:pt x="0" y="218440"/>
                  </a:lnTo>
                  <a:lnTo>
                    <a:pt x="42636" y="218440"/>
                  </a:lnTo>
                  <a:lnTo>
                    <a:pt x="54953" y="176652"/>
                  </a:lnTo>
                  <a:lnTo>
                    <a:pt x="134539" y="176652"/>
                  </a:lnTo>
                  <a:lnTo>
                    <a:pt x="146856" y="218440"/>
                  </a:lnTo>
                  <a:lnTo>
                    <a:pt x="189492" y="218440"/>
                  </a:lnTo>
                  <a:lnTo>
                    <a:pt x="117485" y="5698"/>
                  </a:lnTo>
                  <a:lnTo>
                    <a:pt x="71060" y="5698"/>
                  </a:lnTo>
                  <a:close/>
                  <a:moveTo>
                    <a:pt x="64427" y="142461"/>
                  </a:moveTo>
                  <a:lnTo>
                    <a:pt x="93799" y="44638"/>
                  </a:lnTo>
                  <a:lnTo>
                    <a:pt x="123170" y="142461"/>
                  </a:lnTo>
                  <a:lnTo>
                    <a:pt x="64427" y="142461"/>
                  </a:lnTo>
                  <a:close/>
                  <a:moveTo>
                    <a:pt x="175280" y="41789"/>
                  </a:moveTo>
                  <a:lnTo>
                    <a:pt x="232128" y="41789"/>
                  </a:lnTo>
                  <a:lnTo>
                    <a:pt x="232128" y="218440"/>
                  </a:lnTo>
                  <a:lnTo>
                    <a:pt x="271921" y="218440"/>
                  </a:lnTo>
                  <a:lnTo>
                    <a:pt x="271921" y="41789"/>
                  </a:lnTo>
                  <a:lnTo>
                    <a:pt x="330664" y="41789"/>
                  </a:lnTo>
                  <a:lnTo>
                    <a:pt x="330664" y="5698"/>
                  </a:lnTo>
                  <a:lnTo>
                    <a:pt x="175280" y="5698"/>
                  </a:lnTo>
                  <a:lnTo>
                    <a:pt x="175280" y="41789"/>
                  </a:lnTo>
                  <a:close/>
                  <a:moveTo>
                    <a:pt x="357193" y="218440"/>
                  </a:moveTo>
                  <a:lnTo>
                    <a:pt x="396038" y="218440"/>
                  </a:lnTo>
                  <a:lnTo>
                    <a:pt x="396038" y="5698"/>
                  </a:lnTo>
                  <a:lnTo>
                    <a:pt x="357193" y="5698"/>
                  </a:lnTo>
                  <a:lnTo>
                    <a:pt x="357193" y="218440"/>
                  </a:lnTo>
                  <a:close/>
                  <a:moveTo>
                    <a:pt x="798709" y="5698"/>
                  </a:moveTo>
                  <a:lnTo>
                    <a:pt x="803446" y="155757"/>
                  </a:lnTo>
                  <a:lnTo>
                    <a:pt x="709648" y="5698"/>
                  </a:lnTo>
                  <a:lnTo>
                    <a:pt x="673644" y="5698"/>
                  </a:lnTo>
                  <a:lnTo>
                    <a:pt x="673644" y="218440"/>
                  </a:lnTo>
                  <a:lnTo>
                    <a:pt x="712490" y="218440"/>
                  </a:lnTo>
                  <a:lnTo>
                    <a:pt x="709648" y="69331"/>
                  </a:lnTo>
                  <a:lnTo>
                    <a:pt x="802499" y="218440"/>
                  </a:lnTo>
                  <a:lnTo>
                    <a:pt x="836607" y="218440"/>
                  </a:lnTo>
                  <a:lnTo>
                    <a:pt x="836607" y="5698"/>
                  </a:lnTo>
                  <a:lnTo>
                    <a:pt x="798709" y="5698"/>
                  </a:lnTo>
                  <a:close/>
                  <a:moveTo>
                    <a:pt x="535315" y="0"/>
                  </a:moveTo>
                  <a:cubicBezTo>
                    <a:pt x="477520" y="0"/>
                    <a:pt x="433937" y="46537"/>
                    <a:pt x="433937" y="112069"/>
                  </a:cubicBezTo>
                  <a:cubicBezTo>
                    <a:pt x="433937" y="138662"/>
                    <a:pt x="441517" y="166204"/>
                    <a:pt x="462361" y="190898"/>
                  </a:cubicBezTo>
                  <a:cubicBezTo>
                    <a:pt x="484152" y="215591"/>
                    <a:pt x="508786" y="223189"/>
                    <a:pt x="535315" y="223189"/>
                  </a:cubicBezTo>
                  <a:cubicBezTo>
                    <a:pt x="600690" y="223189"/>
                    <a:pt x="637641" y="171903"/>
                    <a:pt x="637641" y="111120"/>
                  </a:cubicBezTo>
                  <a:cubicBezTo>
                    <a:pt x="636693" y="38939"/>
                    <a:pt x="587425" y="0"/>
                    <a:pt x="535315" y="0"/>
                  </a:cubicBezTo>
                  <a:moveTo>
                    <a:pt x="536263" y="187099"/>
                  </a:moveTo>
                  <a:cubicBezTo>
                    <a:pt x="501207" y="187099"/>
                    <a:pt x="474678" y="158607"/>
                    <a:pt x="474678" y="110170"/>
                  </a:cubicBezTo>
                  <a:cubicBezTo>
                    <a:pt x="474678" y="65532"/>
                    <a:pt x="499312" y="36090"/>
                    <a:pt x="535315" y="36090"/>
                  </a:cubicBezTo>
                  <a:cubicBezTo>
                    <a:pt x="577003" y="36090"/>
                    <a:pt x="598795" y="74080"/>
                    <a:pt x="597847" y="115868"/>
                  </a:cubicBezTo>
                  <a:cubicBezTo>
                    <a:pt x="595953" y="168104"/>
                    <a:pt x="562791" y="187099"/>
                    <a:pt x="536263" y="187099"/>
                  </a:cubicBezTo>
                </a:path>
              </a:pathLst>
            </a:custGeom>
            <a:solidFill>
              <a:srgbClr val="9CA399"/>
            </a:solidFill>
            <a:ln w="9475" cap="flat">
              <a:noFill/>
              <a:prstDash val="solid"/>
              <a:miter/>
            </a:ln>
          </p:spPr>
          <p:txBody>
            <a:bodyPr rtlCol="0" anchor="ctr"/>
            <a:lstStyle/>
            <a:p>
              <a:endParaRPr lang="en-GB" sz="1092"/>
            </a:p>
          </p:txBody>
        </p:sp>
        <p:sp>
          <p:nvSpPr>
            <p:cNvPr id="44" name="Freeform 43">
              <a:extLst>
                <a:ext uri="{FF2B5EF4-FFF2-40B4-BE49-F238E27FC236}">
                  <a16:creationId xmlns:a16="http://schemas.microsoft.com/office/drawing/2014/main" id="{460D3E5E-5537-6AE3-D449-A5CBB72B9F76}"/>
                </a:ext>
              </a:extLst>
            </p:cNvPr>
            <p:cNvSpPr/>
            <p:nvPr userDrawn="1"/>
          </p:nvSpPr>
          <p:spPr>
            <a:xfrm>
              <a:off x="5769147" y="4307511"/>
              <a:ext cx="163910" cy="211791"/>
            </a:xfrm>
            <a:custGeom>
              <a:avLst/>
              <a:gdLst>
                <a:gd name="connsiteX0" fmla="*/ 125065 w 163910"/>
                <a:gd name="connsiteY0" fmla="*/ 0 h 211791"/>
                <a:gd name="connsiteX1" fmla="*/ 129802 w 163910"/>
                <a:gd name="connsiteY1" fmla="*/ 150059 h 211791"/>
                <a:gd name="connsiteX2" fmla="*/ 36003 w 163910"/>
                <a:gd name="connsiteY2" fmla="*/ 0 h 211791"/>
                <a:gd name="connsiteX3" fmla="*/ 0 w 163910"/>
                <a:gd name="connsiteY3" fmla="*/ 0 h 211791"/>
                <a:gd name="connsiteX4" fmla="*/ 0 w 163910"/>
                <a:gd name="connsiteY4" fmla="*/ 211792 h 211791"/>
                <a:gd name="connsiteX5" fmla="*/ 38846 w 163910"/>
                <a:gd name="connsiteY5" fmla="*/ 211792 h 211791"/>
                <a:gd name="connsiteX6" fmla="*/ 36003 w 163910"/>
                <a:gd name="connsiteY6" fmla="*/ 63632 h 211791"/>
                <a:gd name="connsiteX7" fmla="*/ 128855 w 163910"/>
                <a:gd name="connsiteY7" fmla="*/ 211792 h 211791"/>
                <a:gd name="connsiteX8" fmla="*/ 163911 w 163910"/>
                <a:gd name="connsiteY8" fmla="*/ 211792 h 211791"/>
                <a:gd name="connsiteX9" fmla="*/ 163911 w 163910"/>
                <a:gd name="connsiteY9" fmla="*/ 0 h 21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910" h="211791">
                  <a:moveTo>
                    <a:pt x="125065" y="0"/>
                  </a:moveTo>
                  <a:lnTo>
                    <a:pt x="129802" y="150059"/>
                  </a:lnTo>
                  <a:lnTo>
                    <a:pt x="36003" y="0"/>
                  </a:lnTo>
                  <a:lnTo>
                    <a:pt x="0" y="0"/>
                  </a:lnTo>
                  <a:lnTo>
                    <a:pt x="0" y="211792"/>
                  </a:lnTo>
                  <a:lnTo>
                    <a:pt x="38846" y="211792"/>
                  </a:lnTo>
                  <a:lnTo>
                    <a:pt x="36003" y="63632"/>
                  </a:lnTo>
                  <a:lnTo>
                    <a:pt x="128855" y="211792"/>
                  </a:lnTo>
                  <a:lnTo>
                    <a:pt x="163911" y="211792"/>
                  </a:lnTo>
                  <a:lnTo>
                    <a:pt x="163911" y="0"/>
                  </a:lnTo>
                  <a:close/>
                </a:path>
              </a:pathLst>
            </a:custGeom>
            <a:solidFill>
              <a:srgbClr val="9CA399"/>
            </a:solidFill>
            <a:ln w="9475" cap="flat">
              <a:noFill/>
              <a:prstDash val="solid"/>
              <a:miter/>
            </a:ln>
          </p:spPr>
          <p:txBody>
            <a:bodyPr rtlCol="0" anchor="ctr"/>
            <a:lstStyle/>
            <a:p>
              <a:endParaRPr lang="en-GB" sz="1092"/>
            </a:p>
          </p:txBody>
        </p:sp>
        <p:sp>
          <p:nvSpPr>
            <p:cNvPr id="45" name="Freeform 44">
              <a:extLst>
                <a:ext uri="{FF2B5EF4-FFF2-40B4-BE49-F238E27FC236}">
                  <a16:creationId xmlns:a16="http://schemas.microsoft.com/office/drawing/2014/main" id="{89A5B308-CB32-306D-6C06-4979E7993555}"/>
                </a:ext>
              </a:extLst>
            </p:cNvPr>
            <p:cNvSpPr/>
            <p:nvPr userDrawn="1"/>
          </p:nvSpPr>
          <p:spPr>
            <a:xfrm>
              <a:off x="5572066" y="4307511"/>
              <a:ext cx="169595" cy="215590"/>
            </a:xfrm>
            <a:custGeom>
              <a:avLst/>
              <a:gdLst>
                <a:gd name="connsiteX0" fmla="*/ 164858 w 169595"/>
                <a:gd name="connsiteY0" fmla="*/ 167154 h 215590"/>
                <a:gd name="connsiteX1" fmla="*/ 82429 w 169595"/>
                <a:gd name="connsiteY1" fmla="*/ 215591 h 215590"/>
                <a:gd name="connsiteX2" fmla="*/ 16107 w 169595"/>
                <a:gd name="connsiteY2" fmla="*/ 190898 h 215590"/>
                <a:gd name="connsiteX3" fmla="*/ 2842 w 169595"/>
                <a:gd name="connsiteY3" fmla="*/ 168104 h 215590"/>
                <a:gd name="connsiteX4" fmla="*/ 0 w 169595"/>
                <a:gd name="connsiteY4" fmla="*/ 125366 h 215590"/>
                <a:gd name="connsiteX5" fmla="*/ 0 w 169595"/>
                <a:gd name="connsiteY5" fmla="*/ 0 h 215590"/>
                <a:gd name="connsiteX6" fmla="*/ 39793 w 169595"/>
                <a:gd name="connsiteY6" fmla="*/ 0 h 215590"/>
                <a:gd name="connsiteX7" fmla="*/ 39793 w 169595"/>
                <a:gd name="connsiteY7" fmla="*/ 129165 h 215590"/>
                <a:gd name="connsiteX8" fmla="*/ 41688 w 169595"/>
                <a:gd name="connsiteY8" fmla="*/ 152908 h 215590"/>
                <a:gd name="connsiteX9" fmla="*/ 85271 w 169595"/>
                <a:gd name="connsiteY9" fmla="*/ 177601 h 215590"/>
                <a:gd name="connsiteX10" fmla="*/ 127907 w 169595"/>
                <a:gd name="connsiteY10" fmla="*/ 153858 h 215590"/>
                <a:gd name="connsiteX11" fmla="*/ 130750 w 169595"/>
                <a:gd name="connsiteY11" fmla="*/ 127265 h 215590"/>
                <a:gd name="connsiteX12" fmla="*/ 130750 w 169595"/>
                <a:gd name="connsiteY12" fmla="*/ 0 h 215590"/>
                <a:gd name="connsiteX13" fmla="*/ 169595 w 169595"/>
                <a:gd name="connsiteY13" fmla="*/ 0 h 215590"/>
                <a:gd name="connsiteX14" fmla="*/ 169595 w 169595"/>
                <a:gd name="connsiteY14" fmla="*/ 121567 h 215590"/>
                <a:gd name="connsiteX15" fmla="*/ 164858 w 169595"/>
                <a:gd name="connsiteY15" fmla="*/ 167154 h 21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9595" h="215590">
                  <a:moveTo>
                    <a:pt x="164858" y="167154"/>
                  </a:moveTo>
                  <a:cubicBezTo>
                    <a:pt x="158226" y="188048"/>
                    <a:pt x="133592" y="215591"/>
                    <a:pt x="82429" y="215591"/>
                  </a:cubicBezTo>
                  <a:cubicBezTo>
                    <a:pt x="57795" y="215591"/>
                    <a:pt x="33161" y="209892"/>
                    <a:pt x="16107" y="190898"/>
                  </a:cubicBezTo>
                  <a:cubicBezTo>
                    <a:pt x="13264" y="188048"/>
                    <a:pt x="6632" y="179501"/>
                    <a:pt x="2842" y="168104"/>
                  </a:cubicBezTo>
                  <a:cubicBezTo>
                    <a:pt x="0" y="157657"/>
                    <a:pt x="0" y="147210"/>
                    <a:pt x="0" y="125366"/>
                  </a:cubicBezTo>
                  <a:lnTo>
                    <a:pt x="0" y="0"/>
                  </a:lnTo>
                  <a:lnTo>
                    <a:pt x="39793" y="0"/>
                  </a:lnTo>
                  <a:lnTo>
                    <a:pt x="39793" y="129165"/>
                  </a:lnTo>
                  <a:cubicBezTo>
                    <a:pt x="39793" y="141511"/>
                    <a:pt x="39793" y="146260"/>
                    <a:pt x="41688" y="152908"/>
                  </a:cubicBezTo>
                  <a:cubicBezTo>
                    <a:pt x="45478" y="165255"/>
                    <a:pt x="56848" y="177601"/>
                    <a:pt x="85271" y="177601"/>
                  </a:cubicBezTo>
                  <a:cubicBezTo>
                    <a:pt x="90009" y="177601"/>
                    <a:pt x="119380" y="177601"/>
                    <a:pt x="127907" y="153858"/>
                  </a:cubicBezTo>
                  <a:cubicBezTo>
                    <a:pt x="130750" y="147210"/>
                    <a:pt x="130750" y="141511"/>
                    <a:pt x="130750" y="127265"/>
                  </a:cubicBezTo>
                  <a:lnTo>
                    <a:pt x="130750" y="0"/>
                  </a:lnTo>
                  <a:lnTo>
                    <a:pt x="169595" y="0"/>
                  </a:lnTo>
                  <a:lnTo>
                    <a:pt x="169595" y="121567"/>
                  </a:lnTo>
                  <a:cubicBezTo>
                    <a:pt x="167700" y="145310"/>
                    <a:pt x="168648" y="155757"/>
                    <a:pt x="164858" y="167154"/>
                  </a:cubicBezTo>
                </a:path>
              </a:pathLst>
            </a:custGeom>
            <a:solidFill>
              <a:srgbClr val="9CA399"/>
            </a:solidFill>
            <a:ln w="9475" cap="flat">
              <a:noFill/>
              <a:prstDash val="solid"/>
              <a:miter/>
            </a:ln>
          </p:spPr>
          <p:txBody>
            <a:bodyPr rtlCol="0" anchor="ctr"/>
            <a:lstStyle/>
            <a:p>
              <a:endParaRPr lang="en-GB" sz="1092"/>
            </a:p>
          </p:txBody>
        </p:sp>
        <p:sp>
          <p:nvSpPr>
            <p:cNvPr id="46" name="Freeform 45">
              <a:extLst>
                <a:ext uri="{FF2B5EF4-FFF2-40B4-BE49-F238E27FC236}">
                  <a16:creationId xmlns:a16="http://schemas.microsoft.com/office/drawing/2014/main" id="{4059C0AA-885D-C19F-9B2B-309010D9DDEB}"/>
                </a:ext>
              </a:extLst>
            </p:cNvPr>
            <p:cNvSpPr/>
            <p:nvPr userDrawn="1"/>
          </p:nvSpPr>
          <p:spPr>
            <a:xfrm>
              <a:off x="5345612" y="4300861"/>
              <a:ext cx="203702" cy="223187"/>
            </a:xfrm>
            <a:custGeom>
              <a:avLst/>
              <a:gdLst>
                <a:gd name="connsiteX0" fmla="*/ 101378 w 203703"/>
                <a:gd name="connsiteY0" fmla="*/ 0 h 223188"/>
                <a:gd name="connsiteX1" fmla="*/ 0 w 203703"/>
                <a:gd name="connsiteY1" fmla="*/ 112069 h 223188"/>
                <a:gd name="connsiteX2" fmla="*/ 28424 w 203703"/>
                <a:gd name="connsiteY2" fmla="*/ 190897 h 223188"/>
                <a:gd name="connsiteX3" fmla="*/ 101378 w 203703"/>
                <a:gd name="connsiteY3" fmla="*/ 223189 h 223188"/>
                <a:gd name="connsiteX4" fmla="*/ 203704 w 203703"/>
                <a:gd name="connsiteY4" fmla="*/ 111119 h 223188"/>
                <a:gd name="connsiteX5" fmla="*/ 101378 w 203703"/>
                <a:gd name="connsiteY5" fmla="*/ 0 h 223188"/>
                <a:gd name="connsiteX6" fmla="*/ 102326 w 203703"/>
                <a:gd name="connsiteY6" fmla="*/ 186149 h 223188"/>
                <a:gd name="connsiteX7" fmla="*/ 40741 w 203703"/>
                <a:gd name="connsiteY7" fmla="*/ 109220 h 223188"/>
                <a:gd name="connsiteX8" fmla="*/ 101378 w 203703"/>
                <a:gd name="connsiteY8" fmla="*/ 35140 h 223188"/>
                <a:gd name="connsiteX9" fmla="*/ 163911 w 203703"/>
                <a:gd name="connsiteY9" fmla="*/ 114918 h 223188"/>
                <a:gd name="connsiteX10" fmla="*/ 102326 w 203703"/>
                <a:gd name="connsiteY10" fmla="*/ 186149 h 22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3703" h="223188">
                  <a:moveTo>
                    <a:pt x="101378" y="0"/>
                  </a:moveTo>
                  <a:cubicBezTo>
                    <a:pt x="43583" y="0"/>
                    <a:pt x="0" y="46537"/>
                    <a:pt x="0" y="112069"/>
                  </a:cubicBezTo>
                  <a:cubicBezTo>
                    <a:pt x="0" y="138662"/>
                    <a:pt x="7580" y="166204"/>
                    <a:pt x="28424" y="190897"/>
                  </a:cubicBezTo>
                  <a:cubicBezTo>
                    <a:pt x="50215" y="215591"/>
                    <a:pt x="74849" y="223189"/>
                    <a:pt x="101378" y="223189"/>
                  </a:cubicBezTo>
                  <a:cubicBezTo>
                    <a:pt x="166753" y="223189"/>
                    <a:pt x="203704" y="171903"/>
                    <a:pt x="203704" y="111119"/>
                  </a:cubicBezTo>
                  <a:cubicBezTo>
                    <a:pt x="202757" y="38939"/>
                    <a:pt x="153489" y="0"/>
                    <a:pt x="101378" y="0"/>
                  </a:cubicBezTo>
                  <a:moveTo>
                    <a:pt x="102326" y="186149"/>
                  </a:moveTo>
                  <a:cubicBezTo>
                    <a:pt x="67270" y="186149"/>
                    <a:pt x="40741" y="157657"/>
                    <a:pt x="40741" y="109220"/>
                  </a:cubicBezTo>
                  <a:cubicBezTo>
                    <a:pt x="40741" y="64582"/>
                    <a:pt x="65375" y="35140"/>
                    <a:pt x="101378" y="35140"/>
                  </a:cubicBezTo>
                  <a:cubicBezTo>
                    <a:pt x="143067" y="35140"/>
                    <a:pt x="164858" y="73130"/>
                    <a:pt x="163911" y="114918"/>
                  </a:cubicBezTo>
                  <a:cubicBezTo>
                    <a:pt x="162016" y="167154"/>
                    <a:pt x="128855" y="186149"/>
                    <a:pt x="102326" y="186149"/>
                  </a:cubicBezTo>
                </a:path>
              </a:pathLst>
            </a:custGeom>
            <a:solidFill>
              <a:srgbClr val="9CA399"/>
            </a:solidFill>
            <a:ln w="9475" cap="flat">
              <a:noFill/>
              <a:prstDash val="solid"/>
              <a:miter/>
            </a:ln>
          </p:spPr>
          <p:txBody>
            <a:bodyPr rtlCol="0" anchor="ctr"/>
            <a:lstStyle/>
            <a:p>
              <a:endParaRPr lang="en-GB" sz="1092"/>
            </a:p>
          </p:txBody>
        </p:sp>
      </p:grpSp>
      <p:sp>
        <p:nvSpPr>
          <p:cNvPr id="19" name="Text Placeholder 18">
            <a:extLst>
              <a:ext uri="{FF2B5EF4-FFF2-40B4-BE49-F238E27FC236}">
                <a16:creationId xmlns:a16="http://schemas.microsoft.com/office/drawing/2014/main" id="{CF8E1306-2AD1-627D-FB20-2DB5964DDA74}"/>
              </a:ext>
            </a:extLst>
          </p:cNvPr>
          <p:cNvSpPr>
            <a:spLocks noGrp="1"/>
          </p:cNvSpPr>
          <p:nvPr userDrawn="1">
            <p:ph type="body" sz="quarter" idx="13"/>
          </p:nvPr>
        </p:nvSpPr>
        <p:spPr>
          <a:xfrm>
            <a:off x="4187848" y="1294959"/>
            <a:ext cx="5211646" cy="246165"/>
          </a:xfrm>
          <a:prstGeom prst="rect">
            <a:avLst/>
          </a:prstGeom>
        </p:spPr>
        <p:txBody>
          <a:bodyPr lIns="0" tIns="0" rIns="0" bIns="0"/>
          <a:lstStyle>
            <a:lvl1pPr marL="0" indent="0">
              <a:spcBef>
                <a:spcPts val="0"/>
              </a:spcBef>
              <a:buFont typeface="Arial" panose="020B0604020202020204" pitchFamily="34" charset="0"/>
              <a:buNone/>
              <a:defRPr sz="1600">
                <a:solidFill>
                  <a:schemeClr val="accent3"/>
                </a:solidFill>
              </a:defRPr>
            </a:lvl1pPr>
            <a:lvl2pPr marL="0" indent="0">
              <a:spcBef>
                <a:spcPts val="0"/>
              </a:spcBef>
              <a:buNone/>
              <a:defRPr sz="1400">
                <a:solidFill>
                  <a:schemeClr val="accent3"/>
                </a:solidFill>
              </a:defRPr>
            </a:lvl2pPr>
            <a:lvl3pPr marL="0" indent="0">
              <a:spcBef>
                <a:spcPts val="0"/>
              </a:spcBef>
              <a:buFont typeface="Arial" panose="020B0604020202020204" pitchFamily="34" charset="0"/>
              <a:buNone/>
              <a:defRPr sz="1400">
                <a:solidFill>
                  <a:schemeClr val="accent3"/>
                </a:solidFill>
              </a:defRPr>
            </a:lvl3pPr>
            <a:lvl4pPr marL="0" indent="0">
              <a:spcBef>
                <a:spcPts val="0"/>
              </a:spcBef>
              <a:buFont typeface="Arial" panose="020B0604020202020204" pitchFamily="34" charset="0"/>
              <a:buNone/>
              <a:defRPr sz="1200">
                <a:solidFill>
                  <a:schemeClr val="accent3"/>
                </a:solidFill>
              </a:defRPr>
            </a:lvl4pPr>
            <a:lvl5pPr marL="0" indent="0">
              <a:spcBef>
                <a:spcPts val="0"/>
              </a:spcBef>
              <a:buFont typeface="Arial" panose="020B0604020202020204" pitchFamily="34" charset="0"/>
              <a:buNone/>
              <a:defRPr sz="1200">
                <a:solidFill>
                  <a:schemeClr val="accent3"/>
                </a:solidFill>
              </a:defRPr>
            </a:lvl5pPr>
          </a:lstStyle>
          <a:p>
            <a:pPr lvl="0"/>
            <a:r>
              <a:rPr lang="en-GB"/>
              <a:t>Click to edit Master text styles</a:t>
            </a:r>
          </a:p>
        </p:txBody>
      </p:sp>
      <p:sp>
        <p:nvSpPr>
          <p:cNvPr id="25" name="Text Placeholder 20">
            <a:extLst>
              <a:ext uri="{FF2B5EF4-FFF2-40B4-BE49-F238E27FC236}">
                <a16:creationId xmlns:a16="http://schemas.microsoft.com/office/drawing/2014/main" id="{5847A601-33DD-0ABC-A95F-D9D1A3C12580}"/>
              </a:ext>
            </a:extLst>
          </p:cNvPr>
          <p:cNvSpPr>
            <a:spLocks noGrp="1"/>
          </p:cNvSpPr>
          <p:nvPr>
            <p:ph type="body" sz="quarter" idx="14" hasCustomPrompt="1"/>
          </p:nvPr>
        </p:nvSpPr>
        <p:spPr>
          <a:xfrm>
            <a:off x="9097197" y="1704233"/>
            <a:ext cx="2881312" cy="482293"/>
          </a:xfrm>
          <a:prstGeom prst="roundRect">
            <a:avLst>
              <a:gd name="adj" fmla="val 7035"/>
            </a:avLst>
          </a:prstGeom>
          <a:solidFill>
            <a:schemeClr val="accent3"/>
          </a:solidFill>
        </p:spPr>
        <p:txBody>
          <a:bodyPr lIns="108000" tIns="108000" rIns="108000" bIns="108000"/>
          <a:lstStyle>
            <a:lvl1pPr marL="0" indent="0">
              <a:lnSpc>
                <a:spcPct val="100000"/>
              </a:lnSpc>
              <a:spcBef>
                <a:spcPts val="0"/>
              </a:spcBef>
              <a:spcAft>
                <a:spcPts val="0"/>
              </a:spcAft>
              <a:buFont typeface="Arial" panose="020B0604020202020204" pitchFamily="34" charset="0"/>
              <a:buNone/>
              <a:defRPr sz="1600" b="1" i="0">
                <a:solidFill>
                  <a:schemeClr val="bg1"/>
                </a:solidFill>
                <a:latin typeface="Alegreya Sans" pitchFamily="2" charset="0"/>
              </a:defRPr>
            </a:lvl1pPr>
            <a:lvl2pPr marL="0" indent="0">
              <a:lnSpc>
                <a:spcPct val="100000"/>
              </a:lnSpc>
              <a:spcBef>
                <a:spcPts val="0"/>
              </a:spcBef>
              <a:spcAft>
                <a:spcPts val="0"/>
              </a:spcAft>
              <a:buNone/>
              <a:defRPr sz="1600" b="1" i="0">
                <a:solidFill>
                  <a:schemeClr val="bg1"/>
                </a:solidFill>
                <a:latin typeface="Alegreya Sans" pitchFamily="2" charset="0"/>
              </a:defRPr>
            </a:lvl2pPr>
            <a:lvl3pPr marL="0" indent="0">
              <a:lnSpc>
                <a:spcPct val="100000"/>
              </a:lnSpc>
              <a:spcBef>
                <a:spcPts val="0"/>
              </a:spcBef>
              <a:spcAft>
                <a:spcPts val="0"/>
              </a:spcAft>
              <a:buFont typeface="Arial" panose="020B0604020202020204" pitchFamily="34" charset="0"/>
              <a:buNone/>
              <a:defRPr sz="1600" b="1" i="0">
                <a:solidFill>
                  <a:schemeClr val="bg1"/>
                </a:solidFill>
                <a:latin typeface="Alegreya Sans" pitchFamily="2" charset="0"/>
              </a:defRPr>
            </a:lvl3pPr>
            <a:lvl4pPr marL="0" indent="0">
              <a:lnSpc>
                <a:spcPct val="100000"/>
              </a:lnSpc>
              <a:spcBef>
                <a:spcPts val="0"/>
              </a:spcBef>
              <a:spcAft>
                <a:spcPts val="0"/>
              </a:spcAft>
              <a:buFont typeface="Arial" panose="020B0604020202020204" pitchFamily="34" charset="0"/>
              <a:buNone/>
              <a:defRPr sz="1600" b="1" i="0">
                <a:solidFill>
                  <a:schemeClr val="bg1"/>
                </a:solidFill>
                <a:latin typeface="Alegreya Sans" pitchFamily="2" charset="0"/>
              </a:defRPr>
            </a:lvl4pPr>
            <a:lvl5pPr marL="0" indent="0">
              <a:lnSpc>
                <a:spcPct val="100000"/>
              </a:lnSpc>
              <a:spcBef>
                <a:spcPts val="0"/>
              </a:spcBef>
              <a:spcAft>
                <a:spcPts val="0"/>
              </a:spcAft>
              <a:buFont typeface="Arial" panose="020B0604020202020204" pitchFamily="34" charset="0"/>
              <a:buNone/>
              <a:defRPr sz="1600" b="1" i="0">
                <a:solidFill>
                  <a:schemeClr val="bg1"/>
                </a:solidFill>
                <a:latin typeface="Alegreya Sans" pitchFamily="2" charset="0"/>
              </a:defRPr>
            </a:lvl5pPr>
          </a:lstStyle>
          <a:p>
            <a:pPr lvl="0"/>
            <a:r>
              <a:rPr lang="en-GB"/>
              <a:t>'Edit quote here.'</a:t>
            </a:r>
          </a:p>
        </p:txBody>
      </p:sp>
      <p:sp>
        <p:nvSpPr>
          <p:cNvPr id="26" name="Text Placeholder 23">
            <a:extLst>
              <a:ext uri="{FF2B5EF4-FFF2-40B4-BE49-F238E27FC236}">
                <a16:creationId xmlns:a16="http://schemas.microsoft.com/office/drawing/2014/main" id="{0384B2A9-E542-3A96-203F-54DA24E0F3BD}"/>
              </a:ext>
            </a:extLst>
          </p:cNvPr>
          <p:cNvSpPr>
            <a:spLocks noGrp="1"/>
          </p:cNvSpPr>
          <p:nvPr>
            <p:ph type="body" sz="quarter" idx="15" hasCustomPrompt="1"/>
          </p:nvPr>
        </p:nvSpPr>
        <p:spPr>
          <a:xfrm>
            <a:off x="9097198" y="3681392"/>
            <a:ext cx="2881093" cy="215444"/>
          </a:xfrm>
          <a:prstGeom prst="rect">
            <a:avLst/>
          </a:prstGeom>
        </p:spPr>
        <p:txBody>
          <a:bodyPr lIns="144000" tIns="0" rIns="108000" bIns="0" anchor="ctr" anchorCtr="0">
            <a:spAutoFit/>
          </a:bodyPr>
          <a:lstStyle>
            <a:lvl1pPr marL="0" indent="0">
              <a:lnSpc>
                <a:spcPct val="100000"/>
              </a:lnSpc>
              <a:spcBef>
                <a:spcPts val="0"/>
              </a:spcBef>
              <a:buFont typeface="Arial" panose="020B0604020202020204" pitchFamily="34" charset="0"/>
              <a:buNone/>
              <a:defRPr sz="1400" b="0" i="1">
                <a:solidFill>
                  <a:schemeClr val="accent1"/>
                </a:solidFill>
                <a:latin typeface="Exo 2 Medium" pitchFamily="2" charset="77"/>
              </a:defRPr>
            </a:lvl1pPr>
            <a:lvl2pPr marL="0" indent="0">
              <a:lnSpc>
                <a:spcPct val="100000"/>
              </a:lnSpc>
              <a:spcBef>
                <a:spcPts val="0"/>
              </a:spcBef>
              <a:buNone/>
              <a:defRPr sz="1400" b="0" i="1">
                <a:solidFill>
                  <a:schemeClr val="accent1"/>
                </a:solidFill>
                <a:latin typeface="Exo 2 Medium" pitchFamily="2" charset="77"/>
              </a:defRPr>
            </a:lvl2pPr>
            <a:lvl3pPr marL="0" indent="0">
              <a:lnSpc>
                <a:spcPct val="100000"/>
              </a:lnSpc>
              <a:spcBef>
                <a:spcPts val="0"/>
              </a:spcBef>
              <a:buFont typeface="Arial" panose="020B0604020202020204" pitchFamily="34" charset="0"/>
              <a:buNone/>
              <a:defRPr sz="1400" b="0" i="1">
                <a:solidFill>
                  <a:schemeClr val="accent1"/>
                </a:solidFill>
                <a:latin typeface="Exo 2 Medium" pitchFamily="2" charset="77"/>
              </a:defRPr>
            </a:lvl3pPr>
            <a:lvl4pPr marL="0" indent="0">
              <a:lnSpc>
                <a:spcPct val="100000"/>
              </a:lnSpc>
              <a:spcBef>
                <a:spcPts val="0"/>
              </a:spcBef>
              <a:buFont typeface="Arial" panose="020B0604020202020204" pitchFamily="34" charset="0"/>
              <a:buNone/>
              <a:defRPr sz="1400" b="0" i="1">
                <a:solidFill>
                  <a:schemeClr val="accent1"/>
                </a:solidFill>
                <a:latin typeface="Exo 2 Medium" pitchFamily="2" charset="77"/>
              </a:defRPr>
            </a:lvl4pPr>
            <a:lvl5pPr marL="0" indent="0">
              <a:lnSpc>
                <a:spcPct val="100000"/>
              </a:lnSpc>
              <a:spcBef>
                <a:spcPts val="0"/>
              </a:spcBef>
              <a:buFont typeface="Arial" panose="020B0604020202020204" pitchFamily="34" charset="0"/>
              <a:buNone/>
              <a:defRPr sz="1400" b="0" i="1">
                <a:solidFill>
                  <a:schemeClr val="accent1"/>
                </a:solidFill>
                <a:latin typeface="Exo 2 Medium" pitchFamily="2" charset="77"/>
              </a:defRPr>
            </a:lvl5pPr>
          </a:lstStyle>
          <a:p>
            <a:pPr lvl="0"/>
            <a:r>
              <a:rPr lang="en-GB"/>
              <a:t>Edit name and Surname</a:t>
            </a:r>
          </a:p>
        </p:txBody>
      </p:sp>
      <p:sp>
        <p:nvSpPr>
          <p:cNvPr id="3" name="Picture Placeholder 6">
            <a:extLst>
              <a:ext uri="{FF2B5EF4-FFF2-40B4-BE49-F238E27FC236}">
                <a16:creationId xmlns:a16="http://schemas.microsoft.com/office/drawing/2014/main" id="{C55EE434-C08B-1D94-CBC8-434B8C6DF47B}"/>
              </a:ext>
            </a:extLst>
          </p:cNvPr>
          <p:cNvSpPr>
            <a:spLocks noGrp="1"/>
          </p:cNvSpPr>
          <p:nvPr>
            <p:ph type="pic" sz="quarter" idx="17"/>
          </p:nvPr>
        </p:nvSpPr>
        <p:spPr>
          <a:xfrm>
            <a:off x="9654982" y="5603692"/>
            <a:ext cx="2537019" cy="215487"/>
          </a:xfrm>
          <a:prstGeom prst="rect">
            <a:avLst/>
          </a:prstGeom>
          <a:solidFill>
            <a:schemeClr val="bg1">
              <a:lumMod val="75000"/>
            </a:schemeClr>
          </a:solidFill>
        </p:spPr>
        <p:txBody>
          <a:bodyPr lIns="0" tIns="0" rIns="0" bIns="0" anchor="ctr"/>
          <a:lstStyle>
            <a:lvl1pPr algn="ctr">
              <a:defRPr sz="1400"/>
            </a:lvl1pPr>
          </a:lstStyle>
          <a:p>
            <a:endParaRPr lang="en-GB"/>
          </a:p>
        </p:txBody>
      </p:sp>
      <p:sp>
        <p:nvSpPr>
          <p:cNvPr id="18" name="Rectangle 17">
            <a:extLst>
              <a:ext uri="{FF2B5EF4-FFF2-40B4-BE49-F238E27FC236}">
                <a16:creationId xmlns:a16="http://schemas.microsoft.com/office/drawing/2014/main" id="{EE0D895B-30BA-04C7-A85B-330884F8D8B3}"/>
              </a:ext>
            </a:extLst>
          </p:cNvPr>
          <p:cNvSpPr/>
          <p:nvPr userDrawn="1"/>
        </p:nvSpPr>
        <p:spPr>
          <a:xfrm>
            <a:off x="1" y="0"/>
            <a:ext cx="3875753" cy="6858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92"/>
          </a:p>
        </p:txBody>
      </p:sp>
      <p:cxnSp>
        <p:nvCxnSpPr>
          <p:cNvPr id="39" name="Straight Connector 38">
            <a:extLst>
              <a:ext uri="{FF2B5EF4-FFF2-40B4-BE49-F238E27FC236}">
                <a16:creationId xmlns:a16="http://schemas.microsoft.com/office/drawing/2014/main" id="{96A90655-E83D-E9CC-B9A0-FCCC73D69885}"/>
              </a:ext>
            </a:extLst>
          </p:cNvPr>
          <p:cNvCxnSpPr>
            <a:cxnSpLocks/>
          </p:cNvCxnSpPr>
          <p:nvPr userDrawn="1"/>
        </p:nvCxnSpPr>
        <p:spPr>
          <a:xfrm flipH="1">
            <a:off x="1937876" y="4611515"/>
            <a:ext cx="1" cy="2081091"/>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41" name="Text Placeholder 40">
            <a:extLst>
              <a:ext uri="{FF2B5EF4-FFF2-40B4-BE49-F238E27FC236}">
                <a16:creationId xmlns:a16="http://schemas.microsoft.com/office/drawing/2014/main" id="{BFCEC6B1-1128-FC67-7466-1327089CFEE1}"/>
              </a:ext>
            </a:extLst>
          </p:cNvPr>
          <p:cNvSpPr>
            <a:spLocks noGrp="1"/>
          </p:cNvSpPr>
          <p:nvPr>
            <p:ph type="body" sz="quarter" idx="18" hasCustomPrompt="1"/>
          </p:nvPr>
        </p:nvSpPr>
        <p:spPr>
          <a:xfrm>
            <a:off x="158938" y="4875844"/>
            <a:ext cx="1620000" cy="369345"/>
          </a:xfrm>
          <a:prstGeom prst="rect">
            <a:avLst/>
          </a:prstGeom>
        </p:spPr>
        <p:txBody>
          <a:bodyPr lIns="0" tIns="0" rIns="0" bIns="0"/>
          <a:lstStyle>
            <a:lvl1pPr marL="0" indent="0" algn="ctr">
              <a:spcBef>
                <a:spcPts val="0"/>
              </a:spcBef>
              <a:buFont typeface="Arial" panose="020B0604020202020204" pitchFamily="34" charset="0"/>
              <a:buNone/>
              <a:defRPr sz="2400" b="1" i="0">
                <a:solidFill>
                  <a:schemeClr val="accent1"/>
                </a:solidFill>
                <a:latin typeface="Alegreya Sans Black" pitchFamily="2" charset="0"/>
              </a:defRPr>
            </a:lvl1pPr>
            <a:lvl2pPr marL="0" indent="0" algn="ctr">
              <a:spcBef>
                <a:spcPts val="0"/>
              </a:spcBef>
              <a:buNone/>
              <a:defRPr b="1" i="0">
                <a:solidFill>
                  <a:schemeClr val="accent1"/>
                </a:solidFill>
                <a:latin typeface="Alegreya Sans" pitchFamily="2" charset="0"/>
              </a:defRPr>
            </a:lvl2pPr>
            <a:lvl3pPr marL="0" indent="0" algn="ctr">
              <a:spcBef>
                <a:spcPts val="0"/>
              </a:spcBef>
              <a:buFont typeface="Arial" panose="020B0604020202020204" pitchFamily="34" charset="0"/>
              <a:buNone/>
              <a:defRPr b="1" i="0">
                <a:solidFill>
                  <a:schemeClr val="accent1"/>
                </a:solidFill>
                <a:latin typeface="Alegreya Sans" pitchFamily="2" charset="0"/>
              </a:defRPr>
            </a:lvl3pPr>
            <a:lvl4pPr marL="0" indent="0" algn="ctr">
              <a:spcBef>
                <a:spcPts val="0"/>
              </a:spcBef>
              <a:buFont typeface="Arial" panose="020B0604020202020204" pitchFamily="34" charset="0"/>
              <a:buNone/>
              <a:defRPr b="1" i="0">
                <a:solidFill>
                  <a:schemeClr val="accent1"/>
                </a:solidFill>
                <a:latin typeface="Alegreya Sans" pitchFamily="2" charset="0"/>
              </a:defRPr>
            </a:lvl4pPr>
            <a:lvl5pPr marL="0" indent="0" algn="ctr">
              <a:spcBef>
                <a:spcPts val="0"/>
              </a:spcBef>
              <a:buFont typeface="Arial" panose="020B0604020202020204" pitchFamily="34" charset="0"/>
              <a:buNone/>
              <a:defRPr b="1" i="0">
                <a:solidFill>
                  <a:schemeClr val="accent1"/>
                </a:solidFill>
                <a:latin typeface="Alegreya Sans" pitchFamily="2" charset="0"/>
              </a:defRPr>
            </a:lvl5pPr>
          </a:lstStyle>
          <a:p>
            <a:pPr lvl="0"/>
            <a:r>
              <a:rPr lang="en-GB"/>
              <a:t>XXXXX%</a:t>
            </a:r>
          </a:p>
        </p:txBody>
      </p:sp>
      <p:sp>
        <p:nvSpPr>
          <p:cNvPr id="47" name="Text Placeholder 46">
            <a:extLst>
              <a:ext uri="{FF2B5EF4-FFF2-40B4-BE49-F238E27FC236}">
                <a16:creationId xmlns:a16="http://schemas.microsoft.com/office/drawing/2014/main" id="{BC08F51D-5DFE-8E31-BA2A-3BEC9C1A7C4F}"/>
              </a:ext>
            </a:extLst>
          </p:cNvPr>
          <p:cNvSpPr>
            <a:spLocks noGrp="1"/>
          </p:cNvSpPr>
          <p:nvPr>
            <p:ph type="body" sz="quarter" idx="19" hasCustomPrompt="1"/>
          </p:nvPr>
        </p:nvSpPr>
        <p:spPr>
          <a:xfrm>
            <a:off x="158938" y="5276046"/>
            <a:ext cx="1620000" cy="215487"/>
          </a:xfrm>
          <a:prstGeom prst="rect">
            <a:avLst/>
          </a:prstGeom>
        </p:spPr>
        <p:txBody>
          <a:bodyPr lIns="0" tIns="0" rIns="0" bIns="0"/>
          <a:lstStyle>
            <a:lvl1pPr marL="0" indent="0" algn="ctr">
              <a:spcBef>
                <a:spcPts val="0"/>
              </a:spcBef>
              <a:buFont typeface="Arial" panose="020B0604020202020204" pitchFamily="34" charset="0"/>
              <a:buNone/>
              <a:defRPr sz="1400" b="1" i="0">
                <a:solidFill>
                  <a:schemeClr val="accent3"/>
                </a:solidFill>
                <a:latin typeface="Exo 2" pitchFamily="2" charset="77"/>
              </a:defRPr>
            </a:lvl1pPr>
            <a:lvl2pPr marL="0" indent="0" algn="ctr">
              <a:spcBef>
                <a:spcPts val="0"/>
              </a:spcBef>
              <a:buNone/>
              <a:defRPr sz="1400" b="0" i="0">
                <a:solidFill>
                  <a:schemeClr val="accent3"/>
                </a:solidFill>
                <a:latin typeface="Exo 2 Medium" pitchFamily="2" charset="77"/>
              </a:defRPr>
            </a:lvl2pPr>
            <a:lvl3pPr marL="0" indent="0" algn="ctr">
              <a:spcBef>
                <a:spcPts val="0"/>
              </a:spcBef>
              <a:buFont typeface="Arial" panose="020B0604020202020204" pitchFamily="34" charset="0"/>
              <a:buNone/>
              <a:defRPr sz="1400" b="0" i="0">
                <a:solidFill>
                  <a:schemeClr val="accent3"/>
                </a:solidFill>
                <a:latin typeface="Exo 2 Medium" pitchFamily="2" charset="77"/>
              </a:defRPr>
            </a:lvl3pPr>
            <a:lvl4pPr marL="0" indent="0" algn="ctr">
              <a:spcBef>
                <a:spcPts val="0"/>
              </a:spcBef>
              <a:buFont typeface="Arial" panose="020B0604020202020204" pitchFamily="34" charset="0"/>
              <a:buNone/>
              <a:defRPr sz="1400" b="0" i="0">
                <a:solidFill>
                  <a:schemeClr val="accent3"/>
                </a:solidFill>
                <a:latin typeface="Exo 2 Medium" pitchFamily="2" charset="77"/>
              </a:defRPr>
            </a:lvl4pPr>
            <a:lvl5pPr marL="0" indent="0" algn="ctr">
              <a:spcBef>
                <a:spcPts val="0"/>
              </a:spcBef>
              <a:buFont typeface="Arial" panose="020B0604020202020204" pitchFamily="34" charset="0"/>
              <a:buNone/>
              <a:defRPr sz="1400" b="0" i="0">
                <a:solidFill>
                  <a:schemeClr val="accent3"/>
                </a:solidFill>
                <a:latin typeface="Exo 2 Medium" pitchFamily="2" charset="77"/>
              </a:defRPr>
            </a:lvl5pPr>
          </a:lstStyle>
          <a:p>
            <a:pPr lvl="0"/>
            <a:r>
              <a:rPr lang="en-GB"/>
              <a:t>Click to edit data</a:t>
            </a:r>
          </a:p>
        </p:txBody>
      </p:sp>
      <p:sp>
        <p:nvSpPr>
          <p:cNvPr id="49" name="Text Placeholder 48">
            <a:extLst>
              <a:ext uri="{FF2B5EF4-FFF2-40B4-BE49-F238E27FC236}">
                <a16:creationId xmlns:a16="http://schemas.microsoft.com/office/drawing/2014/main" id="{C6AA1AA0-F7CB-9788-581B-43381D55CBBE}"/>
              </a:ext>
            </a:extLst>
          </p:cNvPr>
          <p:cNvSpPr>
            <a:spLocks noGrp="1"/>
          </p:cNvSpPr>
          <p:nvPr>
            <p:ph type="body" sz="quarter" idx="20" hasCustomPrompt="1"/>
          </p:nvPr>
        </p:nvSpPr>
        <p:spPr>
          <a:xfrm>
            <a:off x="158938" y="5573126"/>
            <a:ext cx="1620000" cy="184692"/>
          </a:xfrm>
          <a:prstGeom prst="rect">
            <a:avLst/>
          </a:prstGeom>
        </p:spPr>
        <p:txBody>
          <a:bodyPr lIns="0" tIns="0" rIns="0" bIns="0"/>
          <a:lstStyle>
            <a:lvl1pPr marL="0" indent="0" algn="ctr">
              <a:spcBef>
                <a:spcPts val="0"/>
              </a:spcBef>
              <a:buFont typeface="Arial" panose="020B0604020202020204" pitchFamily="34" charset="0"/>
              <a:buNone/>
              <a:defRPr sz="1200">
                <a:solidFill>
                  <a:schemeClr val="accent3"/>
                </a:solidFill>
              </a:defRPr>
            </a:lvl1pPr>
            <a:lvl2pPr marL="0" indent="0" algn="ctr">
              <a:spcBef>
                <a:spcPts val="0"/>
              </a:spcBef>
              <a:buNone/>
              <a:defRPr sz="1200">
                <a:solidFill>
                  <a:schemeClr val="accent3"/>
                </a:solidFill>
              </a:defRPr>
            </a:lvl2pPr>
            <a:lvl3pPr marL="0" indent="0" algn="ctr">
              <a:spcBef>
                <a:spcPts val="0"/>
              </a:spcBef>
              <a:buFont typeface="Arial" panose="020B0604020202020204" pitchFamily="34" charset="0"/>
              <a:buNone/>
              <a:defRPr sz="1200">
                <a:solidFill>
                  <a:schemeClr val="accent3"/>
                </a:solidFill>
              </a:defRPr>
            </a:lvl3pPr>
            <a:lvl4pPr marL="0" indent="0" algn="ctr">
              <a:spcBef>
                <a:spcPts val="0"/>
              </a:spcBef>
              <a:buFont typeface="Arial" panose="020B0604020202020204" pitchFamily="34" charset="0"/>
              <a:buNone/>
              <a:defRPr sz="1200">
                <a:solidFill>
                  <a:schemeClr val="accent3"/>
                </a:solidFill>
              </a:defRPr>
            </a:lvl4pPr>
            <a:lvl5pPr marL="0" indent="0" algn="ctr">
              <a:spcBef>
                <a:spcPts val="0"/>
              </a:spcBef>
              <a:buFont typeface="Arial" panose="020B0604020202020204" pitchFamily="34" charset="0"/>
              <a:buNone/>
              <a:defRPr sz="1200">
                <a:solidFill>
                  <a:schemeClr val="accent3"/>
                </a:solidFill>
              </a:defRPr>
            </a:lvl5pPr>
          </a:lstStyle>
          <a:p>
            <a:pPr lvl="0"/>
            <a:r>
              <a:rPr lang="en-GB"/>
              <a:t>Click to edit data</a:t>
            </a:r>
          </a:p>
        </p:txBody>
      </p:sp>
      <p:sp>
        <p:nvSpPr>
          <p:cNvPr id="51" name="Text Placeholder 50">
            <a:extLst>
              <a:ext uri="{FF2B5EF4-FFF2-40B4-BE49-F238E27FC236}">
                <a16:creationId xmlns:a16="http://schemas.microsoft.com/office/drawing/2014/main" id="{F38FC4D8-06F5-55DE-F6F1-9F4AC22DC293}"/>
              </a:ext>
            </a:extLst>
          </p:cNvPr>
          <p:cNvSpPr>
            <a:spLocks noGrp="1"/>
          </p:cNvSpPr>
          <p:nvPr>
            <p:ph type="body" sz="quarter" idx="21" hasCustomPrompt="1"/>
          </p:nvPr>
        </p:nvSpPr>
        <p:spPr>
          <a:xfrm>
            <a:off x="2102509" y="4875844"/>
            <a:ext cx="1620000" cy="369345"/>
          </a:xfrm>
          <a:prstGeom prst="rect">
            <a:avLst/>
          </a:prstGeom>
        </p:spPr>
        <p:txBody>
          <a:bodyPr lIns="0" tIns="0" rIns="0" bIns="0"/>
          <a:lstStyle>
            <a:lvl1pPr marL="0" indent="0" algn="ctr">
              <a:spcBef>
                <a:spcPts val="0"/>
              </a:spcBef>
              <a:buFont typeface="Arial" panose="020B0604020202020204" pitchFamily="34" charset="0"/>
              <a:buNone/>
              <a:defRPr sz="2400" b="1" i="0">
                <a:solidFill>
                  <a:schemeClr val="accent1"/>
                </a:solidFill>
                <a:latin typeface="Alegreya Sans Black" pitchFamily="2" charset="0"/>
              </a:defRPr>
            </a:lvl1pPr>
            <a:lvl2pPr marL="0" indent="0" algn="ctr">
              <a:spcBef>
                <a:spcPts val="0"/>
              </a:spcBef>
              <a:buNone/>
              <a:defRPr sz="1200">
                <a:solidFill>
                  <a:schemeClr val="accent3"/>
                </a:solidFill>
              </a:defRPr>
            </a:lvl2pPr>
            <a:lvl3pPr marL="0" indent="0" algn="ctr">
              <a:spcBef>
                <a:spcPts val="0"/>
              </a:spcBef>
              <a:buFont typeface="Arial" panose="020B0604020202020204" pitchFamily="34" charset="0"/>
              <a:buNone/>
              <a:defRPr sz="1200">
                <a:solidFill>
                  <a:schemeClr val="accent3"/>
                </a:solidFill>
              </a:defRPr>
            </a:lvl3pPr>
            <a:lvl4pPr marL="0" indent="0" algn="ctr">
              <a:spcBef>
                <a:spcPts val="0"/>
              </a:spcBef>
              <a:buFont typeface="Arial" panose="020B0604020202020204" pitchFamily="34" charset="0"/>
              <a:buNone/>
              <a:defRPr sz="1200">
                <a:solidFill>
                  <a:schemeClr val="accent3"/>
                </a:solidFill>
              </a:defRPr>
            </a:lvl4pPr>
            <a:lvl5pPr marL="0" indent="0" algn="ctr">
              <a:spcBef>
                <a:spcPts val="0"/>
              </a:spcBef>
              <a:buFont typeface="Arial" panose="020B0604020202020204" pitchFamily="34" charset="0"/>
              <a:buNone/>
              <a:defRPr sz="1200">
                <a:solidFill>
                  <a:schemeClr val="accent3"/>
                </a:solidFill>
              </a:defRPr>
            </a:lvl5pPr>
          </a:lstStyle>
          <a:p>
            <a:pPr lvl="0"/>
            <a:r>
              <a:rPr lang="en-GB"/>
              <a:t>XXXXX%</a:t>
            </a:r>
          </a:p>
        </p:txBody>
      </p:sp>
      <p:sp>
        <p:nvSpPr>
          <p:cNvPr id="53" name="Text Placeholder 52">
            <a:extLst>
              <a:ext uri="{FF2B5EF4-FFF2-40B4-BE49-F238E27FC236}">
                <a16:creationId xmlns:a16="http://schemas.microsoft.com/office/drawing/2014/main" id="{AA1DE287-F593-15C9-6B34-8BEA69D2D610}"/>
              </a:ext>
            </a:extLst>
          </p:cNvPr>
          <p:cNvSpPr>
            <a:spLocks noGrp="1"/>
          </p:cNvSpPr>
          <p:nvPr>
            <p:ph type="body" sz="quarter" idx="22" hasCustomPrompt="1"/>
          </p:nvPr>
        </p:nvSpPr>
        <p:spPr>
          <a:xfrm>
            <a:off x="2102509" y="5276046"/>
            <a:ext cx="1620000" cy="215487"/>
          </a:xfrm>
          <a:prstGeom prst="rect">
            <a:avLst/>
          </a:prstGeom>
        </p:spPr>
        <p:txBody>
          <a:bodyPr lIns="0" tIns="0" rIns="0" bIns="0"/>
          <a:lstStyle>
            <a:lvl1pPr marL="0" indent="0" algn="ctr">
              <a:spcBef>
                <a:spcPts val="0"/>
              </a:spcBef>
              <a:buFont typeface="Arial" panose="020B0604020202020204" pitchFamily="34" charset="0"/>
              <a:buNone/>
              <a:defRPr sz="1400" b="1" i="0">
                <a:solidFill>
                  <a:schemeClr val="accent3"/>
                </a:solidFill>
                <a:latin typeface="Exo 2" pitchFamily="2" charset="77"/>
              </a:defRPr>
            </a:lvl1pPr>
            <a:lvl2pPr marL="0" indent="0" algn="ctr">
              <a:spcBef>
                <a:spcPts val="0"/>
              </a:spcBef>
              <a:buNone/>
              <a:defRPr sz="1200">
                <a:solidFill>
                  <a:schemeClr val="accent3"/>
                </a:solidFill>
              </a:defRPr>
            </a:lvl2pPr>
            <a:lvl3pPr marL="0" indent="0" algn="ctr">
              <a:spcBef>
                <a:spcPts val="0"/>
              </a:spcBef>
              <a:buFont typeface="Arial" panose="020B0604020202020204" pitchFamily="34" charset="0"/>
              <a:buNone/>
              <a:defRPr sz="1200">
                <a:solidFill>
                  <a:schemeClr val="accent3"/>
                </a:solidFill>
              </a:defRPr>
            </a:lvl3pPr>
            <a:lvl4pPr marL="0" indent="0" algn="ctr">
              <a:spcBef>
                <a:spcPts val="0"/>
              </a:spcBef>
              <a:buFont typeface="Arial" panose="020B0604020202020204" pitchFamily="34" charset="0"/>
              <a:buNone/>
              <a:defRPr sz="1200">
                <a:solidFill>
                  <a:schemeClr val="accent3"/>
                </a:solidFill>
              </a:defRPr>
            </a:lvl4pPr>
            <a:lvl5pPr marL="0" indent="0" algn="ctr">
              <a:spcBef>
                <a:spcPts val="0"/>
              </a:spcBef>
              <a:buFont typeface="Arial" panose="020B0604020202020204" pitchFamily="34" charset="0"/>
              <a:buNone/>
              <a:defRPr sz="1200">
                <a:solidFill>
                  <a:schemeClr val="accent3"/>
                </a:solidFill>
              </a:defRPr>
            </a:lvl5pPr>
          </a:lstStyle>
          <a:p>
            <a:pPr lvl="0"/>
            <a:r>
              <a:rPr lang="en-GB"/>
              <a:t>Click to edit data</a:t>
            </a:r>
          </a:p>
        </p:txBody>
      </p:sp>
      <p:sp>
        <p:nvSpPr>
          <p:cNvPr id="55" name="Text Placeholder 54">
            <a:extLst>
              <a:ext uri="{FF2B5EF4-FFF2-40B4-BE49-F238E27FC236}">
                <a16:creationId xmlns:a16="http://schemas.microsoft.com/office/drawing/2014/main" id="{427A030F-AD86-F9CC-8E8A-225A7A9BEF5C}"/>
              </a:ext>
            </a:extLst>
          </p:cNvPr>
          <p:cNvSpPr>
            <a:spLocks noGrp="1"/>
          </p:cNvSpPr>
          <p:nvPr>
            <p:ph type="body" sz="quarter" idx="23" hasCustomPrompt="1"/>
          </p:nvPr>
        </p:nvSpPr>
        <p:spPr>
          <a:xfrm>
            <a:off x="2102509" y="5573125"/>
            <a:ext cx="1620000" cy="184692"/>
          </a:xfrm>
          <a:prstGeom prst="rect">
            <a:avLst/>
          </a:prstGeom>
        </p:spPr>
        <p:txBody>
          <a:bodyPr lIns="0" tIns="0" rIns="0" bIns="0"/>
          <a:lstStyle>
            <a:lvl1pPr marL="0" indent="0" algn="ctr">
              <a:spcBef>
                <a:spcPts val="0"/>
              </a:spcBef>
              <a:buFont typeface="Arial" panose="020B0604020202020204" pitchFamily="34" charset="0"/>
              <a:buNone/>
              <a:defRPr sz="1200">
                <a:solidFill>
                  <a:schemeClr val="accent3"/>
                </a:solidFill>
              </a:defRPr>
            </a:lvl1pPr>
            <a:lvl2pPr marL="0" indent="0" algn="ctr">
              <a:spcBef>
                <a:spcPts val="0"/>
              </a:spcBef>
              <a:buNone/>
              <a:defRPr sz="1200">
                <a:solidFill>
                  <a:schemeClr val="accent3"/>
                </a:solidFill>
              </a:defRPr>
            </a:lvl2pPr>
            <a:lvl3pPr marL="0" indent="0" algn="ctr">
              <a:spcBef>
                <a:spcPts val="0"/>
              </a:spcBef>
              <a:buFont typeface="Arial" panose="020B0604020202020204" pitchFamily="34" charset="0"/>
              <a:buNone/>
              <a:defRPr sz="1200">
                <a:solidFill>
                  <a:schemeClr val="accent3"/>
                </a:solidFill>
              </a:defRPr>
            </a:lvl3pPr>
            <a:lvl4pPr marL="0" indent="0" algn="ctr">
              <a:spcBef>
                <a:spcPts val="0"/>
              </a:spcBef>
              <a:buFont typeface="Arial" panose="020B0604020202020204" pitchFamily="34" charset="0"/>
              <a:buNone/>
              <a:defRPr sz="1200">
                <a:solidFill>
                  <a:schemeClr val="accent3"/>
                </a:solidFill>
              </a:defRPr>
            </a:lvl4pPr>
            <a:lvl5pPr marL="0" indent="0" algn="ctr">
              <a:spcBef>
                <a:spcPts val="0"/>
              </a:spcBef>
              <a:buFont typeface="Arial" panose="020B0604020202020204" pitchFamily="34" charset="0"/>
              <a:buNone/>
              <a:defRPr sz="1200">
                <a:solidFill>
                  <a:schemeClr val="accent3"/>
                </a:solidFill>
              </a:defRPr>
            </a:lvl5pPr>
          </a:lstStyle>
          <a:p>
            <a:pPr lvl="0"/>
            <a:r>
              <a:rPr lang="en-GB"/>
              <a:t>Click to edit data</a:t>
            </a:r>
          </a:p>
        </p:txBody>
      </p:sp>
    </p:spTree>
    <p:extLst>
      <p:ext uri="{BB962C8B-B14F-4D97-AF65-F5344CB8AC3E}">
        <p14:creationId xmlns:p14="http://schemas.microsoft.com/office/powerpoint/2010/main" val="2612945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2_Titl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C08AD9-EFD0-F3B7-F087-AF3398896FF4}"/>
              </a:ext>
            </a:extLst>
          </p:cNvPr>
          <p:cNvSpPr/>
          <p:nvPr userDrawn="1"/>
        </p:nvSpPr>
        <p:spPr>
          <a:xfrm>
            <a:off x="13585" y="15783"/>
            <a:ext cx="5781039" cy="6857998"/>
          </a:xfrm>
          <a:prstGeom prst="rect">
            <a:avLst/>
          </a:prstGeom>
          <a:solidFill>
            <a:schemeClr val="accent1">
              <a:lumMod val="20000"/>
              <a:lumOff val="80000"/>
              <a:alpha val="3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7" name="Picture Placeholder 6">
            <a:extLst>
              <a:ext uri="{FF2B5EF4-FFF2-40B4-BE49-F238E27FC236}">
                <a16:creationId xmlns:a16="http://schemas.microsoft.com/office/drawing/2014/main" id="{BCDF8904-5DA5-ECCB-D3F2-75C4F10A8906}"/>
              </a:ext>
            </a:extLst>
          </p:cNvPr>
          <p:cNvSpPr>
            <a:spLocks noGrp="1"/>
          </p:cNvSpPr>
          <p:nvPr>
            <p:ph type="pic" sz="quarter" idx="10"/>
          </p:nvPr>
        </p:nvSpPr>
        <p:spPr>
          <a:xfrm>
            <a:off x="0" y="4925342"/>
            <a:ext cx="5781040" cy="215487"/>
          </a:xfrm>
          <a:prstGeom prst="rect">
            <a:avLst/>
          </a:prstGeom>
          <a:solidFill>
            <a:schemeClr val="bg2"/>
          </a:solidFill>
        </p:spPr>
        <p:txBody>
          <a:bodyPr lIns="0" tIns="0" rIns="0" bIns="0" anchor="ctr"/>
          <a:lstStyle>
            <a:lvl1pPr algn="ctr">
              <a:defRPr sz="1400"/>
            </a:lvl1pPr>
          </a:lstStyle>
          <a:p>
            <a:endParaRPr lang="en-GB"/>
          </a:p>
        </p:txBody>
      </p:sp>
      <p:sp>
        <p:nvSpPr>
          <p:cNvPr id="4" name="Title 1">
            <a:extLst>
              <a:ext uri="{FF2B5EF4-FFF2-40B4-BE49-F238E27FC236}">
                <a16:creationId xmlns:a16="http://schemas.microsoft.com/office/drawing/2014/main" id="{246B22CE-54FA-CC9E-AAF2-6B278ACE0BB1}"/>
              </a:ext>
            </a:extLst>
          </p:cNvPr>
          <p:cNvSpPr>
            <a:spLocks noGrp="1"/>
          </p:cNvSpPr>
          <p:nvPr>
            <p:ph type="ctrTitle" hasCustomPrompt="1"/>
          </p:nvPr>
        </p:nvSpPr>
        <p:spPr>
          <a:xfrm>
            <a:off x="360000" y="631269"/>
            <a:ext cx="5508000" cy="727136"/>
          </a:xfrm>
          <a:prstGeom prst="rect">
            <a:avLst/>
          </a:prstGeom>
          <a:noFill/>
        </p:spPr>
        <p:txBody>
          <a:bodyPr lIns="0" tIns="0" rIns="0" bIns="0" anchor="t" anchorCtr="0">
            <a:noAutofit/>
          </a:bodyPr>
          <a:lstStyle>
            <a:lvl1pPr algn="l">
              <a:defRPr sz="4000" b="1">
                <a:solidFill>
                  <a:schemeClr val="accent3"/>
                </a:solidFill>
              </a:defRPr>
            </a:lvl1pPr>
          </a:lstStyle>
          <a:p>
            <a:r>
              <a:rPr lang="en-US"/>
              <a:t>Name Surname</a:t>
            </a:r>
          </a:p>
        </p:txBody>
      </p:sp>
      <p:sp>
        <p:nvSpPr>
          <p:cNvPr id="5" name="Subtitle 2">
            <a:extLst>
              <a:ext uri="{FF2B5EF4-FFF2-40B4-BE49-F238E27FC236}">
                <a16:creationId xmlns:a16="http://schemas.microsoft.com/office/drawing/2014/main" id="{CEFF2CAF-9219-5432-412F-34B501A01F25}"/>
              </a:ext>
            </a:extLst>
          </p:cNvPr>
          <p:cNvSpPr>
            <a:spLocks noGrp="1"/>
          </p:cNvSpPr>
          <p:nvPr>
            <p:ph type="subTitle" idx="1" hasCustomPrompt="1"/>
          </p:nvPr>
        </p:nvSpPr>
        <p:spPr>
          <a:xfrm>
            <a:off x="360000" y="1166882"/>
            <a:ext cx="5508000" cy="406213"/>
          </a:xfrm>
          <a:prstGeom prst="rect">
            <a:avLst/>
          </a:prstGeom>
        </p:spPr>
        <p:txBody>
          <a:bodyPr lIns="0" tIns="0" rIns="0" bIns="0">
            <a:noAutofit/>
          </a:bodyPr>
          <a:lstStyle>
            <a:lvl1pPr marL="0" indent="0" algn="l">
              <a:lnSpc>
                <a:spcPct val="100000"/>
              </a:lnSpc>
              <a:spcBef>
                <a:spcPts val="0"/>
              </a:spcBef>
              <a:spcAft>
                <a:spcPts val="1200"/>
              </a:spcAft>
              <a:buSzPct val="100000"/>
              <a:buFontTx/>
              <a:buNone/>
              <a:defRPr sz="2000">
                <a:solidFill>
                  <a:schemeClr val="accent1"/>
                </a:solidFill>
                <a:latin typeface="Exo 2" panose="00000500000000000000" pitchFamily="50" charset="0"/>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Cooperative: Location, Country</a:t>
            </a:r>
          </a:p>
        </p:txBody>
      </p:sp>
      <p:sp>
        <p:nvSpPr>
          <p:cNvPr id="16" name="Text Placeholder 15">
            <a:extLst>
              <a:ext uri="{FF2B5EF4-FFF2-40B4-BE49-F238E27FC236}">
                <a16:creationId xmlns:a16="http://schemas.microsoft.com/office/drawing/2014/main" id="{FF1A20AF-55D9-450D-80FA-22DF0FFD6258}"/>
              </a:ext>
            </a:extLst>
          </p:cNvPr>
          <p:cNvSpPr>
            <a:spLocks noGrp="1"/>
          </p:cNvSpPr>
          <p:nvPr userDrawn="1">
            <p:ph type="body" sz="quarter" idx="11" hasCustomPrompt="1"/>
          </p:nvPr>
        </p:nvSpPr>
        <p:spPr>
          <a:xfrm>
            <a:off x="360001" y="2208276"/>
            <a:ext cx="5408173" cy="369384"/>
          </a:xfrm>
          <a:prstGeom prst="rect">
            <a:avLst/>
          </a:prstGeom>
        </p:spPr>
        <p:txBody>
          <a:bodyPr lIns="0" tIns="0" rIns="0" bIns="0"/>
          <a:lstStyle>
            <a:lvl1pPr marL="0" indent="0">
              <a:lnSpc>
                <a:spcPct val="100000"/>
              </a:lnSpc>
              <a:spcBef>
                <a:spcPts val="0"/>
              </a:spcBef>
              <a:spcAft>
                <a:spcPts val="1200"/>
              </a:spcAft>
              <a:buFont typeface="Arial" panose="020B0604020202020204" pitchFamily="34" charset="0"/>
              <a:buNone/>
              <a:defRPr sz="1200" b="1" i="0">
                <a:solidFill>
                  <a:schemeClr val="accent1"/>
                </a:solidFill>
                <a:latin typeface="Exo 2" pitchFamily="2" charset="77"/>
              </a:defRPr>
            </a:lvl1pPr>
            <a:lvl2pPr marL="0" indent="0">
              <a:spcBef>
                <a:spcPts val="0"/>
              </a:spcBef>
              <a:spcAft>
                <a:spcPts val="1200"/>
              </a:spcAft>
              <a:buNone/>
              <a:defRPr sz="1200">
                <a:solidFill>
                  <a:schemeClr val="bg1"/>
                </a:solidFill>
                <a:latin typeface="+mn-lt"/>
              </a:defRPr>
            </a:lvl2pPr>
            <a:lvl3pPr marL="0" indent="0">
              <a:spcBef>
                <a:spcPts val="0"/>
              </a:spcBef>
              <a:spcAft>
                <a:spcPts val="1200"/>
              </a:spcAft>
              <a:buFont typeface="Arial" panose="020B0604020202020204" pitchFamily="34" charset="0"/>
              <a:buNone/>
              <a:defRPr sz="1200">
                <a:solidFill>
                  <a:schemeClr val="bg1"/>
                </a:solidFill>
                <a:latin typeface="+mn-lt"/>
              </a:defRPr>
            </a:lvl3pPr>
            <a:lvl4pPr marL="0" indent="0">
              <a:spcBef>
                <a:spcPts val="0"/>
              </a:spcBef>
              <a:spcAft>
                <a:spcPts val="1200"/>
              </a:spcAft>
              <a:buFont typeface="Arial" panose="020B0604020202020204" pitchFamily="34" charset="0"/>
              <a:buNone/>
              <a:defRPr sz="1200">
                <a:solidFill>
                  <a:schemeClr val="bg1"/>
                </a:solidFill>
                <a:latin typeface="+mn-lt"/>
              </a:defRPr>
            </a:lvl4pPr>
            <a:lvl5pPr marL="0" indent="0">
              <a:spcBef>
                <a:spcPts val="0"/>
              </a:spcBef>
              <a:spcAft>
                <a:spcPts val="1200"/>
              </a:spcAft>
              <a:buFont typeface="Arial" panose="020B0604020202020204" pitchFamily="34" charset="0"/>
              <a:buNone/>
              <a:defRPr sz="1200">
                <a:solidFill>
                  <a:schemeClr val="bg1"/>
                </a:solidFill>
                <a:latin typeface="+mn-lt"/>
              </a:defRPr>
            </a:lvl5pPr>
          </a:lstStyle>
          <a:p>
            <a:pPr lvl="0"/>
            <a:r>
              <a:rPr lang="en-GB"/>
              <a:t>Lorem ipsum dolor sit amet, consectetur adipiscing elit. Vivamus in neque a lorem tristique tempus ac sed turpis.</a:t>
            </a:r>
          </a:p>
        </p:txBody>
      </p:sp>
      <p:sp>
        <p:nvSpPr>
          <p:cNvPr id="17" name="Text Placeholder 15">
            <a:extLst>
              <a:ext uri="{FF2B5EF4-FFF2-40B4-BE49-F238E27FC236}">
                <a16:creationId xmlns:a16="http://schemas.microsoft.com/office/drawing/2014/main" id="{87F58DEB-D37B-0012-EEBC-380230B9F010}"/>
              </a:ext>
            </a:extLst>
          </p:cNvPr>
          <p:cNvSpPr>
            <a:spLocks noGrp="1"/>
          </p:cNvSpPr>
          <p:nvPr userDrawn="1">
            <p:ph type="body" sz="quarter" idx="12" hasCustomPrompt="1"/>
          </p:nvPr>
        </p:nvSpPr>
        <p:spPr>
          <a:xfrm>
            <a:off x="6278075" y="639226"/>
            <a:ext cx="4711781" cy="3849367"/>
          </a:xfrm>
          <a:prstGeom prst="rect">
            <a:avLst/>
          </a:prstGeom>
        </p:spPr>
        <p:txBody>
          <a:bodyPr lIns="0" tIns="0" rIns="0" bIns="0" numCol="1" spcCol="360000"/>
          <a:lstStyle>
            <a:lvl1pPr marL="0" indent="0">
              <a:lnSpc>
                <a:spcPct val="100000"/>
              </a:lnSpc>
              <a:spcBef>
                <a:spcPts val="0"/>
              </a:spcBef>
              <a:spcAft>
                <a:spcPts val="600"/>
              </a:spcAft>
              <a:buFont typeface="Arial" panose="020B0604020202020204" pitchFamily="34" charset="0"/>
              <a:buNone/>
              <a:defRPr sz="1200" b="0" i="0">
                <a:solidFill>
                  <a:schemeClr val="tx1"/>
                </a:solidFill>
                <a:latin typeface="Exo 2" pitchFamily="2" charset="77"/>
              </a:defRPr>
            </a:lvl1pPr>
            <a:lvl2pPr marL="0" indent="0">
              <a:spcBef>
                <a:spcPts val="0"/>
              </a:spcBef>
              <a:spcAft>
                <a:spcPts val="1200"/>
              </a:spcAft>
              <a:buNone/>
              <a:defRPr sz="1200">
                <a:solidFill>
                  <a:schemeClr val="bg1"/>
                </a:solidFill>
                <a:latin typeface="+mn-lt"/>
              </a:defRPr>
            </a:lvl2pPr>
            <a:lvl3pPr marL="0" indent="0">
              <a:spcBef>
                <a:spcPts val="0"/>
              </a:spcBef>
              <a:spcAft>
                <a:spcPts val="1200"/>
              </a:spcAft>
              <a:buFont typeface="Arial" panose="020B0604020202020204" pitchFamily="34" charset="0"/>
              <a:buNone/>
              <a:defRPr sz="1200">
                <a:solidFill>
                  <a:schemeClr val="bg1"/>
                </a:solidFill>
                <a:latin typeface="+mn-lt"/>
              </a:defRPr>
            </a:lvl3pPr>
            <a:lvl4pPr marL="0" indent="0">
              <a:spcBef>
                <a:spcPts val="0"/>
              </a:spcBef>
              <a:spcAft>
                <a:spcPts val="1200"/>
              </a:spcAft>
              <a:buFont typeface="Arial" panose="020B0604020202020204" pitchFamily="34" charset="0"/>
              <a:buNone/>
              <a:defRPr sz="1200">
                <a:solidFill>
                  <a:schemeClr val="bg1"/>
                </a:solidFill>
                <a:latin typeface="+mn-lt"/>
              </a:defRPr>
            </a:lvl4pPr>
            <a:lvl5pPr marL="0" indent="0">
              <a:spcBef>
                <a:spcPts val="0"/>
              </a:spcBef>
              <a:spcAft>
                <a:spcPts val="1200"/>
              </a:spcAft>
              <a:buFont typeface="Arial" panose="020B0604020202020204" pitchFamily="34" charset="0"/>
              <a:buNone/>
              <a:defRPr sz="1200">
                <a:solidFill>
                  <a:schemeClr val="bg1"/>
                </a:solidFill>
                <a:latin typeface="+mn-lt"/>
              </a:defRPr>
            </a:lvl5pPr>
          </a:lstStyle>
          <a:p>
            <a:pPr lvl="0"/>
            <a:r>
              <a:rPr lang="en-GB"/>
              <a:t>Cras ultrices fringilla sapien et semper. </a:t>
            </a:r>
            <a:r>
              <a:rPr lang="en-GB" err="1"/>
              <a:t>Phasellus</a:t>
            </a:r>
            <a:r>
              <a:rPr lang="en-GB"/>
              <a:t> porta ex non </a:t>
            </a:r>
            <a:r>
              <a:rPr lang="en-GB" err="1"/>
              <a:t>tellus</a:t>
            </a:r>
            <a:r>
              <a:rPr lang="en-GB"/>
              <a:t> </a:t>
            </a:r>
            <a:r>
              <a:rPr lang="en-GB" err="1"/>
              <a:t>vulputate</a:t>
            </a:r>
            <a:r>
              <a:rPr lang="en-GB"/>
              <a:t>, at tempus </a:t>
            </a:r>
            <a:r>
              <a:rPr lang="en-GB" err="1"/>
              <a:t>mauris</a:t>
            </a:r>
            <a:r>
              <a:rPr lang="en-GB"/>
              <a:t> </a:t>
            </a:r>
            <a:r>
              <a:rPr lang="en-GB" err="1"/>
              <a:t>imperdiet</a:t>
            </a:r>
            <a:r>
              <a:rPr lang="en-GB"/>
              <a:t>. </a:t>
            </a:r>
            <a:r>
              <a:rPr lang="en-GB" err="1"/>
              <a:t>Nullam</a:t>
            </a:r>
            <a:r>
              <a:rPr lang="en-GB"/>
              <a:t> </a:t>
            </a:r>
            <a:r>
              <a:rPr lang="en-GB" err="1"/>
              <a:t>ultricies</a:t>
            </a:r>
            <a:r>
              <a:rPr lang="en-GB"/>
              <a:t>, </a:t>
            </a:r>
            <a:r>
              <a:rPr lang="en-GB" err="1"/>
              <a:t>velit</a:t>
            </a:r>
            <a:r>
              <a:rPr lang="en-GB"/>
              <a:t> in </a:t>
            </a:r>
            <a:r>
              <a:rPr lang="en-GB" err="1"/>
              <a:t>bibendum</a:t>
            </a:r>
            <a:r>
              <a:rPr lang="en-GB"/>
              <a:t> </a:t>
            </a:r>
            <a:r>
              <a:rPr lang="en-GB" err="1"/>
              <a:t>faucibus</a:t>
            </a:r>
            <a:r>
              <a:rPr lang="en-GB"/>
              <a:t>, </a:t>
            </a:r>
            <a:r>
              <a:rPr lang="en-GB" err="1"/>
              <a:t>tortor</a:t>
            </a:r>
            <a:r>
              <a:rPr lang="en-GB"/>
              <a:t> elit tempus </a:t>
            </a:r>
            <a:r>
              <a:rPr lang="en-GB" err="1"/>
              <a:t>orci</a:t>
            </a:r>
            <a:r>
              <a:rPr lang="en-GB"/>
              <a:t>, </a:t>
            </a:r>
            <a:r>
              <a:rPr lang="en-GB" err="1"/>
              <a:t>quis</a:t>
            </a:r>
            <a:r>
              <a:rPr lang="en-GB"/>
              <a:t> </a:t>
            </a:r>
            <a:r>
              <a:rPr lang="en-GB" err="1"/>
              <a:t>porttitor</a:t>
            </a:r>
            <a:r>
              <a:rPr lang="en-GB"/>
              <a:t> </a:t>
            </a:r>
            <a:r>
              <a:rPr lang="en-GB" err="1"/>
              <a:t>lectus</a:t>
            </a:r>
            <a:r>
              <a:rPr lang="en-GB"/>
              <a:t> ex at neque. Proin </a:t>
            </a:r>
            <a:r>
              <a:rPr lang="en-GB" err="1"/>
              <a:t>erat</a:t>
            </a:r>
            <a:r>
              <a:rPr lang="en-GB"/>
              <a:t> </a:t>
            </a:r>
            <a:r>
              <a:rPr lang="en-GB" err="1"/>
              <a:t>arcu</a:t>
            </a:r>
            <a:r>
              <a:rPr lang="en-GB"/>
              <a:t>, </a:t>
            </a:r>
            <a:r>
              <a:rPr lang="en-GB" err="1"/>
              <a:t>rhoncus</a:t>
            </a:r>
            <a:r>
              <a:rPr lang="en-GB"/>
              <a:t> </a:t>
            </a:r>
            <a:r>
              <a:rPr lang="en-GB" err="1"/>
              <a:t>vel</a:t>
            </a:r>
            <a:r>
              <a:rPr lang="en-GB"/>
              <a:t> ultrices id, </a:t>
            </a:r>
            <a:r>
              <a:rPr lang="en-GB" err="1"/>
              <a:t>venenatis</a:t>
            </a:r>
            <a:r>
              <a:rPr lang="en-GB"/>
              <a:t> </a:t>
            </a:r>
            <a:r>
              <a:rPr lang="en-GB" err="1"/>
              <a:t>quis</a:t>
            </a:r>
            <a:r>
              <a:rPr lang="en-GB"/>
              <a:t> ex. Ut </a:t>
            </a:r>
            <a:r>
              <a:rPr lang="en-GB" err="1"/>
              <a:t>eget</a:t>
            </a:r>
            <a:r>
              <a:rPr lang="en-GB"/>
              <a:t> </a:t>
            </a:r>
            <a:r>
              <a:rPr lang="en-GB" err="1"/>
              <a:t>ultricies</a:t>
            </a:r>
            <a:r>
              <a:rPr lang="en-GB"/>
              <a:t> magna, </a:t>
            </a:r>
            <a:r>
              <a:rPr lang="en-GB" err="1"/>
              <a:t>nec</a:t>
            </a:r>
            <a:r>
              <a:rPr lang="en-GB"/>
              <a:t> </a:t>
            </a:r>
            <a:r>
              <a:rPr lang="en-GB" err="1"/>
              <a:t>facilisis</a:t>
            </a:r>
            <a:r>
              <a:rPr lang="en-GB"/>
              <a:t> </a:t>
            </a:r>
            <a:r>
              <a:rPr lang="en-GB" err="1"/>
              <a:t>nulla</a:t>
            </a:r>
            <a:r>
              <a:rPr lang="en-GB"/>
              <a:t>. Cras </a:t>
            </a:r>
            <a:r>
              <a:rPr lang="en-GB" err="1"/>
              <a:t>dignissim</a:t>
            </a:r>
            <a:r>
              <a:rPr lang="en-GB"/>
              <a:t> porta mi. Donec </a:t>
            </a:r>
            <a:r>
              <a:rPr lang="en-GB" err="1"/>
              <a:t>sagittis</a:t>
            </a:r>
            <a:r>
              <a:rPr lang="en-GB"/>
              <a:t> a dolor </a:t>
            </a:r>
            <a:r>
              <a:rPr lang="en-GB" err="1"/>
              <a:t>volutpat</a:t>
            </a:r>
            <a:r>
              <a:rPr lang="en-GB"/>
              <a:t> </a:t>
            </a:r>
            <a:r>
              <a:rPr lang="en-GB" err="1"/>
              <a:t>aliquam</a:t>
            </a:r>
            <a:r>
              <a:rPr lang="en-GB"/>
              <a:t>.</a:t>
            </a:r>
          </a:p>
          <a:p>
            <a:pPr lvl="0"/>
            <a:r>
              <a:rPr lang="en-GB" err="1"/>
              <a:t>Phasellus</a:t>
            </a:r>
            <a:r>
              <a:rPr lang="en-GB"/>
              <a:t> </a:t>
            </a:r>
            <a:r>
              <a:rPr lang="en-GB" err="1"/>
              <a:t>placerat</a:t>
            </a:r>
            <a:r>
              <a:rPr lang="en-GB"/>
              <a:t> vitae ante a </a:t>
            </a:r>
            <a:r>
              <a:rPr lang="en-GB" err="1"/>
              <a:t>suscipit</a:t>
            </a:r>
            <a:r>
              <a:rPr lang="en-GB"/>
              <a:t>. Nam </a:t>
            </a:r>
            <a:r>
              <a:rPr lang="en-GB" err="1"/>
              <a:t>tincidunt</a:t>
            </a:r>
            <a:r>
              <a:rPr lang="en-GB"/>
              <a:t>, </a:t>
            </a:r>
            <a:r>
              <a:rPr lang="en-GB" err="1"/>
              <a:t>arcu</a:t>
            </a:r>
            <a:r>
              <a:rPr lang="en-GB"/>
              <a:t> non </a:t>
            </a:r>
            <a:r>
              <a:rPr lang="en-GB" err="1"/>
              <a:t>tempor</a:t>
            </a:r>
            <a:r>
              <a:rPr lang="en-GB"/>
              <a:t> pulvinar, </a:t>
            </a:r>
            <a:r>
              <a:rPr lang="en-GB" err="1"/>
              <a:t>leo</a:t>
            </a:r>
            <a:r>
              <a:rPr lang="en-GB"/>
              <a:t> sapien fermentum nisi, et consectetur ipsum eros vitae </a:t>
            </a:r>
            <a:r>
              <a:rPr lang="en-GB" err="1"/>
              <a:t>orci</a:t>
            </a:r>
            <a:r>
              <a:rPr lang="en-GB"/>
              <a:t>. Duis </a:t>
            </a:r>
            <a:r>
              <a:rPr lang="en-GB" err="1"/>
              <a:t>interdum</a:t>
            </a:r>
            <a:r>
              <a:rPr lang="en-GB"/>
              <a:t> lorem ac </a:t>
            </a:r>
            <a:r>
              <a:rPr lang="en-GB" err="1"/>
              <a:t>luctus</a:t>
            </a:r>
            <a:r>
              <a:rPr lang="en-GB"/>
              <a:t> </a:t>
            </a:r>
            <a:r>
              <a:rPr lang="en-GB" err="1"/>
              <a:t>condimentum</a:t>
            </a:r>
            <a:r>
              <a:rPr lang="en-GB"/>
              <a:t>. Nam </a:t>
            </a:r>
            <a:r>
              <a:rPr lang="en-GB" err="1"/>
              <a:t>posuere</a:t>
            </a:r>
            <a:r>
              <a:rPr lang="en-GB"/>
              <a:t> cursus </a:t>
            </a:r>
            <a:r>
              <a:rPr lang="en-GB" err="1"/>
              <a:t>enim</a:t>
            </a:r>
            <a:r>
              <a:rPr lang="en-GB"/>
              <a:t>, ac </a:t>
            </a:r>
            <a:r>
              <a:rPr lang="en-GB" err="1"/>
              <a:t>dapibus</a:t>
            </a:r>
            <a:r>
              <a:rPr lang="en-GB"/>
              <a:t> dolor porta </a:t>
            </a:r>
            <a:r>
              <a:rPr lang="en-GB" err="1"/>
              <a:t>ut.</a:t>
            </a:r>
            <a:r>
              <a:rPr lang="en-GB"/>
              <a:t> </a:t>
            </a:r>
            <a:r>
              <a:rPr lang="en-GB" err="1"/>
              <a:t>Orci</a:t>
            </a:r>
            <a:r>
              <a:rPr lang="en-GB"/>
              <a:t> </a:t>
            </a:r>
            <a:r>
              <a:rPr lang="en-GB" err="1"/>
              <a:t>varius</a:t>
            </a:r>
            <a:r>
              <a:rPr lang="en-GB"/>
              <a:t> </a:t>
            </a:r>
            <a:r>
              <a:rPr lang="en-GB" err="1"/>
              <a:t>natoque</a:t>
            </a:r>
            <a:r>
              <a:rPr lang="en-GB"/>
              <a:t> </a:t>
            </a:r>
            <a:r>
              <a:rPr lang="en-GB" err="1"/>
              <a:t>penatibus</a:t>
            </a:r>
            <a:r>
              <a:rPr lang="en-GB"/>
              <a:t> et </a:t>
            </a:r>
            <a:r>
              <a:rPr lang="en-GB" err="1"/>
              <a:t>magnis</a:t>
            </a:r>
            <a:r>
              <a:rPr lang="en-GB"/>
              <a:t> dis parturient </a:t>
            </a:r>
            <a:r>
              <a:rPr lang="en-GB" err="1"/>
              <a:t>montes</a:t>
            </a:r>
            <a:r>
              <a:rPr lang="en-GB"/>
              <a:t>, </a:t>
            </a:r>
            <a:r>
              <a:rPr lang="en-GB" err="1"/>
              <a:t>nascetur</a:t>
            </a:r>
            <a:r>
              <a:rPr lang="en-GB"/>
              <a:t> </a:t>
            </a:r>
            <a:r>
              <a:rPr lang="en-GB" err="1"/>
              <a:t>ridiculus</a:t>
            </a:r>
            <a:r>
              <a:rPr lang="en-GB"/>
              <a:t> mus. Aenean sed </a:t>
            </a:r>
            <a:r>
              <a:rPr lang="en-GB" err="1"/>
              <a:t>interdum</a:t>
            </a:r>
            <a:r>
              <a:rPr lang="en-GB"/>
              <a:t> </a:t>
            </a:r>
            <a:r>
              <a:rPr lang="en-GB" err="1"/>
              <a:t>erat</a:t>
            </a:r>
            <a:r>
              <a:rPr lang="en-GB"/>
              <a:t>. Proin </a:t>
            </a:r>
            <a:r>
              <a:rPr lang="en-GB" err="1"/>
              <a:t>congue</a:t>
            </a:r>
            <a:r>
              <a:rPr lang="en-GB"/>
              <a:t> </a:t>
            </a:r>
            <a:r>
              <a:rPr lang="en-GB" err="1"/>
              <a:t>sagittis</a:t>
            </a:r>
            <a:r>
              <a:rPr lang="en-GB"/>
              <a:t> </a:t>
            </a:r>
            <a:r>
              <a:rPr lang="en-GB" err="1"/>
              <a:t>metus</a:t>
            </a:r>
            <a:r>
              <a:rPr lang="en-GB"/>
              <a:t>, non cursus dui </a:t>
            </a:r>
            <a:r>
              <a:rPr lang="en-GB" err="1"/>
              <a:t>iaculis</a:t>
            </a:r>
            <a:r>
              <a:rPr lang="en-GB"/>
              <a:t> </a:t>
            </a:r>
            <a:r>
              <a:rPr lang="en-GB" err="1"/>
              <a:t>eget</a:t>
            </a:r>
            <a:r>
              <a:rPr lang="en-GB"/>
              <a:t>. Donec id </a:t>
            </a:r>
            <a:r>
              <a:rPr lang="en-GB" err="1"/>
              <a:t>velit</a:t>
            </a:r>
            <a:r>
              <a:rPr lang="en-GB"/>
              <a:t> </a:t>
            </a:r>
            <a:r>
              <a:rPr lang="en-GB" err="1"/>
              <a:t>tempor</a:t>
            </a:r>
            <a:r>
              <a:rPr lang="en-GB"/>
              <a:t>, </a:t>
            </a:r>
            <a:r>
              <a:rPr lang="en-GB" err="1"/>
              <a:t>tincidunt</a:t>
            </a:r>
            <a:r>
              <a:rPr lang="en-GB"/>
              <a:t> </a:t>
            </a:r>
            <a:r>
              <a:rPr lang="en-GB" err="1"/>
              <a:t>leo</a:t>
            </a:r>
            <a:r>
              <a:rPr lang="en-GB"/>
              <a:t> ac, pulvinar </a:t>
            </a:r>
            <a:r>
              <a:rPr lang="en-GB" err="1"/>
              <a:t>tellus</a:t>
            </a:r>
            <a:r>
              <a:rPr lang="en-GB"/>
              <a:t>.</a:t>
            </a:r>
          </a:p>
          <a:p>
            <a:pPr lvl="0"/>
            <a:r>
              <a:rPr lang="en-GB" err="1"/>
              <a:t>Aliquam</a:t>
            </a:r>
            <a:r>
              <a:rPr lang="en-GB"/>
              <a:t> ultrices </a:t>
            </a:r>
            <a:r>
              <a:rPr lang="en-GB" err="1"/>
              <a:t>molestie</a:t>
            </a:r>
            <a:r>
              <a:rPr lang="en-GB"/>
              <a:t> </a:t>
            </a:r>
            <a:r>
              <a:rPr lang="en-GB" err="1"/>
              <a:t>velit</a:t>
            </a:r>
            <a:r>
              <a:rPr lang="en-GB"/>
              <a:t>, id fringilla </a:t>
            </a:r>
            <a:r>
              <a:rPr lang="en-GB" err="1"/>
              <a:t>velit</a:t>
            </a:r>
            <a:r>
              <a:rPr lang="en-GB"/>
              <a:t> ultrices et. Donec </a:t>
            </a:r>
            <a:r>
              <a:rPr lang="en-GB" err="1"/>
              <a:t>condimentum</a:t>
            </a:r>
            <a:r>
              <a:rPr lang="en-GB"/>
              <a:t>, </a:t>
            </a:r>
            <a:r>
              <a:rPr lang="en-GB" err="1"/>
              <a:t>leo</a:t>
            </a:r>
            <a:r>
              <a:rPr lang="en-GB"/>
              <a:t> </a:t>
            </a:r>
            <a:r>
              <a:rPr lang="en-GB" err="1"/>
              <a:t>eu</a:t>
            </a:r>
            <a:r>
              <a:rPr lang="en-GB"/>
              <a:t> </a:t>
            </a:r>
            <a:r>
              <a:rPr lang="en-GB" err="1"/>
              <a:t>elementum</a:t>
            </a:r>
            <a:r>
              <a:rPr lang="en-GB"/>
              <a:t> </a:t>
            </a:r>
            <a:r>
              <a:rPr lang="en-GB" err="1"/>
              <a:t>imperdiet</a:t>
            </a:r>
            <a:r>
              <a:rPr lang="en-GB"/>
              <a:t>, </a:t>
            </a:r>
            <a:r>
              <a:rPr lang="en-GB" err="1"/>
              <a:t>diam</a:t>
            </a:r>
            <a:r>
              <a:rPr lang="en-GB"/>
              <a:t> </a:t>
            </a:r>
            <a:r>
              <a:rPr lang="en-GB" err="1"/>
              <a:t>arcu</a:t>
            </a:r>
            <a:r>
              <a:rPr lang="en-GB"/>
              <a:t> </a:t>
            </a:r>
            <a:r>
              <a:rPr lang="en-GB" err="1"/>
              <a:t>viverra</a:t>
            </a:r>
            <a:r>
              <a:rPr lang="en-GB"/>
              <a:t> ligula, vitae tempus neque libero ac dolor. </a:t>
            </a:r>
            <a:r>
              <a:rPr lang="en-GB" err="1"/>
              <a:t>Pellentesque</a:t>
            </a:r>
            <a:r>
              <a:rPr lang="en-GB"/>
              <a:t> </a:t>
            </a:r>
            <a:r>
              <a:rPr lang="en-GB" err="1"/>
              <a:t>lacus</a:t>
            </a:r>
            <a:r>
              <a:rPr lang="en-GB"/>
              <a:t> </a:t>
            </a:r>
            <a:r>
              <a:rPr lang="en-GB" err="1"/>
              <a:t>arcu</a:t>
            </a:r>
            <a:r>
              <a:rPr lang="en-GB"/>
              <a:t>, cursus </a:t>
            </a:r>
            <a:r>
              <a:rPr lang="en-GB" err="1"/>
              <a:t>ut</a:t>
            </a:r>
            <a:r>
              <a:rPr lang="en-GB"/>
              <a:t> </a:t>
            </a:r>
            <a:r>
              <a:rPr lang="en-GB" err="1"/>
              <a:t>sem</a:t>
            </a:r>
            <a:r>
              <a:rPr lang="en-GB"/>
              <a:t> id, gravida </a:t>
            </a:r>
            <a:r>
              <a:rPr lang="en-GB" err="1"/>
              <a:t>interdum</a:t>
            </a:r>
            <a:r>
              <a:rPr lang="en-GB"/>
              <a:t> libero. </a:t>
            </a:r>
            <a:r>
              <a:rPr lang="en-GB" err="1"/>
              <a:t>Nullam</a:t>
            </a:r>
            <a:r>
              <a:rPr lang="en-GB"/>
              <a:t> </a:t>
            </a:r>
            <a:r>
              <a:rPr lang="en-GB" err="1"/>
              <a:t>hendrerit</a:t>
            </a:r>
            <a:r>
              <a:rPr lang="en-GB"/>
              <a:t> </a:t>
            </a:r>
            <a:r>
              <a:rPr lang="en-GB" err="1"/>
              <a:t>odio</a:t>
            </a:r>
            <a:r>
              <a:rPr lang="en-GB"/>
              <a:t> </a:t>
            </a:r>
            <a:r>
              <a:rPr lang="en-GB" err="1"/>
              <a:t>metus</a:t>
            </a:r>
            <a:r>
              <a:rPr lang="en-GB"/>
              <a:t>, </a:t>
            </a:r>
            <a:r>
              <a:rPr lang="en-GB" err="1"/>
              <a:t>ut</a:t>
            </a:r>
            <a:r>
              <a:rPr lang="en-GB"/>
              <a:t> gravida ligula cursus non. Integer </a:t>
            </a:r>
            <a:r>
              <a:rPr lang="en-GB" err="1"/>
              <a:t>eget</a:t>
            </a:r>
            <a:r>
              <a:rPr lang="en-GB"/>
              <a:t> </a:t>
            </a:r>
            <a:r>
              <a:rPr lang="en-GB" err="1"/>
              <a:t>est</a:t>
            </a:r>
            <a:r>
              <a:rPr lang="en-GB"/>
              <a:t> ac </a:t>
            </a:r>
            <a:r>
              <a:rPr lang="en-GB" err="1"/>
              <a:t>tortor</a:t>
            </a:r>
            <a:r>
              <a:rPr lang="en-GB"/>
              <a:t> </a:t>
            </a:r>
            <a:r>
              <a:rPr lang="en-GB" err="1"/>
              <a:t>suscipit</a:t>
            </a:r>
            <a:r>
              <a:rPr lang="en-GB"/>
              <a:t> cursus </a:t>
            </a:r>
            <a:r>
              <a:rPr lang="en-GB" err="1"/>
              <a:t>vel</a:t>
            </a:r>
            <a:r>
              <a:rPr lang="en-GB"/>
              <a:t> </a:t>
            </a:r>
            <a:r>
              <a:rPr lang="en-GB" err="1"/>
              <a:t>sed</a:t>
            </a:r>
            <a:r>
              <a:rPr lang="en-GB"/>
              <a:t> </a:t>
            </a:r>
            <a:r>
              <a:rPr lang="en-GB" err="1"/>
              <a:t>velit</a:t>
            </a:r>
            <a:r>
              <a:rPr lang="en-GB"/>
              <a:t>.</a:t>
            </a:r>
          </a:p>
        </p:txBody>
      </p:sp>
      <p:grpSp>
        <p:nvGrpSpPr>
          <p:cNvPr id="6" name="Graphic 5">
            <a:extLst>
              <a:ext uri="{FF2B5EF4-FFF2-40B4-BE49-F238E27FC236}">
                <a16:creationId xmlns:a16="http://schemas.microsoft.com/office/drawing/2014/main" id="{C9579081-B4A4-1283-9662-A5B6A4CCFD01}"/>
              </a:ext>
            </a:extLst>
          </p:cNvPr>
          <p:cNvGrpSpPr/>
          <p:nvPr userDrawn="1"/>
        </p:nvGrpSpPr>
        <p:grpSpPr>
          <a:xfrm>
            <a:off x="11353939" y="197478"/>
            <a:ext cx="625231" cy="764426"/>
            <a:chOff x="5191189" y="2336798"/>
            <a:chExt cx="1789757" cy="2188203"/>
          </a:xfrm>
        </p:grpSpPr>
        <p:sp>
          <p:nvSpPr>
            <p:cNvPr id="9" name="Freeform 8">
              <a:extLst>
                <a:ext uri="{FF2B5EF4-FFF2-40B4-BE49-F238E27FC236}">
                  <a16:creationId xmlns:a16="http://schemas.microsoft.com/office/drawing/2014/main" id="{FCBD2435-1959-B81B-B978-040EF9247AC3}"/>
                </a:ext>
              </a:extLst>
            </p:cNvPr>
            <p:cNvSpPr/>
            <p:nvPr userDrawn="1"/>
          </p:nvSpPr>
          <p:spPr>
            <a:xfrm>
              <a:off x="6705236" y="2396631"/>
              <a:ext cx="174332" cy="174753"/>
            </a:xfrm>
            <a:custGeom>
              <a:avLst/>
              <a:gdLst>
                <a:gd name="connsiteX0" fmla="*/ 87166 w 174332"/>
                <a:gd name="connsiteY0" fmla="*/ 174752 h 174752"/>
                <a:gd name="connsiteX1" fmla="*/ 0 w 174332"/>
                <a:gd name="connsiteY1" fmla="*/ 87376 h 174752"/>
                <a:gd name="connsiteX2" fmla="*/ 87166 w 174332"/>
                <a:gd name="connsiteY2" fmla="*/ 0 h 174752"/>
                <a:gd name="connsiteX3" fmla="*/ 174333 w 174332"/>
                <a:gd name="connsiteY3" fmla="*/ 87376 h 174752"/>
                <a:gd name="connsiteX4" fmla="*/ 87166 w 174332"/>
                <a:gd name="connsiteY4" fmla="*/ 174752 h 174752"/>
                <a:gd name="connsiteX5" fmla="*/ 87166 w 174332"/>
                <a:gd name="connsiteY5" fmla="*/ 11397 h 174752"/>
                <a:gd name="connsiteX6" fmla="*/ 10422 w 174332"/>
                <a:gd name="connsiteY6" fmla="*/ 88326 h 174752"/>
                <a:gd name="connsiteX7" fmla="*/ 87166 w 174332"/>
                <a:gd name="connsiteY7" fmla="*/ 165255 h 174752"/>
                <a:gd name="connsiteX8" fmla="*/ 162963 w 174332"/>
                <a:gd name="connsiteY8" fmla="*/ 88326 h 174752"/>
                <a:gd name="connsiteX9" fmla="*/ 87166 w 174332"/>
                <a:gd name="connsiteY9" fmla="*/ 11397 h 17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332" h="174752">
                  <a:moveTo>
                    <a:pt x="87166" y="174752"/>
                  </a:moveTo>
                  <a:cubicBezTo>
                    <a:pt x="38846" y="174752"/>
                    <a:pt x="0" y="135813"/>
                    <a:pt x="0" y="87376"/>
                  </a:cubicBezTo>
                  <a:cubicBezTo>
                    <a:pt x="0" y="38939"/>
                    <a:pt x="38846" y="0"/>
                    <a:pt x="87166" y="0"/>
                  </a:cubicBezTo>
                  <a:cubicBezTo>
                    <a:pt x="135487" y="0"/>
                    <a:pt x="174333" y="38939"/>
                    <a:pt x="174333" y="87376"/>
                  </a:cubicBezTo>
                  <a:cubicBezTo>
                    <a:pt x="174333" y="135813"/>
                    <a:pt x="135487" y="174752"/>
                    <a:pt x="87166" y="174752"/>
                  </a:cubicBezTo>
                  <a:moveTo>
                    <a:pt x="87166" y="11397"/>
                  </a:moveTo>
                  <a:cubicBezTo>
                    <a:pt x="45478" y="11397"/>
                    <a:pt x="10422" y="45587"/>
                    <a:pt x="10422" y="88326"/>
                  </a:cubicBezTo>
                  <a:cubicBezTo>
                    <a:pt x="10422" y="130114"/>
                    <a:pt x="44531" y="165255"/>
                    <a:pt x="87166" y="165255"/>
                  </a:cubicBezTo>
                  <a:cubicBezTo>
                    <a:pt x="128855" y="165255"/>
                    <a:pt x="162963" y="131064"/>
                    <a:pt x="162963" y="88326"/>
                  </a:cubicBezTo>
                  <a:cubicBezTo>
                    <a:pt x="162963" y="45587"/>
                    <a:pt x="128855" y="11397"/>
                    <a:pt x="87166" y="11397"/>
                  </a:cubicBezTo>
                </a:path>
              </a:pathLst>
            </a:custGeom>
            <a:solidFill>
              <a:srgbClr val="1E1E1E"/>
            </a:solidFill>
            <a:ln w="9475" cap="flat">
              <a:noFill/>
              <a:prstDash val="solid"/>
              <a:miter/>
            </a:ln>
          </p:spPr>
          <p:txBody>
            <a:bodyPr rtlCol="0" anchor="ctr"/>
            <a:lstStyle/>
            <a:p>
              <a:endParaRPr lang="en-GB" sz="1092"/>
            </a:p>
          </p:txBody>
        </p:sp>
        <p:sp>
          <p:nvSpPr>
            <p:cNvPr id="10" name="Freeform 9">
              <a:extLst>
                <a:ext uri="{FF2B5EF4-FFF2-40B4-BE49-F238E27FC236}">
                  <a16:creationId xmlns:a16="http://schemas.microsoft.com/office/drawing/2014/main" id="{9900F0BD-5E1A-123C-365B-E13354F51158}"/>
                </a:ext>
              </a:extLst>
            </p:cNvPr>
            <p:cNvSpPr/>
            <p:nvPr userDrawn="1"/>
          </p:nvSpPr>
          <p:spPr>
            <a:xfrm>
              <a:off x="6753556" y="2431771"/>
              <a:ext cx="84325" cy="100673"/>
            </a:xfrm>
            <a:custGeom>
              <a:avLst/>
              <a:gdLst>
                <a:gd name="connsiteX0" fmla="*/ 0 w 84324"/>
                <a:gd name="connsiteY0" fmla="*/ 0 h 100672"/>
                <a:gd name="connsiteX1" fmla="*/ 51163 w 84324"/>
                <a:gd name="connsiteY1" fmla="*/ 0 h 100672"/>
                <a:gd name="connsiteX2" fmla="*/ 82429 w 84324"/>
                <a:gd name="connsiteY2" fmla="*/ 28492 h 100672"/>
                <a:gd name="connsiteX3" fmla="*/ 67270 w 84324"/>
                <a:gd name="connsiteY3" fmla="*/ 52236 h 100672"/>
                <a:gd name="connsiteX4" fmla="*/ 79587 w 84324"/>
                <a:gd name="connsiteY4" fmla="*/ 77879 h 100672"/>
                <a:gd name="connsiteX5" fmla="*/ 84324 w 84324"/>
                <a:gd name="connsiteY5" fmla="*/ 97823 h 100672"/>
                <a:gd name="connsiteX6" fmla="*/ 84324 w 84324"/>
                <a:gd name="connsiteY6" fmla="*/ 100672 h 100672"/>
                <a:gd name="connsiteX7" fmla="*/ 61585 w 84324"/>
                <a:gd name="connsiteY7" fmla="*/ 100672 h 100672"/>
                <a:gd name="connsiteX8" fmla="*/ 59690 w 84324"/>
                <a:gd name="connsiteY8" fmla="*/ 80728 h 100672"/>
                <a:gd name="connsiteX9" fmla="*/ 43583 w 84324"/>
                <a:gd name="connsiteY9" fmla="*/ 61733 h 100672"/>
                <a:gd name="connsiteX10" fmla="*/ 21792 w 84324"/>
                <a:gd name="connsiteY10" fmla="*/ 61733 h 100672"/>
                <a:gd name="connsiteX11" fmla="*/ 21792 w 84324"/>
                <a:gd name="connsiteY11" fmla="*/ 100672 h 100672"/>
                <a:gd name="connsiteX12" fmla="*/ 948 w 84324"/>
                <a:gd name="connsiteY12" fmla="*/ 100672 h 100672"/>
                <a:gd name="connsiteX13" fmla="*/ 948 w 84324"/>
                <a:gd name="connsiteY13" fmla="*/ 0 h 100672"/>
                <a:gd name="connsiteX14" fmla="*/ 45478 w 84324"/>
                <a:gd name="connsiteY14" fmla="*/ 44638 h 100672"/>
                <a:gd name="connsiteX15" fmla="*/ 61585 w 84324"/>
                <a:gd name="connsiteY15" fmla="*/ 31341 h 100672"/>
                <a:gd name="connsiteX16" fmla="*/ 46426 w 84324"/>
                <a:gd name="connsiteY16" fmla="*/ 18045 h 100672"/>
                <a:gd name="connsiteX17" fmla="*/ 19897 w 84324"/>
                <a:gd name="connsiteY17" fmla="*/ 18045 h 100672"/>
                <a:gd name="connsiteX18" fmla="*/ 19897 w 84324"/>
                <a:gd name="connsiteY18" fmla="*/ 44638 h 100672"/>
                <a:gd name="connsiteX19" fmla="*/ 45478 w 84324"/>
                <a:gd name="connsiteY19" fmla="*/ 44638 h 100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4324" h="100672">
                  <a:moveTo>
                    <a:pt x="0" y="0"/>
                  </a:moveTo>
                  <a:lnTo>
                    <a:pt x="51163" y="0"/>
                  </a:lnTo>
                  <a:cubicBezTo>
                    <a:pt x="77692" y="0"/>
                    <a:pt x="82429" y="19945"/>
                    <a:pt x="82429" y="28492"/>
                  </a:cubicBezTo>
                  <a:cubicBezTo>
                    <a:pt x="82429" y="39889"/>
                    <a:pt x="76744" y="49386"/>
                    <a:pt x="67270" y="52236"/>
                  </a:cubicBezTo>
                  <a:cubicBezTo>
                    <a:pt x="75797" y="56035"/>
                    <a:pt x="79587" y="58884"/>
                    <a:pt x="79587" y="77879"/>
                  </a:cubicBezTo>
                  <a:cubicBezTo>
                    <a:pt x="79587" y="92125"/>
                    <a:pt x="79587" y="95924"/>
                    <a:pt x="84324" y="97823"/>
                  </a:cubicBezTo>
                  <a:lnTo>
                    <a:pt x="84324" y="100672"/>
                  </a:lnTo>
                  <a:lnTo>
                    <a:pt x="61585" y="100672"/>
                  </a:lnTo>
                  <a:cubicBezTo>
                    <a:pt x="59690" y="95924"/>
                    <a:pt x="59690" y="91175"/>
                    <a:pt x="59690" y="80728"/>
                  </a:cubicBezTo>
                  <a:cubicBezTo>
                    <a:pt x="59690" y="67431"/>
                    <a:pt x="58743" y="61733"/>
                    <a:pt x="43583" y="61733"/>
                  </a:cubicBezTo>
                  <a:lnTo>
                    <a:pt x="21792" y="61733"/>
                  </a:lnTo>
                  <a:lnTo>
                    <a:pt x="21792" y="100672"/>
                  </a:lnTo>
                  <a:lnTo>
                    <a:pt x="948" y="100672"/>
                  </a:lnTo>
                  <a:lnTo>
                    <a:pt x="948" y="0"/>
                  </a:lnTo>
                  <a:close/>
                  <a:moveTo>
                    <a:pt x="45478" y="44638"/>
                  </a:moveTo>
                  <a:cubicBezTo>
                    <a:pt x="56848" y="44638"/>
                    <a:pt x="61585" y="40839"/>
                    <a:pt x="61585" y="31341"/>
                  </a:cubicBezTo>
                  <a:cubicBezTo>
                    <a:pt x="61585" y="25643"/>
                    <a:pt x="59690" y="18045"/>
                    <a:pt x="46426" y="18045"/>
                  </a:cubicBezTo>
                  <a:lnTo>
                    <a:pt x="19897" y="18045"/>
                  </a:lnTo>
                  <a:lnTo>
                    <a:pt x="19897" y="44638"/>
                  </a:lnTo>
                  <a:lnTo>
                    <a:pt x="45478" y="44638"/>
                  </a:lnTo>
                  <a:close/>
                </a:path>
              </a:pathLst>
            </a:custGeom>
            <a:solidFill>
              <a:srgbClr val="1E1E1E"/>
            </a:solidFill>
            <a:ln w="9475" cap="flat">
              <a:noFill/>
              <a:prstDash val="solid"/>
              <a:miter/>
            </a:ln>
          </p:spPr>
          <p:txBody>
            <a:bodyPr rtlCol="0" anchor="ctr"/>
            <a:lstStyle/>
            <a:p>
              <a:endParaRPr lang="en-GB" sz="1092"/>
            </a:p>
          </p:txBody>
        </p:sp>
        <p:sp>
          <p:nvSpPr>
            <p:cNvPr id="11" name="Freeform 10">
              <a:extLst>
                <a:ext uri="{FF2B5EF4-FFF2-40B4-BE49-F238E27FC236}">
                  <a16:creationId xmlns:a16="http://schemas.microsoft.com/office/drawing/2014/main" id="{B1F62FFD-E14A-05A1-00A9-3A0C7C3347F9}"/>
                </a:ext>
              </a:extLst>
            </p:cNvPr>
            <p:cNvSpPr/>
            <p:nvPr userDrawn="1"/>
          </p:nvSpPr>
          <p:spPr>
            <a:xfrm>
              <a:off x="5191189" y="2336798"/>
              <a:ext cx="1789757" cy="1938417"/>
            </a:xfrm>
            <a:custGeom>
              <a:avLst/>
              <a:gdLst>
                <a:gd name="connsiteX0" fmla="*/ 633851 w 1789752"/>
                <a:gd name="connsiteY0" fmla="*/ 1832997 h 1938417"/>
                <a:gd name="connsiteX1" fmla="*/ 634798 w 1789752"/>
                <a:gd name="connsiteY1" fmla="*/ 1832997 h 1938417"/>
                <a:gd name="connsiteX2" fmla="*/ 684066 w 1789752"/>
                <a:gd name="connsiteY2" fmla="*/ 1764615 h 1938417"/>
                <a:gd name="connsiteX3" fmla="*/ 656590 w 1789752"/>
                <a:gd name="connsiteY3" fmla="*/ 1702882 h 1938417"/>
                <a:gd name="connsiteX4" fmla="*/ 577951 w 1789752"/>
                <a:gd name="connsiteY4" fmla="*/ 1684837 h 1938417"/>
                <a:gd name="connsiteX5" fmla="*/ 498364 w 1789752"/>
                <a:gd name="connsiteY5" fmla="*/ 1684837 h 1938417"/>
                <a:gd name="connsiteX6" fmla="*/ 498364 w 1789752"/>
                <a:gd name="connsiteY6" fmla="*/ 1937468 h 1938417"/>
                <a:gd name="connsiteX7" fmla="*/ 541000 w 1789752"/>
                <a:gd name="connsiteY7" fmla="*/ 1937468 h 1938417"/>
                <a:gd name="connsiteX8" fmla="*/ 541000 w 1789752"/>
                <a:gd name="connsiteY8" fmla="*/ 1841544 h 1938417"/>
                <a:gd name="connsiteX9" fmla="*/ 588373 w 1789752"/>
                <a:gd name="connsiteY9" fmla="*/ 1841544 h 1938417"/>
                <a:gd name="connsiteX10" fmla="*/ 639536 w 1789752"/>
                <a:gd name="connsiteY10" fmla="*/ 1937468 h 1938417"/>
                <a:gd name="connsiteX11" fmla="*/ 688804 w 1789752"/>
                <a:gd name="connsiteY11" fmla="*/ 1937468 h 1938417"/>
                <a:gd name="connsiteX12" fmla="*/ 631956 w 1789752"/>
                <a:gd name="connsiteY12" fmla="*/ 1832997 h 1938417"/>
                <a:gd name="connsiteX13" fmla="*/ 633851 w 1789752"/>
                <a:gd name="connsiteY13" fmla="*/ 1832997 h 1938417"/>
                <a:gd name="connsiteX14" fmla="*/ 620587 w 1789752"/>
                <a:gd name="connsiteY14" fmla="*/ 1800706 h 1938417"/>
                <a:gd name="connsiteX15" fmla="*/ 593110 w 1789752"/>
                <a:gd name="connsiteY15" fmla="*/ 1807354 h 1938417"/>
                <a:gd name="connsiteX16" fmla="*/ 560897 w 1789752"/>
                <a:gd name="connsiteY16" fmla="*/ 1808303 h 1938417"/>
                <a:gd name="connsiteX17" fmla="*/ 541000 w 1789752"/>
                <a:gd name="connsiteY17" fmla="*/ 1808303 h 1938417"/>
                <a:gd name="connsiteX18" fmla="*/ 541000 w 1789752"/>
                <a:gd name="connsiteY18" fmla="*/ 1721877 h 1938417"/>
                <a:gd name="connsiteX19" fmla="*/ 565634 w 1789752"/>
                <a:gd name="connsiteY19" fmla="*/ 1721877 h 1938417"/>
                <a:gd name="connsiteX20" fmla="*/ 617744 w 1789752"/>
                <a:gd name="connsiteY20" fmla="*/ 1727575 h 1938417"/>
                <a:gd name="connsiteX21" fmla="*/ 639536 w 1789752"/>
                <a:gd name="connsiteY21" fmla="*/ 1764615 h 1938417"/>
                <a:gd name="connsiteX22" fmla="*/ 639536 w 1789752"/>
                <a:gd name="connsiteY22" fmla="*/ 1764615 h 1938417"/>
                <a:gd name="connsiteX23" fmla="*/ 639536 w 1789752"/>
                <a:gd name="connsiteY23" fmla="*/ 1764615 h 1938417"/>
                <a:gd name="connsiteX24" fmla="*/ 639536 w 1789752"/>
                <a:gd name="connsiteY24" fmla="*/ 1764615 h 1938417"/>
                <a:gd name="connsiteX25" fmla="*/ 620587 w 1789752"/>
                <a:gd name="connsiteY25" fmla="*/ 1800706 h 1938417"/>
                <a:gd name="connsiteX26" fmla="*/ 403618 w 1789752"/>
                <a:gd name="connsiteY26" fmla="*/ 1938418 h 1938417"/>
                <a:gd name="connsiteX27" fmla="*/ 445306 w 1789752"/>
                <a:gd name="connsiteY27" fmla="*/ 1938418 h 1938417"/>
                <a:gd name="connsiteX28" fmla="*/ 445306 w 1789752"/>
                <a:gd name="connsiteY28" fmla="*/ 1684837 h 1938417"/>
                <a:gd name="connsiteX29" fmla="*/ 403618 w 1789752"/>
                <a:gd name="connsiteY29" fmla="*/ 1684837 h 1938417"/>
                <a:gd name="connsiteX30" fmla="*/ 403618 w 1789752"/>
                <a:gd name="connsiteY30" fmla="*/ 1938418 h 1938417"/>
                <a:gd name="connsiteX31" fmla="*/ 42636 w 1789752"/>
                <a:gd name="connsiteY31" fmla="*/ 1721877 h 1938417"/>
                <a:gd name="connsiteX32" fmla="*/ 165806 w 1789752"/>
                <a:gd name="connsiteY32" fmla="*/ 1721877 h 1938417"/>
                <a:gd name="connsiteX33" fmla="*/ 165806 w 1789752"/>
                <a:gd name="connsiteY33" fmla="*/ 1683888 h 1938417"/>
                <a:gd name="connsiteX34" fmla="*/ 0 w 1789752"/>
                <a:gd name="connsiteY34" fmla="*/ 1683888 h 1938417"/>
                <a:gd name="connsiteX35" fmla="*/ 0 w 1789752"/>
                <a:gd name="connsiteY35" fmla="*/ 1937468 h 1938417"/>
                <a:gd name="connsiteX36" fmla="*/ 42636 w 1789752"/>
                <a:gd name="connsiteY36" fmla="*/ 1937468 h 1938417"/>
                <a:gd name="connsiteX37" fmla="*/ 42636 w 1789752"/>
                <a:gd name="connsiteY37" fmla="*/ 1827298 h 1938417"/>
                <a:gd name="connsiteX38" fmla="*/ 150646 w 1789752"/>
                <a:gd name="connsiteY38" fmla="*/ 1827298 h 1938417"/>
                <a:gd name="connsiteX39" fmla="*/ 150646 w 1789752"/>
                <a:gd name="connsiteY39" fmla="*/ 1791208 h 1938417"/>
                <a:gd name="connsiteX40" fmla="*/ 42636 w 1789752"/>
                <a:gd name="connsiteY40" fmla="*/ 1791208 h 1938417"/>
                <a:gd name="connsiteX41" fmla="*/ 42636 w 1789752"/>
                <a:gd name="connsiteY41" fmla="*/ 1721877 h 1938417"/>
                <a:gd name="connsiteX42" fmla="*/ 235918 w 1789752"/>
                <a:gd name="connsiteY42" fmla="*/ 1684837 h 1938417"/>
                <a:gd name="connsiteX43" fmla="*/ 150646 w 1789752"/>
                <a:gd name="connsiteY43" fmla="*/ 1938418 h 1938417"/>
                <a:gd name="connsiteX44" fmla="*/ 196124 w 1789752"/>
                <a:gd name="connsiteY44" fmla="*/ 1938418 h 1938417"/>
                <a:gd name="connsiteX45" fmla="*/ 211284 w 1789752"/>
                <a:gd name="connsiteY45" fmla="*/ 1888081 h 1938417"/>
                <a:gd name="connsiteX46" fmla="*/ 312662 w 1789752"/>
                <a:gd name="connsiteY46" fmla="*/ 1888081 h 1938417"/>
                <a:gd name="connsiteX47" fmla="*/ 327821 w 1789752"/>
                <a:gd name="connsiteY47" fmla="*/ 1938418 h 1938417"/>
                <a:gd name="connsiteX48" fmla="*/ 373299 w 1789752"/>
                <a:gd name="connsiteY48" fmla="*/ 1938418 h 1938417"/>
                <a:gd name="connsiteX49" fmla="*/ 287080 w 1789752"/>
                <a:gd name="connsiteY49" fmla="*/ 1684837 h 1938417"/>
                <a:gd name="connsiteX50" fmla="*/ 235918 w 1789752"/>
                <a:gd name="connsiteY50" fmla="*/ 1684837 h 1938417"/>
                <a:gd name="connsiteX51" fmla="*/ 301292 w 1789752"/>
                <a:gd name="connsiteY51" fmla="*/ 1851042 h 1938417"/>
                <a:gd name="connsiteX52" fmla="*/ 222653 w 1789752"/>
                <a:gd name="connsiteY52" fmla="*/ 1851042 h 1938417"/>
                <a:gd name="connsiteX53" fmla="*/ 262447 w 1789752"/>
                <a:gd name="connsiteY53" fmla="*/ 1719028 h 1938417"/>
                <a:gd name="connsiteX54" fmla="*/ 300345 w 1789752"/>
                <a:gd name="connsiteY54" fmla="*/ 1847243 h 1938417"/>
                <a:gd name="connsiteX55" fmla="*/ 301292 w 1789752"/>
                <a:gd name="connsiteY55" fmla="*/ 1851042 h 1938417"/>
                <a:gd name="connsiteX56" fmla="*/ 1528254 w 1789752"/>
                <a:gd name="connsiteY56" fmla="*/ 1703832 h 1938417"/>
                <a:gd name="connsiteX57" fmla="*/ 1453404 w 1789752"/>
                <a:gd name="connsiteY57" fmla="*/ 1683888 h 1938417"/>
                <a:gd name="connsiteX58" fmla="*/ 1364343 w 1789752"/>
                <a:gd name="connsiteY58" fmla="*/ 1683888 h 1938417"/>
                <a:gd name="connsiteX59" fmla="*/ 1364343 w 1789752"/>
                <a:gd name="connsiteY59" fmla="*/ 1937468 h 1938417"/>
                <a:gd name="connsiteX60" fmla="*/ 1443930 w 1789752"/>
                <a:gd name="connsiteY60" fmla="*/ 1937468 h 1938417"/>
                <a:gd name="connsiteX61" fmla="*/ 1525411 w 1789752"/>
                <a:gd name="connsiteY61" fmla="*/ 1922272 h 1938417"/>
                <a:gd name="connsiteX62" fmla="*/ 1577521 w 1789752"/>
                <a:gd name="connsiteY62" fmla="*/ 1813052 h 1938417"/>
                <a:gd name="connsiteX63" fmla="*/ 1528254 w 1789752"/>
                <a:gd name="connsiteY63" fmla="*/ 1703832 h 1938417"/>
                <a:gd name="connsiteX64" fmla="*/ 1531096 w 1789752"/>
                <a:gd name="connsiteY64" fmla="*/ 1814002 h 1938417"/>
                <a:gd name="connsiteX65" fmla="*/ 1491303 w 1789752"/>
                <a:gd name="connsiteY65" fmla="*/ 1893780 h 1938417"/>
                <a:gd name="connsiteX66" fmla="*/ 1429718 w 1789752"/>
                <a:gd name="connsiteY66" fmla="*/ 1899478 h 1938417"/>
                <a:gd name="connsiteX67" fmla="*/ 1406031 w 1789752"/>
                <a:gd name="connsiteY67" fmla="*/ 1899478 h 1938417"/>
                <a:gd name="connsiteX68" fmla="*/ 1406031 w 1789752"/>
                <a:gd name="connsiteY68" fmla="*/ 1722827 h 1938417"/>
                <a:gd name="connsiteX69" fmla="*/ 1434455 w 1789752"/>
                <a:gd name="connsiteY69" fmla="*/ 1722827 h 1938417"/>
                <a:gd name="connsiteX70" fmla="*/ 1489408 w 1789752"/>
                <a:gd name="connsiteY70" fmla="*/ 1730425 h 1938417"/>
                <a:gd name="connsiteX71" fmla="*/ 1531096 w 1789752"/>
                <a:gd name="connsiteY71" fmla="*/ 1814002 h 1938417"/>
                <a:gd name="connsiteX72" fmla="*/ 1531096 w 1789752"/>
                <a:gd name="connsiteY72" fmla="*/ 1814002 h 1938417"/>
                <a:gd name="connsiteX73" fmla="*/ 1789753 w 1789752"/>
                <a:gd name="connsiteY73" fmla="*/ 1721877 h 1938417"/>
                <a:gd name="connsiteX74" fmla="*/ 1789753 w 1789752"/>
                <a:gd name="connsiteY74" fmla="*/ 1683888 h 1938417"/>
                <a:gd name="connsiteX75" fmla="*/ 1611630 w 1789752"/>
                <a:gd name="connsiteY75" fmla="*/ 1683888 h 1938417"/>
                <a:gd name="connsiteX76" fmla="*/ 1611630 w 1789752"/>
                <a:gd name="connsiteY76" fmla="*/ 1937468 h 1938417"/>
                <a:gd name="connsiteX77" fmla="*/ 1788805 w 1789752"/>
                <a:gd name="connsiteY77" fmla="*/ 1937468 h 1938417"/>
                <a:gd name="connsiteX78" fmla="*/ 1788805 w 1789752"/>
                <a:gd name="connsiteY78" fmla="*/ 1899478 h 1938417"/>
                <a:gd name="connsiteX79" fmla="*/ 1653318 w 1789752"/>
                <a:gd name="connsiteY79" fmla="*/ 1899478 h 1938417"/>
                <a:gd name="connsiteX80" fmla="*/ 1653318 w 1789752"/>
                <a:gd name="connsiteY80" fmla="*/ 1824449 h 1938417"/>
                <a:gd name="connsiteX81" fmla="*/ 1777436 w 1789752"/>
                <a:gd name="connsiteY81" fmla="*/ 1824449 h 1938417"/>
                <a:gd name="connsiteX82" fmla="*/ 1777436 w 1789752"/>
                <a:gd name="connsiteY82" fmla="*/ 1788359 h 1938417"/>
                <a:gd name="connsiteX83" fmla="*/ 1653318 w 1789752"/>
                <a:gd name="connsiteY83" fmla="*/ 1788359 h 1938417"/>
                <a:gd name="connsiteX84" fmla="*/ 1653318 w 1789752"/>
                <a:gd name="connsiteY84" fmla="*/ 1721877 h 1938417"/>
                <a:gd name="connsiteX85" fmla="*/ 1789753 w 1789752"/>
                <a:gd name="connsiteY85" fmla="*/ 1721877 h 1938417"/>
                <a:gd name="connsiteX86" fmla="*/ 698278 w 1789752"/>
                <a:gd name="connsiteY86" fmla="*/ 1722827 h 1938417"/>
                <a:gd name="connsiteX87" fmla="*/ 768390 w 1789752"/>
                <a:gd name="connsiteY87" fmla="*/ 1722827 h 1938417"/>
                <a:gd name="connsiteX88" fmla="*/ 768390 w 1789752"/>
                <a:gd name="connsiteY88" fmla="*/ 1937468 h 1938417"/>
                <a:gd name="connsiteX89" fmla="*/ 811026 w 1789752"/>
                <a:gd name="connsiteY89" fmla="*/ 1937468 h 1938417"/>
                <a:gd name="connsiteX90" fmla="*/ 811026 w 1789752"/>
                <a:gd name="connsiteY90" fmla="*/ 1722827 h 1938417"/>
                <a:gd name="connsiteX91" fmla="*/ 882086 w 1789752"/>
                <a:gd name="connsiteY91" fmla="*/ 1722827 h 1938417"/>
                <a:gd name="connsiteX92" fmla="*/ 882086 w 1789752"/>
                <a:gd name="connsiteY92" fmla="*/ 1684837 h 1938417"/>
                <a:gd name="connsiteX93" fmla="*/ 698278 w 1789752"/>
                <a:gd name="connsiteY93" fmla="*/ 1684837 h 1938417"/>
                <a:gd name="connsiteX94" fmla="*/ 698278 w 1789752"/>
                <a:gd name="connsiteY94" fmla="*/ 1722827 h 1938417"/>
                <a:gd name="connsiteX95" fmla="*/ 1204222 w 1789752"/>
                <a:gd name="connsiteY95" fmla="*/ 1684837 h 1938417"/>
                <a:gd name="connsiteX96" fmla="*/ 1118951 w 1789752"/>
                <a:gd name="connsiteY96" fmla="*/ 1938418 h 1938417"/>
                <a:gd name="connsiteX97" fmla="*/ 1164429 w 1789752"/>
                <a:gd name="connsiteY97" fmla="*/ 1938418 h 1938417"/>
                <a:gd name="connsiteX98" fmla="*/ 1179588 w 1789752"/>
                <a:gd name="connsiteY98" fmla="*/ 1888081 h 1938417"/>
                <a:gd name="connsiteX99" fmla="*/ 1280966 w 1789752"/>
                <a:gd name="connsiteY99" fmla="*/ 1888081 h 1938417"/>
                <a:gd name="connsiteX100" fmla="*/ 1296126 w 1789752"/>
                <a:gd name="connsiteY100" fmla="*/ 1938418 h 1938417"/>
                <a:gd name="connsiteX101" fmla="*/ 1341604 w 1789752"/>
                <a:gd name="connsiteY101" fmla="*/ 1938418 h 1938417"/>
                <a:gd name="connsiteX102" fmla="*/ 1255385 w 1789752"/>
                <a:gd name="connsiteY102" fmla="*/ 1684837 h 1938417"/>
                <a:gd name="connsiteX103" fmla="*/ 1204222 w 1789752"/>
                <a:gd name="connsiteY103" fmla="*/ 1684837 h 1938417"/>
                <a:gd name="connsiteX104" fmla="*/ 1190958 w 1789752"/>
                <a:gd name="connsiteY104" fmla="*/ 1851042 h 1938417"/>
                <a:gd name="connsiteX105" fmla="*/ 1230751 w 1789752"/>
                <a:gd name="connsiteY105" fmla="*/ 1719028 h 1938417"/>
                <a:gd name="connsiteX106" fmla="*/ 1269597 w 1789752"/>
                <a:gd name="connsiteY106" fmla="*/ 1851042 h 1938417"/>
                <a:gd name="connsiteX107" fmla="*/ 1190958 w 1789752"/>
                <a:gd name="connsiteY107" fmla="*/ 1851042 h 1938417"/>
                <a:gd name="connsiteX108" fmla="*/ 1046944 w 1789752"/>
                <a:gd name="connsiteY108" fmla="*/ 1832997 h 1938417"/>
                <a:gd name="connsiteX109" fmla="*/ 1048839 w 1789752"/>
                <a:gd name="connsiteY109" fmla="*/ 1832997 h 1938417"/>
                <a:gd name="connsiteX110" fmla="*/ 1098107 w 1789752"/>
                <a:gd name="connsiteY110" fmla="*/ 1764615 h 1938417"/>
                <a:gd name="connsiteX111" fmla="*/ 1070630 w 1789752"/>
                <a:gd name="connsiteY111" fmla="*/ 1702882 h 1938417"/>
                <a:gd name="connsiteX112" fmla="*/ 991991 w 1789752"/>
                <a:gd name="connsiteY112" fmla="*/ 1684837 h 1938417"/>
                <a:gd name="connsiteX113" fmla="*/ 912404 w 1789752"/>
                <a:gd name="connsiteY113" fmla="*/ 1684837 h 1938417"/>
                <a:gd name="connsiteX114" fmla="*/ 912404 w 1789752"/>
                <a:gd name="connsiteY114" fmla="*/ 1937468 h 1938417"/>
                <a:gd name="connsiteX115" fmla="*/ 955040 w 1789752"/>
                <a:gd name="connsiteY115" fmla="*/ 1937468 h 1938417"/>
                <a:gd name="connsiteX116" fmla="*/ 955040 w 1789752"/>
                <a:gd name="connsiteY116" fmla="*/ 1841544 h 1938417"/>
                <a:gd name="connsiteX117" fmla="*/ 1002413 w 1789752"/>
                <a:gd name="connsiteY117" fmla="*/ 1841544 h 1938417"/>
                <a:gd name="connsiteX118" fmla="*/ 1053576 w 1789752"/>
                <a:gd name="connsiteY118" fmla="*/ 1937468 h 1938417"/>
                <a:gd name="connsiteX119" fmla="*/ 1102844 w 1789752"/>
                <a:gd name="connsiteY119" fmla="*/ 1937468 h 1938417"/>
                <a:gd name="connsiteX120" fmla="*/ 1045996 w 1789752"/>
                <a:gd name="connsiteY120" fmla="*/ 1832997 h 1938417"/>
                <a:gd name="connsiteX121" fmla="*/ 1046944 w 1789752"/>
                <a:gd name="connsiteY121" fmla="*/ 1832997 h 1938417"/>
                <a:gd name="connsiteX122" fmla="*/ 1033679 w 1789752"/>
                <a:gd name="connsiteY122" fmla="*/ 1800706 h 1938417"/>
                <a:gd name="connsiteX123" fmla="*/ 1006203 w 1789752"/>
                <a:gd name="connsiteY123" fmla="*/ 1807354 h 1938417"/>
                <a:gd name="connsiteX124" fmla="*/ 973989 w 1789752"/>
                <a:gd name="connsiteY124" fmla="*/ 1808303 h 1938417"/>
                <a:gd name="connsiteX125" fmla="*/ 954093 w 1789752"/>
                <a:gd name="connsiteY125" fmla="*/ 1808303 h 1938417"/>
                <a:gd name="connsiteX126" fmla="*/ 954093 w 1789752"/>
                <a:gd name="connsiteY126" fmla="*/ 1724726 h 1938417"/>
                <a:gd name="connsiteX127" fmla="*/ 954093 w 1789752"/>
                <a:gd name="connsiteY127" fmla="*/ 1721877 h 1938417"/>
                <a:gd name="connsiteX128" fmla="*/ 978727 w 1789752"/>
                <a:gd name="connsiteY128" fmla="*/ 1721877 h 1938417"/>
                <a:gd name="connsiteX129" fmla="*/ 1030837 w 1789752"/>
                <a:gd name="connsiteY129" fmla="*/ 1727575 h 1938417"/>
                <a:gd name="connsiteX130" fmla="*/ 1052628 w 1789752"/>
                <a:gd name="connsiteY130" fmla="*/ 1764615 h 1938417"/>
                <a:gd name="connsiteX131" fmla="*/ 1052628 w 1789752"/>
                <a:gd name="connsiteY131" fmla="*/ 1764615 h 1938417"/>
                <a:gd name="connsiteX132" fmla="*/ 1052628 w 1789752"/>
                <a:gd name="connsiteY132" fmla="*/ 1764615 h 1938417"/>
                <a:gd name="connsiteX133" fmla="*/ 1052628 w 1789752"/>
                <a:gd name="connsiteY133" fmla="*/ 1764615 h 1938417"/>
                <a:gd name="connsiteX134" fmla="*/ 1033679 w 1789752"/>
                <a:gd name="connsiteY134" fmla="*/ 1800706 h 1938417"/>
                <a:gd name="connsiteX135" fmla="*/ 1671320 w 1789752"/>
                <a:gd name="connsiteY135" fmla="*/ 778786 h 1938417"/>
                <a:gd name="connsiteX136" fmla="*/ 894403 w 1789752"/>
                <a:gd name="connsiteY136" fmla="*/ 0 h 1938417"/>
                <a:gd name="connsiteX137" fmla="*/ 117485 w 1789752"/>
                <a:gd name="connsiteY137" fmla="*/ 778786 h 1938417"/>
                <a:gd name="connsiteX138" fmla="*/ 894403 w 1789752"/>
                <a:gd name="connsiteY138" fmla="*/ 1557572 h 1938417"/>
                <a:gd name="connsiteX139" fmla="*/ 1671320 w 1789752"/>
                <a:gd name="connsiteY139" fmla="*/ 778786 h 1938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1789752" h="1938417">
                  <a:moveTo>
                    <a:pt x="633851" y="1832997"/>
                  </a:moveTo>
                  <a:lnTo>
                    <a:pt x="634798" y="1832997"/>
                  </a:lnTo>
                  <a:cubicBezTo>
                    <a:pt x="649010" y="1828248"/>
                    <a:pt x="684066" y="1812102"/>
                    <a:pt x="684066" y="1764615"/>
                  </a:cubicBezTo>
                  <a:cubicBezTo>
                    <a:pt x="684066" y="1735173"/>
                    <a:pt x="671749" y="1715229"/>
                    <a:pt x="656590" y="1702882"/>
                  </a:cubicBezTo>
                  <a:cubicBezTo>
                    <a:pt x="634798" y="1684837"/>
                    <a:pt x="613007" y="1684837"/>
                    <a:pt x="577951" y="1684837"/>
                  </a:cubicBezTo>
                  <a:lnTo>
                    <a:pt x="498364" y="1684837"/>
                  </a:lnTo>
                  <a:lnTo>
                    <a:pt x="498364" y="1937468"/>
                  </a:lnTo>
                  <a:lnTo>
                    <a:pt x="541000" y="1937468"/>
                  </a:lnTo>
                  <a:lnTo>
                    <a:pt x="541000" y="1841544"/>
                  </a:lnTo>
                  <a:lnTo>
                    <a:pt x="588373" y="1841544"/>
                  </a:lnTo>
                  <a:lnTo>
                    <a:pt x="639536" y="1937468"/>
                  </a:lnTo>
                  <a:lnTo>
                    <a:pt x="688804" y="1937468"/>
                  </a:lnTo>
                  <a:lnTo>
                    <a:pt x="631956" y="1832997"/>
                  </a:lnTo>
                  <a:lnTo>
                    <a:pt x="633851" y="1832997"/>
                  </a:lnTo>
                  <a:close/>
                  <a:moveTo>
                    <a:pt x="620587" y="1800706"/>
                  </a:moveTo>
                  <a:cubicBezTo>
                    <a:pt x="610164" y="1806404"/>
                    <a:pt x="597847" y="1806404"/>
                    <a:pt x="593110" y="1807354"/>
                  </a:cubicBezTo>
                  <a:cubicBezTo>
                    <a:pt x="583636" y="1807354"/>
                    <a:pt x="577951" y="1808303"/>
                    <a:pt x="560897" y="1808303"/>
                  </a:cubicBezTo>
                  <a:lnTo>
                    <a:pt x="541000" y="1808303"/>
                  </a:lnTo>
                  <a:lnTo>
                    <a:pt x="541000" y="1721877"/>
                  </a:lnTo>
                  <a:lnTo>
                    <a:pt x="565634" y="1721877"/>
                  </a:lnTo>
                  <a:cubicBezTo>
                    <a:pt x="594058" y="1721877"/>
                    <a:pt x="607322" y="1721877"/>
                    <a:pt x="617744" y="1727575"/>
                  </a:cubicBezTo>
                  <a:cubicBezTo>
                    <a:pt x="638588" y="1738023"/>
                    <a:pt x="639536" y="1758917"/>
                    <a:pt x="639536" y="1764615"/>
                  </a:cubicBezTo>
                  <a:lnTo>
                    <a:pt x="639536" y="1764615"/>
                  </a:lnTo>
                  <a:lnTo>
                    <a:pt x="639536" y="1764615"/>
                  </a:lnTo>
                  <a:cubicBezTo>
                    <a:pt x="639536" y="1764615"/>
                    <a:pt x="639536" y="1764615"/>
                    <a:pt x="639536" y="1764615"/>
                  </a:cubicBezTo>
                  <a:cubicBezTo>
                    <a:pt x="640483" y="1783610"/>
                    <a:pt x="631009" y="1795007"/>
                    <a:pt x="620587" y="1800706"/>
                  </a:cubicBezTo>
                  <a:moveTo>
                    <a:pt x="403618" y="1938418"/>
                  </a:moveTo>
                  <a:lnTo>
                    <a:pt x="445306" y="1938418"/>
                  </a:lnTo>
                  <a:lnTo>
                    <a:pt x="445306" y="1684837"/>
                  </a:lnTo>
                  <a:lnTo>
                    <a:pt x="403618" y="1684837"/>
                  </a:lnTo>
                  <a:lnTo>
                    <a:pt x="403618" y="1938418"/>
                  </a:lnTo>
                  <a:close/>
                  <a:moveTo>
                    <a:pt x="42636" y="1721877"/>
                  </a:moveTo>
                  <a:lnTo>
                    <a:pt x="165806" y="1721877"/>
                  </a:lnTo>
                  <a:lnTo>
                    <a:pt x="165806" y="1683888"/>
                  </a:lnTo>
                  <a:lnTo>
                    <a:pt x="0" y="1683888"/>
                  </a:lnTo>
                  <a:lnTo>
                    <a:pt x="0" y="1937468"/>
                  </a:lnTo>
                  <a:lnTo>
                    <a:pt x="42636" y="1937468"/>
                  </a:lnTo>
                  <a:lnTo>
                    <a:pt x="42636" y="1827298"/>
                  </a:lnTo>
                  <a:lnTo>
                    <a:pt x="150646" y="1827298"/>
                  </a:lnTo>
                  <a:lnTo>
                    <a:pt x="150646" y="1791208"/>
                  </a:lnTo>
                  <a:lnTo>
                    <a:pt x="42636" y="1791208"/>
                  </a:lnTo>
                  <a:lnTo>
                    <a:pt x="42636" y="1721877"/>
                  </a:lnTo>
                  <a:close/>
                  <a:moveTo>
                    <a:pt x="235918" y="1684837"/>
                  </a:moveTo>
                  <a:lnTo>
                    <a:pt x="150646" y="1938418"/>
                  </a:lnTo>
                  <a:lnTo>
                    <a:pt x="196124" y="1938418"/>
                  </a:lnTo>
                  <a:lnTo>
                    <a:pt x="211284" y="1888081"/>
                  </a:lnTo>
                  <a:lnTo>
                    <a:pt x="312662" y="1888081"/>
                  </a:lnTo>
                  <a:lnTo>
                    <a:pt x="327821" y="1938418"/>
                  </a:lnTo>
                  <a:lnTo>
                    <a:pt x="373299" y="1938418"/>
                  </a:lnTo>
                  <a:lnTo>
                    <a:pt x="287080" y="1684837"/>
                  </a:lnTo>
                  <a:lnTo>
                    <a:pt x="235918" y="1684837"/>
                  </a:lnTo>
                  <a:close/>
                  <a:moveTo>
                    <a:pt x="301292" y="1851042"/>
                  </a:moveTo>
                  <a:lnTo>
                    <a:pt x="222653" y="1851042"/>
                  </a:lnTo>
                  <a:lnTo>
                    <a:pt x="262447" y="1719028"/>
                  </a:lnTo>
                  <a:lnTo>
                    <a:pt x="300345" y="1847243"/>
                  </a:lnTo>
                  <a:lnTo>
                    <a:pt x="301292" y="1851042"/>
                  </a:lnTo>
                  <a:close/>
                  <a:moveTo>
                    <a:pt x="1528254" y="1703832"/>
                  </a:moveTo>
                  <a:cubicBezTo>
                    <a:pt x="1501725" y="1684837"/>
                    <a:pt x="1475196" y="1684837"/>
                    <a:pt x="1453404" y="1683888"/>
                  </a:cubicBezTo>
                  <a:lnTo>
                    <a:pt x="1364343" y="1683888"/>
                  </a:lnTo>
                  <a:lnTo>
                    <a:pt x="1364343" y="1937468"/>
                  </a:lnTo>
                  <a:lnTo>
                    <a:pt x="1443930" y="1937468"/>
                  </a:lnTo>
                  <a:cubicBezTo>
                    <a:pt x="1474248" y="1937468"/>
                    <a:pt x="1500777" y="1936518"/>
                    <a:pt x="1525411" y="1922272"/>
                  </a:cubicBezTo>
                  <a:cubicBezTo>
                    <a:pt x="1562362" y="1901378"/>
                    <a:pt x="1576574" y="1856740"/>
                    <a:pt x="1577521" y="1813052"/>
                  </a:cubicBezTo>
                  <a:cubicBezTo>
                    <a:pt x="1577521" y="1784560"/>
                    <a:pt x="1570889" y="1734224"/>
                    <a:pt x="1528254" y="1703832"/>
                  </a:cubicBezTo>
                  <a:moveTo>
                    <a:pt x="1531096" y="1814002"/>
                  </a:moveTo>
                  <a:cubicBezTo>
                    <a:pt x="1531096" y="1868137"/>
                    <a:pt x="1510252" y="1886182"/>
                    <a:pt x="1491303" y="1893780"/>
                  </a:cubicBezTo>
                  <a:cubicBezTo>
                    <a:pt x="1479933" y="1897579"/>
                    <a:pt x="1466669" y="1899478"/>
                    <a:pt x="1429718" y="1899478"/>
                  </a:cubicBezTo>
                  <a:lnTo>
                    <a:pt x="1406031" y="1899478"/>
                  </a:lnTo>
                  <a:lnTo>
                    <a:pt x="1406031" y="1722827"/>
                  </a:lnTo>
                  <a:lnTo>
                    <a:pt x="1434455" y="1722827"/>
                  </a:lnTo>
                  <a:cubicBezTo>
                    <a:pt x="1466669" y="1722827"/>
                    <a:pt x="1475196" y="1723777"/>
                    <a:pt x="1489408" y="1730425"/>
                  </a:cubicBezTo>
                  <a:cubicBezTo>
                    <a:pt x="1528254" y="1748470"/>
                    <a:pt x="1531096" y="1789309"/>
                    <a:pt x="1531096" y="1814002"/>
                  </a:cubicBezTo>
                  <a:lnTo>
                    <a:pt x="1531096" y="1814002"/>
                  </a:lnTo>
                  <a:close/>
                  <a:moveTo>
                    <a:pt x="1789753" y="1721877"/>
                  </a:moveTo>
                  <a:lnTo>
                    <a:pt x="1789753" y="1683888"/>
                  </a:lnTo>
                  <a:lnTo>
                    <a:pt x="1611630" y="1683888"/>
                  </a:lnTo>
                  <a:lnTo>
                    <a:pt x="1611630" y="1937468"/>
                  </a:lnTo>
                  <a:lnTo>
                    <a:pt x="1788805" y="1937468"/>
                  </a:lnTo>
                  <a:lnTo>
                    <a:pt x="1788805" y="1899478"/>
                  </a:lnTo>
                  <a:lnTo>
                    <a:pt x="1653318" y="1899478"/>
                  </a:lnTo>
                  <a:lnTo>
                    <a:pt x="1653318" y="1824449"/>
                  </a:lnTo>
                  <a:lnTo>
                    <a:pt x="1777436" y="1824449"/>
                  </a:lnTo>
                  <a:lnTo>
                    <a:pt x="1777436" y="1788359"/>
                  </a:lnTo>
                  <a:lnTo>
                    <a:pt x="1653318" y="1788359"/>
                  </a:lnTo>
                  <a:lnTo>
                    <a:pt x="1653318" y="1721877"/>
                  </a:lnTo>
                  <a:lnTo>
                    <a:pt x="1789753" y="1721877"/>
                  </a:lnTo>
                  <a:close/>
                  <a:moveTo>
                    <a:pt x="698278" y="1722827"/>
                  </a:moveTo>
                  <a:lnTo>
                    <a:pt x="768390" y="1722827"/>
                  </a:lnTo>
                  <a:lnTo>
                    <a:pt x="768390" y="1937468"/>
                  </a:lnTo>
                  <a:lnTo>
                    <a:pt x="811026" y="1937468"/>
                  </a:lnTo>
                  <a:lnTo>
                    <a:pt x="811026" y="1722827"/>
                  </a:lnTo>
                  <a:lnTo>
                    <a:pt x="882086" y="1722827"/>
                  </a:lnTo>
                  <a:lnTo>
                    <a:pt x="882086" y="1684837"/>
                  </a:lnTo>
                  <a:lnTo>
                    <a:pt x="698278" y="1684837"/>
                  </a:lnTo>
                  <a:lnTo>
                    <a:pt x="698278" y="1722827"/>
                  </a:lnTo>
                  <a:close/>
                  <a:moveTo>
                    <a:pt x="1204222" y="1684837"/>
                  </a:moveTo>
                  <a:lnTo>
                    <a:pt x="1118951" y="1938418"/>
                  </a:lnTo>
                  <a:lnTo>
                    <a:pt x="1164429" y="1938418"/>
                  </a:lnTo>
                  <a:lnTo>
                    <a:pt x="1179588" y="1888081"/>
                  </a:lnTo>
                  <a:lnTo>
                    <a:pt x="1280966" y="1888081"/>
                  </a:lnTo>
                  <a:lnTo>
                    <a:pt x="1296126" y="1938418"/>
                  </a:lnTo>
                  <a:lnTo>
                    <a:pt x="1341604" y="1938418"/>
                  </a:lnTo>
                  <a:lnTo>
                    <a:pt x="1255385" y="1684837"/>
                  </a:lnTo>
                  <a:lnTo>
                    <a:pt x="1204222" y="1684837"/>
                  </a:lnTo>
                  <a:close/>
                  <a:moveTo>
                    <a:pt x="1190958" y="1851042"/>
                  </a:moveTo>
                  <a:lnTo>
                    <a:pt x="1230751" y="1719028"/>
                  </a:lnTo>
                  <a:lnTo>
                    <a:pt x="1269597" y="1851042"/>
                  </a:lnTo>
                  <a:lnTo>
                    <a:pt x="1190958" y="1851042"/>
                  </a:lnTo>
                  <a:close/>
                  <a:moveTo>
                    <a:pt x="1046944" y="1832997"/>
                  </a:moveTo>
                  <a:lnTo>
                    <a:pt x="1048839" y="1832997"/>
                  </a:lnTo>
                  <a:cubicBezTo>
                    <a:pt x="1063051" y="1828248"/>
                    <a:pt x="1098107" y="1812102"/>
                    <a:pt x="1098107" y="1764615"/>
                  </a:cubicBezTo>
                  <a:cubicBezTo>
                    <a:pt x="1098107" y="1735173"/>
                    <a:pt x="1085790" y="1716179"/>
                    <a:pt x="1070630" y="1702882"/>
                  </a:cubicBezTo>
                  <a:cubicBezTo>
                    <a:pt x="1048839" y="1684837"/>
                    <a:pt x="1027047" y="1684837"/>
                    <a:pt x="991991" y="1684837"/>
                  </a:cubicBezTo>
                  <a:lnTo>
                    <a:pt x="912404" y="1684837"/>
                  </a:lnTo>
                  <a:lnTo>
                    <a:pt x="912404" y="1937468"/>
                  </a:lnTo>
                  <a:lnTo>
                    <a:pt x="955040" y="1937468"/>
                  </a:lnTo>
                  <a:lnTo>
                    <a:pt x="955040" y="1841544"/>
                  </a:lnTo>
                  <a:lnTo>
                    <a:pt x="1002413" y="1841544"/>
                  </a:lnTo>
                  <a:lnTo>
                    <a:pt x="1053576" y="1937468"/>
                  </a:lnTo>
                  <a:lnTo>
                    <a:pt x="1102844" y="1937468"/>
                  </a:lnTo>
                  <a:lnTo>
                    <a:pt x="1045996" y="1832997"/>
                  </a:lnTo>
                  <a:lnTo>
                    <a:pt x="1046944" y="1832997"/>
                  </a:lnTo>
                  <a:close/>
                  <a:moveTo>
                    <a:pt x="1033679" y="1800706"/>
                  </a:moveTo>
                  <a:cubicBezTo>
                    <a:pt x="1023257" y="1806404"/>
                    <a:pt x="1010940" y="1806404"/>
                    <a:pt x="1006203" y="1807354"/>
                  </a:cubicBezTo>
                  <a:cubicBezTo>
                    <a:pt x="996728" y="1807354"/>
                    <a:pt x="991044" y="1808303"/>
                    <a:pt x="973989" y="1808303"/>
                  </a:cubicBezTo>
                  <a:lnTo>
                    <a:pt x="954093" y="1808303"/>
                  </a:lnTo>
                  <a:lnTo>
                    <a:pt x="954093" y="1724726"/>
                  </a:lnTo>
                  <a:lnTo>
                    <a:pt x="954093" y="1721877"/>
                  </a:lnTo>
                  <a:lnTo>
                    <a:pt x="978727" y="1721877"/>
                  </a:lnTo>
                  <a:cubicBezTo>
                    <a:pt x="1007150" y="1721877"/>
                    <a:pt x="1020415" y="1721877"/>
                    <a:pt x="1030837" y="1727575"/>
                  </a:cubicBezTo>
                  <a:cubicBezTo>
                    <a:pt x="1051681" y="1738023"/>
                    <a:pt x="1052628" y="1757967"/>
                    <a:pt x="1052628" y="1764615"/>
                  </a:cubicBezTo>
                  <a:lnTo>
                    <a:pt x="1052628" y="1764615"/>
                  </a:lnTo>
                  <a:lnTo>
                    <a:pt x="1052628" y="1764615"/>
                  </a:lnTo>
                  <a:lnTo>
                    <a:pt x="1052628" y="1764615"/>
                  </a:lnTo>
                  <a:cubicBezTo>
                    <a:pt x="1053576" y="1783610"/>
                    <a:pt x="1044101" y="1795007"/>
                    <a:pt x="1033679" y="1800706"/>
                  </a:cubicBezTo>
                  <a:moveTo>
                    <a:pt x="1671320" y="778786"/>
                  </a:moveTo>
                  <a:cubicBezTo>
                    <a:pt x="1671320" y="348554"/>
                    <a:pt x="1323602" y="0"/>
                    <a:pt x="894403" y="0"/>
                  </a:cubicBezTo>
                  <a:cubicBezTo>
                    <a:pt x="465203" y="0"/>
                    <a:pt x="117485" y="348554"/>
                    <a:pt x="117485" y="778786"/>
                  </a:cubicBezTo>
                  <a:cubicBezTo>
                    <a:pt x="117485" y="1209018"/>
                    <a:pt x="465203" y="1557572"/>
                    <a:pt x="894403" y="1557572"/>
                  </a:cubicBezTo>
                  <a:cubicBezTo>
                    <a:pt x="1323602" y="1557572"/>
                    <a:pt x="1671320" y="1209018"/>
                    <a:pt x="1671320" y="778786"/>
                  </a:cubicBezTo>
                </a:path>
              </a:pathLst>
            </a:custGeom>
            <a:solidFill>
              <a:srgbClr val="1E1E1E"/>
            </a:solidFill>
            <a:ln w="9475" cap="flat">
              <a:noFill/>
              <a:prstDash val="solid"/>
              <a:miter/>
            </a:ln>
          </p:spPr>
          <p:txBody>
            <a:bodyPr rtlCol="0" anchor="ctr"/>
            <a:lstStyle/>
            <a:p>
              <a:endParaRPr lang="en-GB" sz="1092"/>
            </a:p>
          </p:txBody>
        </p:sp>
        <p:sp>
          <p:nvSpPr>
            <p:cNvPr id="12" name="Freeform 11">
              <a:extLst>
                <a:ext uri="{FF2B5EF4-FFF2-40B4-BE49-F238E27FC236}">
                  <a16:creationId xmlns:a16="http://schemas.microsoft.com/office/drawing/2014/main" id="{60BDC5CF-E96B-C1AB-6FB9-6C66DD71F3FE}"/>
                </a:ext>
              </a:extLst>
            </p:cNvPr>
            <p:cNvSpPr/>
            <p:nvPr userDrawn="1"/>
          </p:nvSpPr>
          <p:spPr>
            <a:xfrm>
              <a:off x="5674397" y="2406129"/>
              <a:ext cx="1117057" cy="1170076"/>
            </a:xfrm>
            <a:custGeom>
              <a:avLst/>
              <a:gdLst>
                <a:gd name="connsiteX0" fmla="*/ 950303 w 1117055"/>
                <a:gd name="connsiteY0" fmla="*/ 1170079 h 1170078"/>
                <a:gd name="connsiteX1" fmla="*/ 950303 w 1117055"/>
                <a:gd name="connsiteY1" fmla="*/ 1170079 h 1170078"/>
                <a:gd name="connsiteX2" fmla="*/ 1117056 w 1117055"/>
                <a:gd name="connsiteY2" fmla="*/ 708505 h 1170078"/>
                <a:gd name="connsiteX3" fmla="*/ 1072525 w 1117055"/>
                <a:gd name="connsiteY3" fmla="*/ 459674 h 1170078"/>
                <a:gd name="connsiteX4" fmla="*/ 418777 w 1117055"/>
                <a:gd name="connsiteY4" fmla="*/ 0 h 1170078"/>
                <a:gd name="connsiteX5" fmla="*/ 399828 w 1117055"/>
                <a:gd name="connsiteY5" fmla="*/ 0 h 1170078"/>
                <a:gd name="connsiteX6" fmla="*/ 244445 w 1117055"/>
                <a:gd name="connsiteY6" fmla="*/ 25643 h 1170078"/>
                <a:gd name="connsiteX7" fmla="*/ 92851 w 1117055"/>
                <a:gd name="connsiteY7" fmla="*/ 113969 h 1170078"/>
                <a:gd name="connsiteX8" fmla="*/ 0 w 1117055"/>
                <a:gd name="connsiteY8" fmla="*/ 345705 h 1170078"/>
                <a:gd name="connsiteX9" fmla="*/ 236865 w 1117055"/>
                <a:gd name="connsiteY9" fmla="*/ 669566 h 1170078"/>
                <a:gd name="connsiteX10" fmla="*/ 405513 w 1117055"/>
                <a:gd name="connsiteY10" fmla="*/ 718953 h 1170078"/>
                <a:gd name="connsiteX11" fmla="*/ 801552 w 1117055"/>
                <a:gd name="connsiteY11" fmla="*/ 862363 h 1170078"/>
                <a:gd name="connsiteX12" fmla="*/ 807236 w 1117055"/>
                <a:gd name="connsiteY12" fmla="*/ 866162 h 1170078"/>
                <a:gd name="connsiteX13" fmla="*/ 950303 w 1117055"/>
                <a:gd name="connsiteY13" fmla="*/ 1162481 h 1170078"/>
                <a:gd name="connsiteX14" fmla="*/ 516366 w 1117055"/>
                <a:gd name="connsiteY14" fmla="*/ 654370 h 1170078"/>
                <a:gd name="connsiteX15" fmla="*/ 330664 w 1117055"/>
                <a:gd name="connsiteY15" fmla="*/ 468221 h 1170078"/>
                <a:gd name="connsiteX16" fmla="*/ 516366 w 1117055"/>
                <a:gd name="connsiteY16" fmla="*/ 282073 h 1170078"/>
                <a:gd name="connsiteX17" fmla="*/ 702068 w 1117055"/>
                <a:gd name="connsiteY17" fmla="*/ 468221 h 1170078"/>
                <a:gd name="connsiteX18" fmla="*/ 516366 w 1117055"/>
                <a:gd name="connsiteY18" fmla="*/ 654370 h 1170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17055" h="1170078">
                  <a:moveTo>
                    <a:pt x="950303" y="1170079"/>
                  </a:moveTo>
                  <a:lnTo>
                    <a:pt x="950303" y="1170079"/>
                  </a:lnTo>
                  <a:cubicBezTo>
                    <a:pt x="1054523" y="1046613"/>
                    <a:pt x="1117056" y="883257"/>
                    <a:pt x="1117056" y="708505"/>
                  </a:cubicBezTo>
                  <a:cubicBezTo>
                    <a:pt x="1117056" y="621129"/>
                    <a:pt x="1100949" y="536603"/>
                    <a:pt x="1072525" y="459674"/>
                  </a:cubicBezTo>
                  <a:cubicBezTo>
                    <a:pt x="976832" y="196596"/>
                    <a:pt x="714385" y="0"/>
                    <a:pt x="418777" y="0"/>
                  </a:cubicBezTo>
                  <a:cubicBezTo>
                    <a:pt x="413093" y="0"/>
                    <a:pt x="399828" y="0"/>
                    <a:pt x="399828" y="0"/>
                  </a:cubicBezTo>
                  <a:cubicBezTo>
                    <a:pt x="344876" y="1899"/>
                    <a:pt x="288975" y="12347"/>
                    <a:pt x="244445" y="25643"/>
                  </a:cubicBezTo>
                  <a:cubicBezTo>
                    <a:pt x="223601" y="32291"/>
                    <a:pt x="147804" y="57934"/>
                    <a:pt x="92851" y="113969"/>
                  </a:cubicBezTo>
                  <a:cubicBezTo>
                    <a:pt x="35056" y="174752"/>
                    <a:pt x="0" y="256430"/>
                    <a:pt x="0" y="345705"/>
                  </a:cubicBezTo>
                  <a:cubicBezTo>
                    <a:pt x="0" y="492915"/>
                    <a:pt x="100431" y="614481"/>
                    <a:pt x="236865" y="669566"/>
                  </a:cubicBezTo>
                  <a:cubicBezTo>
                    <a:pt x="295608" y="692360"/>
                    <a:pt x="359087" y="707556"/>
                    <a:pt x="405513" y="718953"/>
                  </a:cubicBezTo>
                  <a:cubicBezTo>
                    <a:pt x="486995" y="738897"/>
                    <a:pt x="658485" y="767389"/>
                    <a:pt x="801552" y="862363"/>
                  </a:cubicBezTo>
                  <a:lnTo>
                    <a:pt x="807236" y="866162"/>
                  </a:lnTo>
                  <a:cubicBezTo>
                    <a:pt x="896298" y="926945"/>
                    <a:pt x="950303" y="1017171"/>
                    <a:pt x="950303" y="1162481"/>
                  </a:cubicBezTo>
                  <a:moveTo>
                    <a:pt x="516366" y="654370"/>
                  </a:moveTo>
                  <a:cubicBezTo>
                    <a:pt x="414040" y="654370"/>
                    <a:pt x="330664" y="570793"/>
                    <a:pt x="330664" y="468221"/>
                  </a:cubicBezTo>
                  <a:cubicBezTo>
                    <a:pt x="330664" y="365650"/>
                    <a:pt x="414040" y="282073"/>
                    <a:pt x="516366" y="282073"/>
                  </a:cubicBezTo>
                  <a:cubicBezTo>
                    <a:pt x="618692" y="282073"/>
                    <a:pt x="702068" y="365650"/>
                    <a:pt x="702068" y="468221"/>
                  </a:cubicBezTo>
                  <a:cubicBezTo>
                    <a:pt x="702068" y="571743"/>
                    <a:pt x="618692" y="654370"/>
                    <a:pt x="516366" y="654370"/>
                  </a:cubicBezTo>
                </a:path>
              </a:pathLst>
            </a:custGeom>
            <a:solidFill>
              <a:srgbClr val="0FC0FC"/>
            </a:solidFill>
            <a:ln w="9475" cap="flat">
              <a:noFill/>
              <a:prstDash val="solid"/>
              <a:miter/>
            </a:ln>
          </p:spPr>
          <p:txBody>
            <a:bodyPr rtlCol="0" anchor="ctr"/>
            <a:lstStyle/>
            <a:p>
              <a:endParaRPr lang="en-GB" sz="1092"/>
            </a:p>
          </p:txBody>
        </p:sp>
        <p:sp>
          <p:nvSpPr>
            <p:cNvPr id="13" name="Freeform 12">
              <a:extLst>
                <a:ext uri="{FF2B5EF4-FFF2-40B4-BE49-F238E27FC236}">
                  <a16:creationId xmlns:a16="http://schemas.microsoft.com/office/drawing/2014/main" id="{070A4EE6-3C84-9AFD-2171-91B8F357B4F0}"/>
                </a:ext>
              </a:extLst>
            </p:cNvPr>
            <p:cNvSpPr/>
            <p:nvPr userDrawn="1"/>
          </p:nvSpPr>
          <p:spPr>
            <a:xfrm>
              <a:off x="5377839" y="2630266"/>
              <a:ext cx="560897" cy="1167228"/>
            </a:xfrm>
            <a:custGeom>
              <a:avLst/>
              <a:gdLst>
                <a:gd name="connsiteX0" fmla="*/ 0 w 560896"/>
                <a:gd name="connsiteY0" fmla="*/ 487216 h 1167229"/>
                <a:gd name="connsiteX1" fmla="*/ 194229 w 560896"/>
                <a:gd name="connsiteY1" fmla="*/ 0 h 1167229"/>
                <a:gd name="connsiteX2" fmla="*/ 157278 w 560896"/>
                <a:gd name="connsiteY2" fmla="*/ 194697 h 1167229"/>
                <a:gd name="connsiteX3" fmla="*/ 281396 w 560896"/>
                <a:gd name="connsiteY3" fmla="*/ 502412 h 1167229"/>
                <a:gd name="connsiteX4" fmla="*/ 299397 w 560896"/>
                <a:gd name="connsiteY4" fmla="*/ 521407 h 1167229"/>
                <a:gd name="connsiteX5" fmla="*/ 560897 w 560896"/>
                <a:gd name="connsiteY5" fmla="*/ 971583 h 1167229"/>
                <a:gd name="connsiteX6" fmla="*/ 512576 w 560896"/>
                <a:gd name="connsiteY6" fmla="*/ 1167229 h 1167229"/>
                <a:gd name="connsiteX7" fmla="*/ 0 w 560896"/>
                <a:gd name="connsiteY7" fmla="*/ 487216 h 1167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96" h="1167229">
                  <a:moveTo>
                    <a:pt x="0" y="487216"/>
                  </a:moveTo>
                  <a:cubicBezTo>
                    <a:pt x="0" y="299168"/>
                    <a:pt x="73902" y="126315"/>
                    <a:pt x="194229" y="0"/>
                  </a:cubicBezTo>
                  <a:cubicBezTo>
                    <a:pt x="179070" y="39889"/>
                    <a:pt x="157278" y="111119"/>
                    <a:pt x="157278" y="194697"/>
                  </a:cubicBezTo>
                  <a:cubicBezTo>
                    <a:pt x="157278" y="289670"/>
                    <a:pt x="184755" y="400790"/>
                    <a:pt x="281396" y="502412"/>
                  </a:cubicBezTo>
                  <a:lnTo>
                    <a:pt x="299397" y="521407"/>
                  </a:lnTo>
                  <a:cubicBezTo>
                    <a:pt x="436779" y="666717"/>
                    <a:pt x="560897" y="797781"/>
                    <a:pt x="560897" y="971583"/>
                  </a:cubicBezTo>
                  <a:cubicBezTo>
                    <a:pt x="560897" y="1031417"/>
                    <a:pt x="546685" y="1095999"/>
                    <a:pt x="512576" y="1167229"/>
                  </a:cubicBezTo>
                  <a:cubicBezTo>
                    <a:pt x="217916" y="1082703"/>
                    <a:pt x="0" y="810127"/>
                    <a:pt x="0" y="487216"/>
                  </a:cubicBezTo>
                </a:path>
              </a:pathLst>
            </a:custGeom>
            <a:solidFill>
              <a:srgbClr val="D4FF47"/>
            </a:solidFill>
            <a:ln w="9475" cap="flat">
              <a:noFill/>
              <a:prstDash val="solid"/>
              <a:miter/>
            </a:ln>
          </p:spPr>
          <p:txBody>
            <a:bodyPr rtlCol="0" anchor="ctr"/>
            <a:lstStyle/>
            <a:p>
              <a:endParaRPr lang="en-GB" sz="1092"/>
            </a:p>
          </p:txBody>
        </p:sp>
        <p:sp>
          <p:nvSpPr>
            <p:cNvPr id="14" name="Freeform 13">
              <a:extLst>
                <a:ext uri="{FF2B5EF4-FFF2-40B4-BE49-F238E27FC236}">
                  <a16:creationId xmlns:a16="http://schemas.microsoft.com/office/drawing/2014/main" id="{2050FFE8-2402-5F04-09F7-29C36E92CE08}"/>
                </a:ext>
              </a:extLst>
            </p:cNvPr>
            <p:cNvSpPr/>
            <p:nvPr userDrawn="1"/>
          </p:nvSpPr>
          <p:spPr>
            <a:xfrm>
              <a:off x="5963371" y="4307505"/>
              <a:ext cx="179070" cy="212741"/>
            </a:xfrm>
            <a:custGeom>
              <a:avLst/>
              <a:gdLst>
                <a:gd name="connsiteX0" fmla="*/ 138329 w 179070"/>
                <a:gd name="connsiteY0" fmla="*/ 16146 h 212741"/>
                <a:gd name="connsiteX1" fmla="*/ 75797 w 179070"/>
                <a:gd name="connsiteY1" fmla="*/ 0 h 212741"/>
                <a:gd name="connsiteX2" fmla="*/ 0 w 179070"/>
                <a:gd name="connsiteY2" fmla="*/ 0 h 212741"/>
                <a:gd name="connsiteX3" fmla="*/ 0 w 179070"/>
                <a:gd name="connsiteY3" fmla="*/ 212742 h 212741"/>
                <a:gd name="connsiteX4" fmla="*/ 67270 w 179070"/>
                <a:gd name="connsiteY4" fmla="*/ 212742 h 212741"/>
                <a:gd name="connsiteX5" fmla="*/ 135487 w 179070"/>
                <a:gd name="connsiteY5" fmla="*/ 199445 h 212741"/>
                <a:gd name="connsiteX6" fmla="*/ 179070 w 179070"/>
                <a:gd name="connsiteY6" fmla="*/ 108270 h 212741"/>
                <a:gd name="connsiteX7" fmla="*/ 138329 w 179070"/>
                <a:gd name="connsiteY7" fmla="*/ 16146 h 212741"/>
                <a:gd name="connsiteX8" fmla="*/ 141172 w 179070"/>
                <a:gd name="connsiteY8" fmla="*/ 109220 h 212741"/>
                <a:gd name="connsiteX9" fmla="*/ 107063 w 179070"/>
                <a:gd name="connsiteY9" fmla="*/ 175702 h 212741"/>
                <a:gd name="connsiteX10" fmla="*/ 55900 w 179070"/>
                <a:gd name="connsiteY10" fmla="*/ 180450 h 212741"/>
                <a:gd name="connsiteX11" fmla="*/ 36004 w 179070"/>
                <a:gd name="connsiteY11" fmla="*/ 180450 h 212741"/>
                <a:gd name="connsiteX12" fmla="*/ 36004 w 179070"/>
                <a:gd name="connsiteY12" fmla="*/ 32291 h 212741"/>
                <a:gd name="connsiteX13" fmla="*/ 59690 w 179070"/>
                <a:gd name="connsiteY13" fmla="*/ 32291 h 212741"/>
                <a:gd name="connsiteX14" fmla="*/ 106116 w 179070"/>
                <a:gd name="connsiteY14" fmla="*/ 37990 h 212741"/>
                <a:gd name="connsiteX15" fmla="*/ 141172 w 179070"/>
                <a:gd name="connsiteY15" fmla="*/ 109220 h 212741"/>
                <a:gd name="connsiteX16" fmla="*/ 141172 w 179070"/>
                <a:gd name="connsiteY16" fmla="*/ 109220 h 21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9070" h="212741">
                  <a:moveTo>
                    <a:pt x="138329" y="16146"/>
                  </a:moveTo>
                  <a:cubicBezTo>
                    <a:pt x="116538" y="0"/>
                    <a:pt x="93799" y="0"/>
                    <a:pt x="75797" y="0"/>
                  </a:cubicBezTo>
                  <a:lnTo>
                    <a:pt x="0" y="0"/>
                  </a:lnTo>
                  <a:lnTo>
                    <a:pt x="0" y="212742"/>
                  </a:lnTo>
                  <a:lnTo>
                    <a:pt x="67270" y="212742"/>
                  </a:lnTo>
                  <a:cubicBezTo>
                    <a:pt x="92851" y="212742"/>
                    <a:pt x="114643" y="211792"/>
                    <a:pt x="135487" y="199445"/>
                  </a:cubicBezTo>
                  <a:cubicBezTo>
                    <a:pt x="166753" y="181400"/>
                    <a:pt x="179070" y="144360"/>
                    <a:pt x="179070" y="108270"/>
                  </a:cubicBezTo>
                  <a:cubicBezTo>
                    <a:pt x="179070" y="84527"/>
                    <a:pt x="173385" y="41788"/>
                    <a:pt x="138329" y="16146"/>
                  </a:cubicBezTo>
                  <a:moveTo>
                    <a:pt x="141172" y="109220"/>
                  </a:moveTo>
                  <a:cubicBezTo>
                    <a:pt x="141172" y="154808"/>
                    <a:pt x="124117" y="170003"/>
                    <a:pt x="107063" y="175702"/>
                  </a:cubicBezTo>
                  <a:cubicBezTo>
                    <a:pt x="97588" y="179501"/>
                    <a:pt x="86219" y="180450"/>
                    <a:pt x="55900" y="180450"/>
                  </a:cubicBezTo>
                  <a:lnTo>
                    <a:pt x="36004" y="180450"/>
                  </a:lnTo>
                  <a:lnTo>
                    <a:pt x="36004" y="32291"/>
                  </a:lnTo>
                  <a:lnTo>
                    <a:pt x="59690" y="32291"/>
                  </a:lnTo>
                  <a:cubicBezTo>
                    <a:pt x="87166" y="32291"/>
                    <a:pt x="93799" y="33241"/>
                    <a:pt x="106116" y="37990"/>
                  </a:cubicBezTo>
                  <a:cubicBezTo>
                    <a:pt x="138329" y="53185"/>
                    <a:pt x="141172" y="88326"/>
                    <a:pt x="141172" y="109220"/>
                  </a:cubicBezTo>
                  <a:lnTo>
                    <a:pt x="141172" y="109220"/>
                  </a:lnTo>
                  <a:close/>
                </a:path>
              </a:pathLst>
            </a:custGeom>
            <a:solidFill>
              <a:srgbClr val="9CA399"/>
            </a:solidFill>
            <a:ln w="9475" cap="flat">
              <a:noFill/>
              <a:prstDash val="solid"/>
              <a:miter/>
            </a:ln>
          </p:spPr>
          <p:txBody>
            <a:bodyPr rtlCol="0" anchor="ctr"/>
            <a:lstStyle/>
            <a:p>
              <a:endParaRPr lang="en-GB" sz="1092"/>
            </a:p>
          </p:txBody>
        </p:sp>
        <p:sp>
          <p:nvSpPr>
            <p:cNvPr id="15" name="Freeform 14">
              <a:extLst>
                <a:ext uri="{FF2B5EF4-FFF2-40B4-BE49-F238E27FC236}">
                  <a16:creationId xmlns:a16="http://schemas.microsoft.com/office/drawing/2014/main" id="{50B52260-7EAE-D5B1-A84E-547BE0FAB56E}"/>
                </a:ext>
              </a:extLst>
            </p:cNvPr>
            <p:cNvSpPr/>
            <p:nvPr userDrawn="1"/>
          </p:nvSpPr>
          <p:spPr>
            <a:xfrm>
              <a:off x="5191189" y="4307505"/>
              <a:ext cx="139278" cy="212741"/>
            </a:xfrm>
            <a:custGeom>
              <a:avLst/>
              <a:gdLst>
                <a:gd name="connsiteX0" fmla="*/ 139277 w 139276"/>
                <a:gd name="connsiteY0" fmla="*/ 31341 h 212741"/>
                <a:gd name="connsiteX1" fmla="*/ 139277 w 139276"/>
                <a:gd name="connsiteY1" fmla="*/ 0 h 212741"/>
                <a:gd name="connsiteX2" fmla="*/ 0 w 139276"/>
                <a:gd name="connsiteY2" fmla="*/ 0 h 212741"/>
                <a:gd name="connsiteX3" fmla="*/ 0 w 139276"/>
                <a:gd name="connsiteY3" fmla="*/ 212742 h 212741"/>
                <a:gd name="connsiteX4" fmla="*/ 35056 w 139276"/>
                <a:gd name="connsiteY4" fmla="*/ 212742 h 212741"/>
                <a:gd name="connsiteX5" fmla="*/ 35056 w 139276"/>
                <a:gd name="connsiteY5" fmla="*/ 120617 h 212741"/>
                <a:gd name="connsiteX6" fmla="*/ 126012 w 139276"/>
                <a:gd name="connsiteY6" fmla="*/ 120617 h 212741"/>
                <a:gd name="connsiteX7" fmla="*/ 126012 w 139276"/>
                <a:gd name="connsiteY7" fmla="*/ 90225 h 212741"/>
                <a:gd name="connsiteX8" fmla="*/ 35056 w 139276"/>
                <a:gd name="connsiteY8" fmla="*/ 90225 h 212741"/>
                <a:gd name="connsiteX9" fmla="*/ 35056 w 139276"/>
                <a:gd name="connsiteY9" fmla="*/ 31341 h 21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9276" h="212741">
                  <a:moveTo>
                    <a:pt x="139277" y="31341"/>
                  </a:moveTo>
                  <a:lnTo>
                    <a:pt x="139277" y="0"/>
                  </a:lnTo>
                  <a:lnTo>
                    <a:pt x="0" y="0"/>
                  </a:lnTo>
                  <a:lnTo>
                    <a:pt x="0" y="212742"/>
                  </a:lnTo>
                  <a:lnTo>
                    <a:pt x="35056" y="212742"/>
                  </a:lnTo>
                  <a:lnTo>
                    <a:pt x="35056" y="120617"/>
                  </a:lnTo>
                  <a:lnTo>
                    <a:pt x="126012" y="120617"/>
                  </a:lnTo>
                  <a:lnTo>
                    <a:pt x="126012" y="90225"/>
                  </a:lnTo>
                  <a:lnTo>
                    <a:pt x="35056" y="90225"/>
                  </a:lnTo>
                  <a:lnTo>
                    <a:pt x="35056" y="31341"/>
                  </a:lnTo>
                  <a:close/>
                </a:path>
              </a:pathLst>
            </a:custGeom>
            <a:solidFill>
              <a:srgbClr val="9CA399"/>
            </a:solidFill>
            <a:ln w="9475" cap="flat">
              <a:noFill/>
              <a:prstDash val="solid"/>
              <a:miter/>
            </a:ln>
          </p:spPr>
          <p:txBody>
            <a:bodyPr rtlCol="0" anchor="ctr"/>
            <a:lstStyle/>
            <a:p>
              <a:endParaRPr lang="en-GB" sz="1092"/>
            </a:p>
          </p:txBody>
        </p:sp>
        <p:sp>
          <p:nvSpPr>
            <p:cNvPr id="42" name="Freeform 41">
              <a:extLst>
                <a:ext uri="{FF2B5EF4-FFF2-40B4-BE49-F238E27FC236}">
                  <a16:creationId xmlns:a16="http://schemas.microsoft.com/office/drawing/2014/main" id="{4E2060D6-E5B1-E292-7814-3C795B8122A6}"/>
                </a:ext>
              </a:extLst>
            </p:cNvPr>
            <p:cNvSpPr/>
            <p:nvPr userDrawn="1"/>
          </p:nvSpPr>
          <p:spPr>
            <a:xfrm>
              <a:off x="6142444" y="4301814"/>
              <a:ext cx="836610" cy="223187"/>
            </a:xfrm>
            <a:custGeom>
              <a:avLst/>
              <a:gdLst>
                <a:gd name="connsiteX0" fmla="*/ 71060 w 836607"/>
                <a:gd name="connsiteY0" fmla="*/ 5698 h 223188"/>
                <a:gd name="connsiteX1" fmla="*/ 0 w 836607"/>
                <a:gd name="connsiteY1" fmla="*/ 218440 h 223188"/>
                <a:gd name="connsiteX2" fmla="*/ 42636 w 836607"/>
                <a:gd name="connsiteY2" fmla="*/ 218440 h 223188"/>
                <a:gd name="connsiteX3" fmla="*/ 54953 w 836607"/>
                <a:gd name="connsiteY3" fmla="*/ 176652 h 223188"/>
                <a:gd name="connsiteX4" fmla="*/ 134539 w 836607"/>
                <a:gd name="connsiteY4" fmla="*/ 176652 h 223188"/>
                <a:gd name="connsiteX5" fmla="*/ 146856 w 836607"/>
                <a:gd name="connsiteY5" fmla="*/ 218440 h 223188"/>
                <a:gd name="connsiteX6" fmla="*/ 189492 w 836607"/>
                <a:gd name="connsiteY6" fmla="*/ 218440 h 223188"/>
                <a:gd name="connsiteX7" fmla="*/ 117485 w 836607"/>
                <a:gd name="connsiteY7" fmla="*/ 5698 h 223188"/>
                <a:gd name="connsiteX8" fmla="*/ 71060 w 836607"/>
                <a:gd name="connsiteY8" fmla="*/ 5698 h 223188"/>
                <a:gd name="connsiteX9" fmla="*/ 64427 w 836607"/>
                <a:gd name="connsiteY9" fmla="*/ 142461 h 223188"/>
                <a:gd name="connsiteX10" fmla="*/ 93799 w 836607"/>
                <a:gd name="connsiteY10" fmla="*/ 44638 h 223188"/>
                <a:gd name="connsiteX11" fmla="*/ 123170 w 836607"/>
                <a:gd name="connsiteY11" fmla="*/ 142461 h 223188"/>
                <a:gd name="connsiteX12" fmla="*/ 64427 w 836607"/>
                <a:gd name="connsiteY12" fmla="*/ 142461 h 223188"/>
                <a:gd name="connsiteX13" fmla="*/ 175280 w 836607"/>
                <a:gd name="connsiteY13" fmla="*/ 41789 h 223188"/>
                <a:gd name="connsiteX14" fmla="*/ 232128 w 836607"/>
                <a:gd name="connsiteY14" fmla="*/ 41789 h 223188"/>
                <a:gd name="connsiteX15" fmla="*/ 232128 w 836607"/>
                <a:gd name="connsiteY15" fmla="*/ 218440 h 223188"/>
                <a:gd name="connsiteX16" fmla="*/ 271921 w 836607"/>
                <a:gd name="connsiteY16" fmla="*/ 218440 h 223188"/>
                <a:gd name="connsiteX17" fmla="*/ 271921 w 836607"/>
                <a:gd name="connsiteY17" fmla="*/ 41789 h 223188"/>
                <a:gd name="connsiteX18" fmla="*/ 330664 w 836607"/>
                <a:gd name="connsiteY18" fmla="*/ 41789 h 223188"/>
                <a:gd name="connsiteX19" fmla="*/ 330664 w 836607"/>
                <a:gd name="connsiteY19" fmla="*/ 5698 h 223188"/>
                <a:gd name="connsiteX20" fmla="*/ 175280 w 836607"/>
                <a:gd name="connsiteY20" fmla="*/ 5698 h 223188"/>
                <a:gd name="connsiteX21" fmla="*/ 175280 w 836607"/>
                <a:gd name="connsiteY21" fmla="*/ 41789 h 223188"/>
                <a:gd name="connsiteX22" fmla="*/ 357193 w 836607"/>
                <a:gd name="connsiteY22" fmla="*/ 218440 h 223188"/>
                <a:gd name="connsiteX23" fmla="*/ 396038 w 836607"/>
                <a:gd name="connsiteY23" fmla="*/ 218440 h 223188"/>
                <a:gd name="connsiteX24" fmla="*/ 396038 w 836607"/>
                <a:gd name="connsiteY24" fmla="*/ 5698 h 223188"/>
                <a:gd name="connsiteX25" fmla="*/ 357193 w 836607"/>
                <a:gd name="connsiteY25" fmla="*/ 5698 h 223188"/>
                <a:gd name="connsiteX26" fmla="*/ 357193 w 836607"/>
                <a:gd name="connsiteY26" fmla="*/ 218440 h 223188"/>
                <a:gd name="connsiteX27" fmla="*/ 798709 w 836607"/>
                <a:gd name="connsiteY27" fmla="*/ 5698 h 223188"/>
                <a:gd name="connsiteX28" fmla="*/ 803446 w 836607"/>
                <a:gd name="connsiteY28" fmla="*/ 155757 h 223188"/>
                <a:gd name="connsiteX29" fmla="*/ 709648 w 836607"/>
                <a:gd name="connsiteY29" fmla="*/ 5698 h 223188"/>
                <a:gd name="connsiteX30" fmla="*/ 673644 w 836607"/>
                <a:gd name="connsiteY30" fmla="*/ 5698 h 223188"/>
                <a:gd name="connsiteX31" fmla="*/ 673644 w 836607"/>
                <a:gd name="connsiteY31" fmla="*/ 218440 h 223188"/>
                <a:gd name="connsiteX32" fmla="*/ 712490 w 836607"/>
                <a:gd name="connsiteY32" fmla="*/ 218440 h 223188"/>
                <a:gd name="connsiteX33" fmla="*/ 709648 w 836607"/>
                <a:gd name="connsiteY33" fmla="*/ 69331 h 223188"/>
                <a:gd name="connsiteX34" fmla="*/ 802499 w 836607"/>
                <a:gd name="connsiteY34" fmla="*/ 218440 h 223188"/>
                <a:gd name="connsiteX35" fmla="*/ 836607 w 836607"/>
                <a:gd name="connsiteY35" fmla="*/ 218440 h 223188"/>
                <a:gd name="connsiteX36" fmla="*/ 836607 w 836607"/>
                <a:gd name="connsiteY36" fmla="*/ 5698 h 223188"/>
                <a:gd name="connsiteX37" fmla="*/ 798709 w 836607"/>
                <a:gd name="connsiteY37" fmla="*/ 5698 h 223188"/>
                <a:gd name="connsiteX38" fmla="*/ 535315 w 836607"/>
                <a:gd name="connsiteY38" fmla="*/ 0 h 223188"/>
                <a:gd name="connsiteX39" fmla="*/ 433937 w 836607"/>
                <a:gd name="connsiteY39" fmla="*/ 112069 h 223188"/>
                <a:gd name="connsiteX40" fmla="*/ 462361 w 836607"/>
                <a:gd name="connsiteY40" fmla="*/ 190898 h 223188"/>
                <a:gd name="connsiteX41" fmla="*/ 535315 w 836607"/>
                <a:gd name="connsiteY41" fmla="*/ 223189 h 223188"/>
                <a:gd name="connsiteX42" fmla="*/ 637641 w 836607"/>
                <a:gd name="connsiteY42" fmla="*/ 111120 h 223188"/>
                <a:gd name="connsiteX43" fmla="*/ 535315 w 836607"/>
                <a:gd name="connsiteY43" fmla="*/ 0 h 223188"/>
                <a:gd name="connsiteX44" fmla="*/ 536263 w 836607"/>
                <a:gd name="connsiteY44" fmla="*/ 187099 h 223188"/>
                <a:gd name="connsiteX45" fmla="*/ 474678 w 836607"/>
                <a:gd name="connsiteY45" fmla="*/ 110170 h 223188"/>
                <a:gd name="connsiteX46" fmla="*/ 535315 w 836607"/>
                <a:gd name="connsiteY46" fmla="*/ 36090 h 223188"/>
                <a:gd name="connsiteX47" fmla="*/ 597847 w 836607"/>
                <a:gd name="connsiteY47" fmla="*/ 115868 h 223188"/>
                <a:gd name="connsiteX48" fmla="*/ 536263 w 836607"/>
                <a:gd name="connsiteY48" fmla="*/ 187099 h 22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836607" h="223188">
                  <a:moveTo>
                    <a:pt x="71060" y="5698"/>
                  </a:moveTo>
                  <a:lnTo>
                    <a:pt x="0" y="218440"/>
                  </a:lnTo>
                  <a:lnTo>
                    <a:pt x="42636" y="218440"/>
                  </a:lnTo>
                  <a:lnTo>
                    <a:pt x="54953" y="176652"/>
                  </a:lnTo>
                  <a:lnTo>
                    <a:pt x="134539" y="176652"/>
                  </a:lnTo>
                  <a:lnTo>
                    <a:pt x="146856" y="218440"/>
                  </a:lnTo>
                  <a:lnTo>
                    <a:pt x="189492" y="218440"/>
                  </a:lnTo>
                  <a:lnTo>
                    <a:pt x="117485" y="5698"/>
                  </a:lnTo>
                  <a:lnTo>
                    <a:pt x="71060" y="5698"/>
                  </a:lnTo>
                  <a:close/>
                  <a:moveTo>
                    <a:pt x="64427" y="142461"/>
                  </a:moveTo>
                  <a:lnTo>
                    <a:pt x="93799" y="44638"/>
                  </a:lnTo>
                  <a:lnTo>
                    <a:pt x="123170" y="142461"/>
                  </a:lnTo>
                  <a:lnTo>
                    <a:pt x="64427" y="142461"/>
                  </a:lnTo>
                  <a:close/>
                  <a:moveTo>
                    <a:pt x="175280" y="41789"/>
                  </a:moveTo>
                  <a:lnTo>
                    <a:pt x="232128" y="41789"/>
                  </a:lnTo>
                  <a:lnTo>
                    <a:pt x="232128" y="218440"/>
                  </a:lnTo>
                  <a:lnTo>
                    <a:pt x="271921" y="218440"/>
                  </a:lnTo>
                  <a:lnTo>
                    <a:pt x="271921" y="41789"/>
                  </a:lnTo>
                  <a:lnTo>
                    <a:pt x="330664" y="41789"/>
                  </a:lnTo>
                  <a:lnTo>
                    <a:pt x="330664" y="5698"/>
                  </a:lnTo>
                  <a:lnTo>
                    <a:pt x="175280" y="5698"/>
                  </a:lnTo>
                  <a:lnTo>
                    <a:pt x="175280" y="41789"/>
                  </a:lnTo>
                  <a:close/>
                  <a:moveTo>
                    <a:pt x="357193" y="218440"/>
                  </a:moveTo>
                  <a:lnTo>
                    <a:pt x="396038" y="218440"/>
                  </a:lnTo>
                  <a:lnTo>
                    <a:pt x="396038" y="5698"/>
                  </a:lnTo>
                  <a:lnTo>
                    <a:pt x="357193" y="5698"/>
                  </a:lnTo>
                  <a:lnTo>
                    <a:pt x="357193" y="218440"/>
                  </a:lnTo>
                  <a:close/>
                  <a:moveTo>
                    <a:pt x="798709" y="5698"/>
                  </a:moveTo>
                  <a:lnTo>
                    <a:pt x="803446" y="155757"/>
                  </a:lnTo>
                  <a:lnTo>
                    <a:pt x="709648" y="5698"/>
                  </a:lnTo>
                  <a:lnTo>
                    <a:pt x="673644" y="5698"/>
                  </a:lnTo>
                  <a:lnTo>
                    <a:pt x="673644" y="218440"/>
                  </a:lnTo>
                  <a:lnTo>
                    <a:pt x="712490" y="218440"/>
                  </a:lnTo>
                  <a:lnTo>
                    <a:pt x="709648" y="69331"/>
                  </a:lnTo>
                  <a:lnTo>
                    <a:pt x="802499" y="218440"/>
                  </a:lnTo>
                  <a:lnTo>
                    <a:pt x="836607" y="218440"/>
                  </a:lnTo>
                  <a:lnTo>
                    <a:pt x="836607" y="5698"/>
                  </a:lnTo>
                  <a:lnTo>
                    <a:pt x="798709" y="5698"/>
                  </a:lnTo>
                  <a:close/>
                  <a:moveTo>
                    <a:pt x="535315" y="0"/>
                  </a:moveTo>
                  <a:cubicBezTo>
                    <a:pt x="477520" y="0"/>
                    <a:pt x="433937" y="46537"/>
                    <a:pt x="433937" y="112069"/>
                  </a:cubicBezTo>
                  <a:cubicBezTo>
                    <a:pt x="433937" y="138662"/>
                    <a:pt x="441517" y="166204"/>
                    <a:pt x="462361" y="190898"/>
                  </a:cubicBezTo>
                  <a:cubicBezTo>
                    <a:pt x="484152" y="215591"/>
                    <a:pt x="508786" y="223189"/>
                    <a:pt x="535315" y="223189"/>
                  </a:cubicBezTo>
                  <a:cubicBezTo>
                    <a:pt x="600690" y="223189"/>
                    <a:pt x="637641" y="171903"/>
                    <a:pt x="637641" y="111120"/>
                  </a:cubicBezTo>
                  <a:cubicBezTo>
                    <a:pt x="636693" y="38939"/>
                    <a:pt x="587425" y="0"/>
                    <a:pt x="535315" y="0"/>
                  </a:cubicBezTo>
                  <a:moveTo>
                    <a:pt x="536263" y="187099"/>
                  </a:moveTo>
                  <a:cubicBezTo>
                    <a:pt x="501207" y="187099"/>
                    <a:pt x="474678" y="158607"/>
                    <a:pt x="474678" y="110170"/>
                  </a:cubicBezTo>
                  <a:cubicBezTo>
                    <a:pt x="474678" y="65532"/>
                    <a:pt x="499312" y="36090"/>
                    <a:pt x="535315" y="36090"/>
                  </a:cubicBezTo>
                  <a:cubicBezTo>
                    <a:pt x="577003" y="36090"/>
                    <a:pt x="598795" y="74080"/>
                    <a:pt x="597847" y="115868"/>
                  </a:cubicBezTo>
                  <a:cubicBezTo>
                    <a:pt x="595953" y="168104"/>
                    <a:pt x="562791" y="187099"/>
                    <a:pt x="536263" y="187099"/>
                  </a:cubicBezTo>
                </a:path>
              </a:pathLst>
            </a:custGeom>
            <a:solidFill>
              <a:srgbClr val="9CA399"/>
            </a:solidFill>
            <a:ln w="9475" cap="flat">
              <a:noFill/>
              <a:prstDash val="solid"/>
              <a:miter/>
            </a:ln>
          </p:spPr>
          <p:txBody>
            <a:bodyPr rtlCol="0" anchor="ctr"/>
            <a:lstStyle/>
            <a:p>
              <a:endParaRPr lang="en-GB" sz="1092"/>
            </a:p>
          </p:txBody>
        </p:sp>
        <p:sp>
          <p:nvSpPr>
            <p:cNvPr id="44" name="Freeform 43">
              <a:extLst>
                <a:ext uri="{FF2B5EF4-FFF2-40B4-BE49-F238E27FC236}">
                  <a16:creationId xmlns:a16="http://schemas.microsoft.com/office/drawing/2014/main" id="{460D3E5E-5537-6AE3-D449-A5CBB72B9F76}"/>
                </a:ext>
              </a:extLst>
            </p:cNvPr>
            <p:cNvSpPr/>
            <p:nvPr userDrawn="1"/>
          </p:nvSpPr>
          <p:spPr>
            <a:xfrm>
              <a:off x="5769147" y="4307511"/>
              <a:ext cx="163910" cy="211791"/>
            </a:xfrm>
            <a:custGeom>
              <a:avLst/>
              <a:gdLst>
                <a:gd name="connsiteX0" fmla="*/ 125065 w 163910"/>
                <a:gd name="connsiteY0" fmla="*/ 0 h 211791"/>
                <a:gd name="connsiteX1" fmla="*/ 129802 w 163910"/>
                <a:gd name="connsiteY1" fmla="*/ 150059 h 211791"/>
                <a:gd name="connsiteX2" fmla="*/ 36003 w 163910"/>
                <a:gd name="connsiteY2" fmla="*/ 0 h 211791"/>
                <a:gd name="connsiteX3" fmla="*/ 0 w 163910"/>
                <a:gd name="connsiteY3" fmla="*/ 0 h 211791"/>
                <a:gd name="connsiteX4" fmla="*/ 0 w 163910"/>
                <a:gd name="connsiteY4" fmla="*/ 211792 h 211791"/>
                <a:gd name="connsiteX5" fmla="*/ 38846 w 163910"/>
                <a:gd name="connsiteY5" fmla="*/ 211792 h 211791"/>
                <a:gd name="connsiteX6" fmla="*/ 36003 w 163910"/>
                <a:gd name="connsiteY6" fmla="*/ 63632 h 211791"/>
                <a:gd name="connsiteX7" fmla="*/ 128855 w 163910"/>
                <a:gd name="connsiteY7" fmla="*/ 211792 h 211791"/>
                <a:gd name="connsiteX8" fmla="*/ 163911 w 163910"/>
                <a:gd name="connsiteY8" fmla="*/ 211792 h 211791"/>
                <a:gd name="connsiteX9" fmla="*/ 163911 w 163910"/>
                <a:gd name="connsiteY9" fmla="*/ 0 h 21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910" h="211791">
                  <a:moveTo>
                    <a:pt x="125065" y="0"/>
                  </a:moveTo>
                  <a:lnTo>
                    <a:pt x="129802" y="150059"/>
                  </a:lnTo>
                  <a:lnTo>
                    <a:pt x="36003" y="0"/>
                  </a:lnTo>
                  <a:lnTo>
                    <a:pt x="0" y="0"/>
                  </a:lnTo>
                  <a:lnTo>
                    <a:pt x="0" y="211792"/>
                  </a:lnTo>
                  <a:lnTo>
                    <a:pt x="38846" y="211792"/>
                  </a:lnTo>
                  <a:lnTo>
                    <a:pt x="36003" y="63632"/>
                  </a:lnTo>
                  <a:lnTo>
                    <a:pt x="128855" y="211792"/>
                  </a:lnTo>
                  <a:lnTo>
                    <a:pt x="163911" y="211792"/>
                  </a:lnTo>
                  <a:lnTo>
                    <a:pt x="163911" y="0"/>
                  </a:lnTo>
                  <a:close/>
                </a:path>
              </a:pathLst>
            </a:custGeom>
            <a:solidFill>
              <a:srgbClr val="9CA399"/>
            </a:solidFill>
            <a:ln w="9475" cap="flat">
              <a:noFill/>
              <a:prstDash val="solid"/>
              <a:miter/>
            </a:ln>
          </p:spPr>
          <p:txBody>
            <a:bodyPr rtlCol="0" anchor="ctr"/>
            <a:lstStyle/>
            <a:p>
              <a:endParaRPr lang="en-GB" sz="1092"/>
            </a:p>
          </p:txBody>
        </p:sp>
        <p:sp>
          <p:nvSpPr>
            <p:cNvPr id="45" name="Freeform 44">
              <a:extLst>
                <a:ext uri="{FF2B5EF4-FFF2-40B4-BE49-F238E27FC236}">
                  <a16:creationId xmlns:a16="http://schemas.microsoft.com/office/drawing/2014/main" id="{89A5B308-CB32-306D-6C06-4979E7993555}"/>
                </a:ext>
              </a:extLst>
            </p:cNvPr>
            <p:cNvSpPr/>
            <p:nvPr userDrawn="1"/>
          </p:nvSpPr>
          <p:spPr>
            <a:xfrm>
              <a:off x="5572066" y="4307511"/>
              <a:ext cx="169595" cy="215590"/>
            </a:xfrm>
            <a:custGeom>
              <a:avLst/>
              <a:gdLst>
                <a:gd name="connsiteX0" fmla="*/ 164858 w 169595"/>
                <a:gd name="connsiteY0" fmla="*/ 167154 h 215590"/>
                <a:gd name="connsiteX1" fmla="*/ 82429 w 169595"/>
                <a:gd name="connsiteY1" fmla="*/ 215591 h 215590"/>
                <a:gd name="connsiteX2" fmla="*/ 16107 w 169595"/>
                <a:gd name="connsiteY2" fmla="*/ 190898 h 215590"/>
                <a:gd name="connsiteX3" fmla="*/ 2842 w 169595"/>
                <a:gd name="connsiteY3" fmla="*/ 168104 h 215590"/>
                <a:gd name="connsiteX4" fmla="*/ 0 w 169595"/>
                <a:gd name="connsiteY4" fmla="*/ 125366 h 215590"/>
                <a:gd name="connsiteX5" fmla="*/ 0 w 169595"/>
                <a:gd name="connsiteY5" fmla="*/ 0 h 215590"/>
                <a:gd name="connsiteX6" fmla="*/ 39793 w 169595"/>
                <a:gd name="connsiteY6" fmla="*/ 0 h 215590"/>
                <a:gd name="connsiteX7" fmla="*/ 39793 w 169595"/>
                <a:gd name="connsiteY7" fmla="*/ 129165 h 215590"/>
                <a:gd name="connsiteX8" fmla="*/ 41688 w 169595"/>
                <a:gd name="connsiteY8" fmla="*/ 152908 h 215590"/>
                <a:gd name="connsiteX9" fmla="*/ 85271 w 169595"/>
                <a:gd name="connsiteY9" fmla="*/ 177601 h 215590"/>
                <a:gd name="connsiteX10" fmla="*/ 127907 w 169595"/>
                <a:gd name="connsiteY10" fmla="*/ 153858 h 215590"/>
                <a:gd name="connsiteX11" fmla="*/ 130750 w 169595"/>
                <a:gd name="connsiteY11" fmla="*/ 127265 h 215590"/>
                <a:gd name="connsiteX12" fmla="*/ 130750 w 169595"/>
                <a:gd name="connsiteY12" fmla="*/ 0 h 215590"/>
                <a:gd name="connsiteX13" fmla="*/ 169595 w 169595"/>
                <a:gd name="connsiteY13" fmla="*/ 0 h 215590"/>
                <a:gd name="connsiteX14" fmla="*/ 169595 w 169595"/>
                <a:gd name="connsiteY14" fmla="*/ 121567 h 215590"/>
                <a:gd name="connsiteX15" fmla="*/ 164858 w 169595"/>
                <a:gd name="connsiteY15" fmla="*/ 167154 h 21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9595" h="215590">
                  <a:moveTo>
                    <a:pt x="164858" y="167154"/>
                  </a:moveTo>
                  <a:cubicBezTo>
                    <a:pt x="158226" y="188048"/>
                    <a:pt x="133592" y="215591"/>
                    <a:pt x="82429" y="215591"/>
                  </a:cubicBezTo>
                  <a:cubicBezTo>
                    <a:pt x="57795" y="215591"/>
                    <a:pt x="33161" y="209892"/>
                    <a:pt x="16107" y="190898"/>
                  </a:cubicBezTo>
                  <a:cubicBezTo>
                    <a:pt x="13264" y="188048"/>
                    <a:pt x="6632" y="179501"/>
                    <a:pt x="2842" y="168104"/>
                  </a:cubicBezTo>
                  <a:cubicBezTo>
                    <a:pt x="0" y="157657"/>
                    <a:pt x="0" y="147210"/>
                    <a:pt x="0" y="125366"/>
                  </a:cubicBezTo>
                  <a:lnTo>
                    <a:pt x="0" y="0"/>
                  </a:lnTo>
                  <a:lnTo>
                    <a:pt x="39793" y="0"/>
                  </a:lnTo>
                  <a:lnTo>
                    <a:pt x="39793" y="129165"/>
                  </a:lnTo>
                  <a:cubicBezTo>
                    <a:pt x="39793" y="141511"/>
                    <a:pt x="39793" y="146260"/>
                    <a:pt x="41688" y="152908"/>
                  </a:cubicBezTo>
                  <a:cubicBezTo>
                    <a:pt x="45478" y="165255"/>
                    <a:pt x="56848" y="177601"/>
                    <a:pt x="85271" y="177601"/>
                  </a:cubicBezTo>
                  <a:cubicBezTo>
                    <a:pt x="90009" y="177601"/>
                    <a:pt x="119380" y="177601"/>
                    <a:pt x="127907" y="153858"/>
                  </a:cubicBezTo>
                  <a:cubicBezTo>
                    <a:pt x="130750" y="147210"/>
                    <a:pt x="130750" y="141511"/>
                    <a:pt x="130750" y="127265"/>
                  </a:cubicBezTo>
                  <a:lnTo>
                    <a:pt x="130750" y="0"/>
                  </a:lnTo>
                  <a:lnTo>
                    <a:pt x="169595" y="0"/>
                  </a:lnTo>
                  <a:lnTo>
                    <a:pt x="169595" y="121567"/>
                  </a:lnTo>
                  <a:cubicBezTo>
                    <a:pt x="167700" y="145310"/>
                    <a:pt x="168648" y="155757"/>
                    <a:pt x="164858" y="167154"/>
                  </a:cubicBezTo>
                </a:path>
              </a:pathLst>
            </a:custGeom>
            <a:solidFill>
              <a:srgbClr val="9CA399"/>
            </a:solidFill>
            <a:ln w="9475" cap="flat">
              <a:noFill/>
              <a:prstDash val="solid"/>
              <a:miter/>
            </a:ln>
          </p:spPr>
          <p:txBody>
            <a:bodyPr rtlCol="0" anchor="ctr"/>
            <a:lstStyle/>
            <a:p>
              <a:endParaRPr lang="en-GB" sz="1092"/>
            </a:p>
          </p:txBody>
        </p:sp>
        <p:sp>
          <p:nvSpPr>
            <p:cNvPr id="46" name="Freeform 45">
              <a:extLst>
                <a:ext uri="{FF2B5EF4-FFF2-40B4-BE49-F238E27FC236}">
                  <a16:creationId xmlns:a16="http://schemas.microsoft.com/office/drawing/2014/main" id="{4059C0AA-885D-C19F-9B2B-309010D9DDEB}"/>
                </a:ext>
              </a:extLst>
            </p:cNvPr>
            <p:cNvSpPr/>
            <p:nvPr userDrawn="1"/>
          </p:nvSpPr>
          <p:spPr>
            <a:xfrm>
              <a:off x="5345612" y="4300861"/>
              <a:ext cx="203702" cy="223187"/>
            </a:xfrm>
            <a:custGeom>
              <a:avLst/>
              <a:gdLst>
                <a:gd name="connsiteX0" fmla="*/ 101378 w 203703"/>
                <a:gd name="connsiteY0" fmla="*/ 0 h 223188"/>
                <a:gd name="connsiteX1" fmla="*/ 0 w 203703"/>
                <a:gd name="connsiteY1" fmla="*/ 112069 h 223188"/>
                <a:gd name="connsiteX2" fmla="*/ 28424 w 203703"/>
                <a:gd name="connsiteY2" fmla="*/ 190897 h 223188"/>
                <a:gd name="connsiteX3" fmla="*/ 101378 w 203703"/>
                <a:gd name="connsiteY3" fmla="*/ 223189 h 223188"/>
                <a:gd name="connsiteX4" fmla="*/ 203704 w 203703"/>
                <a:gd name="connsiteY4" fmla="*/ 111119 h 223188"/>
                <a:gd name="connsiteX5" fmla="*/ 101378 w 203703"/>
                <a:gd name="connsiteY5" fmla="*/ 0 h 223188"/>
                <a:gd name="connsiteX6" fmla="*/ 102326 w 203703"/>
                <a:gd name="connsiteY6" fmla="*/ 186149 h 223188"/>
                <a:gd name="connsiteX7" fmla="*/ 40741 w 203703"/>
                <a:gd name="connsiteY7" fmla="*/ 109220 h 223188"/>
                <a:gd name="connsiteX8" fmla="*/ 101378 w 203703"/>
                <a:gd name="connsiteY8" fmla="*/ 35140 h 223188"/>
                <a:gd name="connsiteX9" fmla="*/ 163911 w 203703"/>
                <a:gd name="connsiteY9" fmla="*/ 114918 h 223188"/>
                <a:gd name="connsiteX10" fmla="*/ 102326 w 203703"/>
                <a:gd name="connsiteY10" fmla="*/ 186149 h 22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3703" h="223188">
                  <a:moveTo>
                    <a:pt x="101378" y="0"/>
                  </a:moveTo>
                  <a:cubicBezTo>
                    <a:pt x="43583" y="0"/>
                    <a:pt x="0" y="46537"/>
                    <a:pt x="0" y="112069"/>
                  </a:cubicBezTo>
                  <a:cubicBezTo>
                    <a:pt x="0" y="138662"/>
                    <a:pt x="7580" y="166204"/>
                    <a:pt x="28424" y="190897"/>
                  </a:cubicBezTo>
                  <a:cubicBezTo>
                    <a:pt x="50215" y="215591"/>
                    <a:pt x="74849" y="223189"/>
                    <a:pt x="101378" y="223189"/>
                  </a:cubicBezTo>
                  <a:cubicBezTo>
                    <a:pt x="166753" y="223189"/>
                    <a:pt x="203704" y="171903"/>
                    <a:pt x="203704" y="111119"/>
                  </a:cubicBezTo>
                  <a:cubicBezTo>
                    <a:pt x="202757" y="38939"/>
                    <a:pt x="153489" y="0"/>
                    <a:pt x="101378" y="0"/>
                  </a:cubicBezTo>
                  <a:moveTo>
                    <a:pt x="102326" y="186149"/>
                  </a:moveTo>
                  <a:cubicBezTo>
                    <a:pt x="67270" y="186149"/>
                    <a:pt x="40741" y="157657"/>
                    <a:pt x="40741" y="109220"/>
                  </a:cubicBezTo>
                  <a:cubicBezTo>
                    <a:pt x="40741" y="64582"/>
                    <a:pt x="65375" y="35140"/>
                    <a:pt x="101378" y="35140"/>
                  </a:cubicBezTo>
                  <a:cubicBezTo>
                    <a:pt x="143067" y="35140"/>
                    <a:pt x="164858" y="73130"/>
                    <a:pt x="163911" y="114918"/>
                  </a:cubicBezTo>
                  <a:cubicBezTo>
                    <a:pt x="162016" y="167154"/>
                    <a:pt x="128855" y="186149"/>
                    <a:pt x="102326" y="186149"/>
                  </a:cubicBezTo>
                </a:path>
              </a:pathLst>
            </a:custGeom>
            <a:solidFill>
              <a:srgbClr val="9CA399"/>
            </a:solidFill>
            <a:ln w="9475" cap="flat">
              <a:noFill/>
              <a:prstDash val="solid"/>
              <a:miter/>
            </a:ln>
          </p:spPr>
          <p:txBody>
            <a:bodyPr rtlCol="0" anchor="ctr"/>
            <a:lstStyle/>
            <a:p>
              <a:endParaRPr lang="en-GB" sz="1092"/>
            </a:p>
          </p:txBody>
        </p:sp>
      </p:grpSp>
      <p:sp>
        <p:nvSpPr>
          <p:cNvPr id="19" name="Text Placeholder 18">
            <a:extLst>
              <a:ext uri="{FF2B5EF4-FFF2-40B4-BE49-F238E27FC236}">
                <a16:creationId xmlns:a16="http://schemas.microsoft.com/office/drawing/2014/main" id="{CF8E1306-2AD1-627D-FB20-2DB5964DDA74}"/>
              </a:ext>
            </a:extLst>
          </p:cNvPr>
          <p:cNvSpPr>
            <a:spLocks noGrp="1"/>
          </p:cNvSpPr>
          <p:nvPr userDrawn="1">
            <p:ph type="body" sz="quarter" idx="13"/>
          </p:nvPr>
        </p:nvSpPr>
        <p:spPr>
          <a:xfrm>
            <a:off x="360000" y="1573095"/>
            <a:ext cx="5211646" cy="246165"/>
          </a:xfrm>
          <a:prstGeom prst="rect">
            <a:avLst/>
          </a:prstGeom>
        </p:spPr>
        <p:txBody>
          <a:bodyPr lIns="0" tIns="0" rIns="0" bIns="0"/>
          <a:lstStyle>
            <a:lvl1pPr marL="0" indent="0">
              <a:spcBef>
                <a:spcPts val="0"/>
              </a:spcBef>
              <a:buFont typeface="Arial" panose="020B0604020202020204" pitchFamily="34" charset="0"/>
              <a:buNone/>
              <a:defRPr sz="1600">
                <a:solidFill>
                  <a:schemeClr val="accent3"/>
                </a:solidFill>
              </a:defRPr>
            </a:lvl1pPr>
            <a:lvl2pPr marL="0" indent="0">
              <a:spcBef>
                <a:spcPts val="0"/>
              </a:spcBef>
              <a:buNone/>
              <a:defRPr sz="1400">
                <a:solidFill>
                  <a:schemeClr val="accent3"/>
                </a:solidFill>
              </a:defRPr>
            </a:lvl2pPr>
            <a:lvl3pPr marL="0" indent="0">
              <a:spcBef>
                <a:spcPts val="0"/>
              </a:spcBef>
              <a:buFont typeface="Arial" panose="020B0604020202020204" pitchFamily="34" charset="0"/>
              <a:buNone/>
              <a:defRPr sz="1400">
                <a:solidFill>
                  <a:schemeClr val="accent3"/>
                </a:solidFill>
              </a:defRPr>
            </a:lvl3pPr>
            <a:lvl4pPr marL="0" indent="0">
              <a:spcBef>
                <a:spcPts val="0"/>
              </a:spcBef>
              <a:buFont typeface="Arial" panose="020B0604020202020204" pitchFamily="34" charset="0"/>
              <a:buNone/>
              <a:defRPr sz="1200">
                <a:solidFill>
                  <a:schemeClr val="accent3"/>
                </a:solidFill>
              </a:defRPr>
            </a:lvl4pPr>
            <a:lvl5pPr marL="0" indent="0">
              <a:spcBef>
                <a:spcPts val="0"/>
              </a:spcBef>
              <a:buFont typeface="Arial" panose="020B0604020202020204" pitchFamily="34" charset="0"/>
              <a:buNone/>
              <a:defRPr sz="1200">
                <a:solidFill>
                  <a:schemeClr val="accent3"/>
                </a:solidFill>
              </a:defRPr>
            </a:lvl5pPr>
          </a:lstStyle>
          <a:p>
            <a:pPr lvl="0"/>
            <a:r>
              <a:rPr lang="en-GB"/>
              <a:t>Click to edit Master text styles</a:t>
            </a:r>
          </a:p>
        </p:txBody>
      </p:sp>
      <p:sp>
        <p:nvSpPr>
          <p:cNvPr id="25" name="Text Placeholder 20">
            <a:extLst>
              <a:ext uri="{FF2B5EF4-FFF2-40B4-BE49-F238E27FC236}">
                <a16:creationId xmlns:a16="http://schemas.microsoft.com/office/drawing/2014/main" id="{5847A601-33DD-0ABC-A95F-D9D1A3C12580}"/>
              </a:ext>
            </a:extLst>
          </p:cNvPr>
          <p:cNvSpPr>
            <a:spLocks noGrp="1"/>
          </p:cNvSpPr>
          <p:nvPr>
            <p:ph type="body" sz="quarter" idx="14" hasCustomPrompt="1"/>
          </p:nvPr>
        </p:nvSpPr>
        <p:spPr>
          <a:xfrm>
            <a:off x="6278074" y="4773813"/>
            <a:ext cx="5152317" cy="482293"/>
          </a:xfrm>
          <a:prstGeom prst="roundRect">
            <a:avLst>
              <a:gd name="adj" fmla="val 7035"/>
            </a:avLst>
          </a:prstGeom>
          <a:solidFill>
            <a:schemeClr val="accent3"/>
          </a:solidFill>
        </p:spPr>
        <p:txBody>
          <a:bodyPr lIns="108000" tIns="108000" rIns="108000" bIns="108000"/>
          <a:lstStyle>
            <a:lvl1pPr marL="0" indent="0">
              <a:lnSpc>
                <a:spcPct val="100000"/>
              </a:lnSpc>
              <a:spcBef>
                <a:spcPts val="0"/>
              </a:spcBef>
              <a:spcAft>
                <a:spcPts val="0"/>
              </a:spcAft>
              <a:buFont typeface="Arial" panose="020B0604020202020204" pitchFamily="34" charset="0"/>
              <a:buNone/>
              <a:defRPr sz="1600" b="1" i="0">
                <a:solidFill>
                  <a:schemeClr val="bg1"/>
                </a:solidFill>
                <a:latin typeface="Alegreya Sans" pitchFamily="2" charset="0"/>
              </a:defRPr>
            </a:lvl1pPr>
            <a:lvl2pPr marL="0" indent="0">
              <a:lnSpc>
                <a:spcPct val="100000"/>
              </a:lnSpc>
              <a:spcBef>
                <a:spcPts val="0"/>
              </a:spcBef>
              <a:spcAft>
                <a:spcPts val="0"/>
              </a:spcAft>
              <a:buNone/>
              <a:defRPr sz="1600" b="1" i="0">
                <a:solidFill>
                  <a:schemeClr val="bg1"/>
                </a:solidFill>
                <a:latin typeface="Alegreya Sans" pitchFamily="2" charset="0"/>
              </a:defRPr>
            </a:lvl2pPr>
            <a:lvl3pPr marL="0" indent="0">
              <a:lnSpc>
                <a:spcPct val="100000"/>
              </a:lnSpc>
              <a:spcBef>
                <a:spcPts val="0"/>
              </a:spcBef>
              <a:spcAft>
                <a:spcPts val="0"/>
              </a:spcAft>
              <a:buFont typeface="Arial" panose="020B0604020202020204" pitchFamily="34" charset="0"/>
              <a:buNone/>
              <a:defRPr sz="1600" b="1" i="0">
                <a:solidFill>
                  <a:schemeClr val="bg1"/>
                </a:solidFill>
                <a:latin typeface="Alegreya Sans" pitchFamily="2" charset="0"/>
              </a:defRPr>
            </a:lvl3pPr>
            <a:lvl4pPr marL="0" indent="0">
              <a:lnSpc>
                <a:spcPct val="100000"/>
              </a:lnSpc>
              <a:spcBef>
                <a:spcPts val="0"/>
              </a:spcBef>
              <a:spcAft>
                <a:spcPts val="0"/>
              </a:spcAft>
              <a:buFont typeface="Arial" panose="020B0604020202020204" pitchFamily="34" charset="0"/>
              <a:buNone/>
              <a:defRPr sz="1600" b="1" i="0">
                <a:solidFill>
                  <a:schemeClr val="bg1"/>
                </a:solidFill>
                <a:latin typeface="Alegreya Sans" pitchFamily="2" charset="0"/>
              </a:defRPr>
            </a:lvl4pPr>
            <a:lvl5pPr marL="0" indent="0">
              <a:lnSpc>
                <a:spcPct val="100000"/>
              </a:lnSpc>
              <a:spcBef>
                <a:spcPts val="0"/>
              </a:spcBef>
              <a:spcAft>
                <a:spcPts val="0"/>
              </a:spcAft>
              <a:buFont typeface="Arial" panose="020B0604020202020204" pitchFamily="34" charset="0"/>
              <a:buNone/>
              <a:defRPr sz="1600" b="1" i="0">
                <a:solidFill>
                  <a:schemeClr val="bg1"/>
                </a:solidFill>
                <a:latin typeface="Alegreya Sans" pitchFamily="2" charset="0"/>
              </a:defRPr>
            </a:lvl5pPr>
          </a:lstStyle>
          <a:p>
            <a:pPr lvl="0"/>
            <a:r>
              <a:rPr lang="en-GB"/>
              <a:t>'Edit quote here.'</a:t>
            </a:r>
          </a:p>
        </p:txBody>
      </p:sp>
      <p:sp>
        <p:nvSpPr>
          <p:cNvPr id="26" name="Text Placeholder 23">
            <a:extLst>
              <a:ext uri="{FF2B5EF4-FFF2-40B4-BE49-F238E27FC236}">
                <a16:creationId xmlns:a16="http://schemas.microsoft.com/office/drawing/2014/main" id="{0384B2A9-E542-3A96-203F-54DA24E0F3BD}"/>
              </a:ext>
            </a:extLst>
          </p:cNvPr>
          <p:cNvSpPr>
            <a:spLocks noGrp="1"/>
          </p:cNvSpPr>
          <p:nvPr>
            <p:ph type="body" sz="quarter" idx="15" hasCustomPrompt="1"/>
          </p:nvPr>
        </p:nvSpPr>
        <p:spPr>
          <a:xfrm>
            <a:off x="6278074" y="5762392"/>
            <a:ext cx="2881093" cy="215444"/>
          </a:xfrm>
          <a:prstGeom prst="rect">
            <a:avLst/>
          </a:prstGeom>
        </p:spPr>
        <p:txBody>
          <a:bodyPr lIns="144000" tIns="0" rIns="108000" bIns="0" anchor="ctr" anchorCtr="0">
            <a:spAutoFit/>
          </a:bodyPr>
          <a:lstStyle>
            <a:lvl1pPr marL="0" indent="0">
              <a:lnSpc>
                <a:spcPct val="100000"/>
              </a:lnSpc>
              <a:spcBef>
                <a:spcPts val="0"/>
              </a:spcBef>
              <a:buFont typeface="Arial" panose="020B0604020202020204" pitchFamily="34" charset="0"/>
              <a:buNone/>
              <a:defRPr sz="1400" b="0" i="1">
                <a:solidFill>
                  <a:schemeClr val="accent1"/>
                </a:solidFill>
                <a:latin typeface="Exo 2 Medium" pitchFamily="2" charset="77"/>
              </a:defRPr>
            </a:lvl1pPr>
            <a:lvl2pPr marL="0" indent="0">
              <a:lnSpc>
                <a:spcPct val="100000"/>
              </a:lnSpc>
              <a:spcBef>
                <a:spcPts val="0"/>
              </a:spcBef>
              <a:buNone/>
              <a:defRPr sz="1400" b="0" i="1">
                <a:solidFill>
                  <a:schemeClr val="accent1"/>
                </a:solidFill>
                <a:latin typeface="Exo 2 Medium" pitchFamily="2" charset="77"/>
              </a:defRPr>
            </a:lvl2pPr>
            <a:lvl3pPr marL="0" indent="0">
              <a:lnSpc>
                <a:spcPct val="100000"/>
              </a:lnSpc>
              <a:spcBef>
                <a:spcPts val="0"/>
              </a:spcBef>
              <a:buFont typeface="Arial" panose="020B0604020202020204" pitchFamily="34" charset="0"/>
              <a:buNone/>
              <a:defRPr sz="1400" b="0" i="1">
                <a:solidFill>
                  <a:schemeClr val="accent1"/>
                </a:solidFill>
                <a:latin typeface="Exo 2 Medium" pitchFamily="2" charset="77"/>
              </a:defRPr>
            </a:lvl3pPr>
            <a:lvl4pPr marL="0" indent="0">
              <a:lnSpc>
                <a:spcPct val="100000"/>
              </a:lnSpc>
              <a:spcBef>
                <a:spcPts val="0"/>
              </a:spcBef>
              <a:buFont typeface="Arial" panose="020B0604020202020204" pitchFamily="34" charset="0"/>
              <a:buNone/>
              <a:defRPr sz="1400" b="0" i="1">
                <a:solidFill>
                  <a:schemeClr val="accent1"/>
                </a:solidFill>
                <a:latin typeface="Exo 2 Medium" pitchFamily="2" charset="77"/>
              </a:defRPr>
            </a:lvl4pPr>
            <a:lvl5pPr marL="0" indent="0">
              <a:lnSpc>
                <a:spcPct val="100000"/>
              </a:lnSpc>
              <a:spcBef>
                <a:spcPts val="0"/>
              </a:spcBef>
              <a:buFont typeface="Arial" panose="020B0604020202020204" pitchFamily="34" charset="0"/>
              <a:buNone/>
              <a:defRPr sz="1400" b="0" i="1">
                <a:solidFill>
                  <a:schemeClr val="accent1"/>
                </a:solidFill>
                <a:latin typeface="Exo 2 Medium" pitchFamily="2" charset="77"/>
              </a:defRPr>
            </a:lvl5pPr>
          </a:lstStyle>
          <a:p>
            <a:pPr lvl="0"/>
            <a:r>
              <a:rPr lang="en-GB"/>
              <a:t>Edit name and Surname</a:t>
            </a:r>
          </a:p>
        </p:txBody>
      </p:sp>
    </p:spTree>
    <p:extLst>
      <p:ext uri="{BB962C8B-B14F-4D97-AF65-F5344CB8AC3E}">
        <p14:creationId xmlns:p14="http://schemas.microsoft.com/office/powerpoint/2010/main" val="1310807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2_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B11AA1-0E14-8606-C818-F15AD0BC7793}"/>
              </a:ext>
            </a:extLst>
          </p:cNvPr>
          <p:cNvSpPr/>
          <p:nvPr userDrawn="1"/>
        </p:nvSpPr>
        <p:spPr>
          <a:xfrm>
            <a:off x="190501" y="76201"/>
            <a:ext cx="11915775" cy="671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6" name="Rectangle 5">
            <a:extLst>
              <a:ext uri="{FF2B5EF4-FFF2-40B4-BE49-F238E27FC236}">
                <a16:creationId xmlns:a16="http://schemas.microsoft.com/office/drawing/2014/main" id="{15980FBC-B308-FBD9-391F-44D259B3814E}"/>
              </a:ext>
            </a:extLst>
          </p:cNvPr>
          <p:cNvSpPr/>
          <p:nvPr userDrawn="1"/>
        </p:nvSpPr>
        <p:spPr>
          <a:xfrm>
            <a:off x="190501" y="1086000"/>
            <a:ext cx="11828496" cy="51685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2" name="Slide Number Placeholder 5">
            <a:extLst>
              <a:ext uri="{FF2B5EF4-FFF2-40B4-BE49-F238E27FC236}">
                <a16:creationId xmlns:a16="http://schemas.microsoft.com/office/drawing/2014/main" id="{C097FF1D-B079-8A2B-8DCA-CF77F676BB06}"/>
              </a:ext>
            </a:extLst>
          </p:cNvPr>
          <p:cNvSpPr>
            <a:spLocks noGrp="1"/>
          </p:cNvSpPr>
          <p:nvPr>
            <p:ph type="sldNum" sz="quarter" idx="10"/>
          </p:nvPr>
        </p:nvSpPr>
        <p:spPr>
          <a:xfrm>
            <a:off x="11506200" y="6258089"/>
            <a:ext cx="685800" cy="276999"/>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
        <p:nvSpPr>
          <p:cNvPr id="4" name="Title 1">
            <a:extLst>
              <a:ext uri="{FF2B5EF4-FFF2-40B4-BE49-F238E27FC236}">
                <a16:creationId xmlns:a16="http://schemas.microsoft.com/office/drawing/2014/main" id="{246B22CE-54FA-CC9E-AAF2-6B278ACE0BB1}"/>
              </a:ext>
            </a:extLst>
          </p:cNvPr>
          <p:cNvSpPr>
            <a:spLocks noGrp="1"/>
          </p:cNvSpPr>
          <p:nvPr>
            <p:ph type="ctrTitle" hasCustomPrompt="1"/>
          </p:nvPr>
        </p:nvSpPr>
        <p:spPr>
          <a:xfrm>
            <a:off x="685801" y="816899"/>
            <a:ext cx="10306050" cy="914400"/>
          </a:xfrm>
          <a:prstGeom prst="rect">
            <a:avLst/>
          </a:prstGeom>
          <a:noFill/>
        </p:spPr>
        <p:txBody>
          <a:bodyPr anchor="ctr">
            <a:noAutofit/>
          </a:bodyPr>
          <a:lstStyle>
            <a:lvl1pPr algn="l">
              <a:defRPr sz="4800" b="1"/>
            </a:lvl1pPr>
          </a:lstStyle>
          <a:p>
            <a:r>
              <a:rPr lang="en-US"/>
              <a:t>Click to edit title</a:t>
            </a:r>
          </a:p>
        </p:txBody>
      </p:sp>
      <p:sp>
        <p:nvSpPr>
          <p:cNvPr id="5" name="Subtitle 2">
            <a:extLst>
              <a:ext uri="{FF2B5EF4-FFF2-40B4-BE49-F238E27FC236}">
                <a16:creationId xmlns:a16="http://schemas.microsoft.com/office/drawing/2014/main" id="{CEFF2CAF-9219-5432-412F-34B501A01F25}"/>
              </a:ext>
            </a:extLst>
          </p:cNvPr>
          <p:cNvSpPr>
            <a:spLocks noGrp="1"/>
          </p:cNvSpPr>
          <p:nvPr>
            <p:ph type="subTitle" idx="1" hasCustomPrompt="1"/>
          </p:nvPr>
        </p:nvSpPr>
        <p:spPr>
          <a:xfrm>
            <a:off x="824024" y="2050360"/>
            <a:ext cx="10306049" cy="3661097"/>
          </a:xfrm>
          <a:prstGeom prst="rect">
            <a:avLst/>
          </a:prstGeom>
        </p:spPr>
        <p:txBody>
          <a:bodyPr>
            <a:noAutofit/>
          </a:bodyPr>
          <a:lstStyle>
            <a:lvl1pPr marL="457179" indent="-287324" algn="l">
              <a:lnSpc>
                <a:spcPct val="100000"/>
              </a:lnSpc>
              <a:spcBef>
                <a:spcPts val="1800"/>
              </a:spcBef>
              <a:spcAft>
                <a:spcPts val="0"/>
              </a:spcAft>
              <a:buSzPct val="100000"/>
              <a:buFont typeface="Wingdings" panose="05000000000000000000" pitchFamily="2" charset="2"/>
              <a:buChar char="§"/>
              <a:defRPr sz="2000">
                <a:latin typeface="Exo 2" panose="00000500000000000000" pitchFamily="50" charset="0"/>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text</a:t>
            </a:r>
          </a:p>
        </p:txBody>
      </p:sp>
      <p:pic>
        <p:nvPicPr>
          <p:cNvPr id="3" name="Picture 2" descr="Logo&#10;&#10;Description automatically generated">
            <a:extLst>
              <a:ext uri="{FF2B5EF4-FFF2-40B4-BE49-F238E27FC236}">
                <a16:creationId xmlns:a16="http://schemas.microsoft.com/office/drawing/2014/main" id="{F05E487B-5991-7E4C-2F79-0D2BEEB5C5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5922" y="156837"/>
            <a:ext cx="713075" cy="846776"/>
          </a:xfrm>
          <a:prstGeom prst="rect">
            <a:avLst/>
          </a:prstGeom>
        </p:spPr>
      </p:pic>
    </p:spTree>
    <p:extLst>
      <p:ext uri="{BB962C8B-B14F-4D97-AF65-F5344CB8AC3E}">
        <p14:creationId xmlns:p14="http://schemas.microsoft.com/office/powerpoint/2010/main" val="1176003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4.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27298" y="545974"/>
            <a:ext cx="8897156" cy="807913"/>
          </a:xfrm>
          <a:prstGeom prst="rect">
            <a:avLst/>
          </a:prstGeom>
        </p:spPr>
        <p:txBody>
          <a:bodyPr wrap="square" lIns="0" tIns="0" rIns="0" bIns="0">
            <a:spAutoFit/>
          </a:bodyPr>
          <a:lstStyle>
            <a:lvl1pPr>
              <a:defRPr sz="5250" b="1" i="0">
                <a:solidFill>
                  <a:schemeClr val="bg1"/>
                </a:solidFill>
                <a:latin typeface="Alegreya Sans Black"/>
                <a:cs typeface="Alegreya Sans Black"/>
              </a:defRPr>
            </a:lvl1pPr>
          </a:lstStyle>
          <a:p>
            <a:endParaRPr/>
          </a:p>
        </p:txBody>
      </p:sp>
      <p:sp>
        <p:nvSpPr>
          <p:cNvPr id="3" name="Holder 3"/>
          <p:cNvSpPr>
            <a:spLocks noGrp="1"/>
          </p:cNvSpPr>
          <p:nvPr>
            <p:ph type="body" idx="1"/>
          </p:nvPr>
        </p:nvSpPr>
        <p:spPr>
          <a:xfrm>
            <a:off x="627298" y="1500387"/>
            <a:ext cx="8133520" cy="438582"/>
          </a:xfrm>
          <a:prstGeom prst="rect">
            <a:avLst/>
          </a:prstGeom>
        </p:spPr>
        <p:txBody>
          <a:bodyPr wrap="square" lIns="0" tIns="0" rIns="0" bIns="0">
            <a:spAutoFit/>
          </a:bodyPr>
          <a:lstStyle>
            <a:lvl1pPr>
              <a:defRPr sz="2850" b="1" i="0">
                <a:solidFill>
                  <a:srgbClr val="001B6E"/>
                </a:solidFill>
                <a:latin typeface="Exo 2"/>
                <a:cs typeface="Exo 2"/>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6/22/2026</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18531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70" r:id="rId9"/>
    <p:sldLayoutId id="2147483671" r:id="rId10"/>
    <p:sldLayoutId id="2147483672" r:id="rId11"/>
    <p:sldLayoutId id="2147483673" r:id="rId12"/>
  </p:sldLayoutIdLst>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701ABDD8-F0CC-4540-BFCA-306941FE82A5}"/>
              </a:ext>
            </a:extLst>
          </p:cNvPr>
          <p:cNvSpPr>
            <a:spLocks noGrp="1"/>
          </p:cNvSpPr>
          <p:nvPr>
            <p:ph type="sldNum" sz="quarter" idx="4"/>
          </p:nvPr>
        </p:nvSpPr>
        <p:spPr>
          <a:xfrm>
            <a:off x="11506200" y="6172200"/>
            <a:ext cx="685800" cy="685800"/>
          </a:xfrm>
          <a:prstGeom prst="rect">
            <a:avLst/>
          </a:prstGeom>
        </p:spPr>
        <p:txBody>
          <a:bodyPr lIns="0" tIns="0" rIns="0" bIns="0" anchor="ctr">
            <a:noAutofit/>
          </a:bodyPr>
          <a:lstStyle>
            <a:lvl1pPr algn="ctr" eaLnBrk="1" fontAlgn="auto" hangingPunct="1">
              <a:spcBef>
                <a:spcPts val="0"/>
              </a:spcBef>
              <a:spcAft>
                <a:spcPts val="0"/>
              </a:spcAft>
              <a:defRPr sz="1600" b="1">
                <a:solidFill>
                  <a:schemeClr val="tx1"/>
                </a:solidFill>
                <a:latin typeface="Exo 2" panose="00000500000000000000" pitchFamily="50" charset="0"/>
              </a:defRPr>
            </a:lvl1pPr>
          </a:lstStyle>
          <a:p>
            <a:pPr>
              <a:defRPr/>
            </a:pPr>
            <a:fld id="{28E2393B-7169-466E-B436-E2170B5DB2C2}" type="slidenum">
              <a:rPr lang="en-US" smtClean="0"/>
              <a:t>‹#›</a:t>
            </a:fld>
            <a:endParaRPr lang="en-US"/>
          </a:p>
        </p:txBody>
      </p:sp>
      <p:sp>
        <p:nvSpPr>
          <p:cNvPr id="1027" name="Title Placeholder 10">
            <a:extLst>
              <a:ext uri="{FF2B5EF4-FFF2-40B4-BE49-F238E27FC236}">
                <a16:creationId xmlns:a16="http://schemas.microsoft.com/office/drawing/2014/main" id="{3F473165-06A6-4A66-A032-E4AB70F3F85C}"/>
              </a:ext>
            </a:extLst>
          </p:cNvPr>
          <p:cNvSpPr>
            <a:spLocks noGrp="1" noChangeArrowheads="1"/>
          </p:cNvSpPr>
          <p:nvPr>
            <p:ph type="title"/>
          </p:nvPr>
        </p:nvSpPr>
        <p:spPr bwMode="auto">
          <a:xfrm>
            <a:off x="685800" y="457200"/>
            <a:ext cx="10820400"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Cliquez pour modifier le titre</a:t>
            </a:r>
          </a:p>
        </p:txBody>
      </p:sp>
      <p:sp>
        <p:nvSpPr>
          <p:cNvPr id="1028" name="Text Placeholder 11">
            <a:extLst>
              <a:ext uri="{FF2B5EF4-FFF2-40B4-BE49-F238E27FC236}">
                <a16:creationId xmlns:a16="http://schemas.microsoft.com/office/drawing/2014/main" id="{B66A67A7-BC86-4200-A32D-481FA9DD19F5}"/>
              </a:ext>
            </a:extLst>
          </p:cNvPr>
          <p:cNvSpPr>
            <a:spLocks noGrp="1" noChangeArrowheads="1"/>
          </p:cNvSpPr>
          <p:nvPr>
            <p:ph type="body" idx="1"/>
          </p:nvPr>
        </p:nvSpPr>
        <p:spPr bwMode="auto">
          <a:xfrm>
            <a:off x="685800" y="1554163"/>
            <a:ext cx="10820400" cy="484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1"/>
            <a:r>
              <a:rPr lang="en-US" altLang="en-US"/>
              <a:t>Cliquez pour modifier le texte</a:t>
            </a:r>
          </a:p>
        </p:txBody>
      </p:sp>
    </p:spTree>
    <p:extLst>
      <p:ext uri="{BB962C8B-B14F-4D97-AF65-F5344CB8AC3E}">
        <p14:creationId xmlns:p14="http://schemas.microsoft.com/office/powerpoint/2010/main" val="229578157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33" r:id="rId21"/>
  </p:sldLayoutIdLst>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a14="http://schemas.microsoft.com/office/drawing/2010/main" xmlns:a16="http://schemas.microsoft.com/office/drawing/2014/main" xmlns="">
      <p:transition spd="med">
        <p:fade/>
      </p:transition>
    </mc:Fallback>
  </mc:AlternateContent>
  <p:hf hdr="0" ftr="0" dt="0"/>
  <p:txStyles>
    <p:titleStyle>
      <a:lvl1pPr algn="l" rtl="0" eaLnBrk="0" fontAlgn="base" hangingPunct="0">
        <a:lnSpc>
          <a:spcPct val="90000"/>
        </a:lnSpc>
        <a:spcBef>
          <a:spcPct val="0"/>
        </a:spcBef>
        <a:spcAft>
          <a:spcPct val="0"/>
        </a:spcAft>
        <a:defRPr sz="4800" b="1" kern="1200">
          <a:solidFill>
            <a:schemeClr val="tx1"/>
          </a:solidFill>
          <a:latin typeface="+mj-lt"/>
          <a:ea typeface="+mj-ea"/>
          <a:cs typeface="+mj-cs"/>
        </a:defRPr>
      </a:lvl1pPr>
      <a:lvl2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2pPr>
      <a:lvl3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3pPr>
      <a:lvl4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4pPr>
      <a:lvl5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5pPr>
      <a:lvl6pPr marL="457200" algn="l" rtl="0" fontAlgn="base">
        <a:lnSpc>
          <a:spcPct val="90000"/>
        </a:lnSpc>
        <a:spcBef>
          <a:spcPct val="0"/>
        </a:spcBef>
        <a:spcAft>
          <a:spcPct val="0"/>
        </a:spcAft>
        <a:defRPr sz="4800" b="1">
          <a:solidFill>
            <a:schemeClr val="tx1"/>
          </a:solidFill>
          <a:latin typeface="Alegreya Sans" panose="00000500000000000000" pitchFamily="2" charset="0"/>
        </a:defRPr>
      </a:lvl6pPr>
      <a:lvl7pPr marL="914400" algn="l" rtl="0" fontAlgn="base">
        <a:lnSpc>
          <a:spcPct val="90000"/>
        </a:lnSpc>
        <a:spcBef>
          <a:spcPct val="0"/>
        </a:spcBef>
        <a:spcAft>
          <a:spcPct val="0"/>
        </a:spcAft>
        <a:defRPr sz="4800" b="1">
          <a:solidFill>
            <a:schemeClr val="tx1"/>
          </a:solidFill>
          <a:latin typeface="Alegreya Sans" panose="00000500000000000000" pitchFamily="2" charset="0"/>
        </a:defRPr>
      </a:lvl7pPr>
      <a:lvl8pPr marL="1371600" algn="l" rtl="0" fontAlgn="base">
        <a:lnSpc>
          <a:spcPct val="90000"/>
        </a:lnSpc>
        <a:spcBef>
          <a:spcPct val="0"/>
        </a:spcBef>
        <a:spcAft>
          <a:spcPct val="0"/>
        </a:spcAft>
        <a:defRPr sz="4800" b="1">
          <a:solidFill>
            <a:schemeClr val="tx1"/>
          </a:solidFill>
          <a:latin typeface="Alegreya Sans" panose="00000500000000000000" pitchFamily="2" charset="0"/>
        </a:defRPr>
      </a:lvl8pPr>
      <a:lvl9pPr marL="1828800" algn="l" rtl="0" fontAlgn="base">
        <a:lnSpc>
          <a:spcPct val="90000"/>
        </a:lnSpc>
        <a:spcBef>
          <a:spcPct val="0"/>
        </a:spcBef>
        <a:spcAft>
          <a:spcPct val="0"/>
        </a:spcAft>
        <a:defRPr sz="4800" b="1">
          <a:solidFill>
            <a:schemeClr val="tx1"/>
          </a:solidFill>
          <a:latin typeface="Alegreya Sans" panose="00000500000000000000" pitchFamily="2" charset="0"/>
        </a:defRPr>
      </a:lvl9pPr>
    </p:titleStyle>
    <p:bodyStyle>
      <a:lvl1pPr algn="l" rtl="0" eaLnBrk="0" fontAlgn="base" hangingPunct="0">
        <a:lnSpc>
          <a:spcPct val="90000"/>
        </a:lnSpc>
        <a:spcBef>
          <a:spcPts val="1000"/>
        </a:spcBef>
        <a:spcAft>
          <a:spcPct val="0"/>
        </a:spcAft>
        <a:buFont typeface="Arial" panose="020B0604020202020204" pitchFamily="34" charset="0"/>
        <a:defRPr sz="2000" kern="1200">
          <a:solidFill>
            <a:schemeClr val="tx1"/>
          </a:solidFill>
          <a:latin typeface="+mn-lt"/>
          <a:ea typeface="+mn-ea"/>
          <a:cs typeface="+mn-cs"/>
        </a:defRPr>
      </a:lvl1pPr>
      <a:lvl2pPr marL="800100" indent="-342900" algn="l" rtl="0" eaLnBrk="0" fontAlgn="base" hangingPunct="0">
        <a:lnSpc>
          <a:spcPct val="90000"/>
        </a:lnSpc>
        <a:spcBef>
          <a:spcPts val="500"/>
        </a:spcBef>
        <a:spcAft>
          <a:spcPct val="0"/>
        </a:spcAft>
        <a:buSzPct val="100000"/>
        <a:buFont typeface="Wingdings" panose="05000000000000000000" pitchFamily="2" charset="2"/>
        <a:buChar char="§"/>
        <a:defRPr sz="2000" kern="1200">
          <a:solidFill>
            <a:schemeClr val="tx1"/>
          </a:solidFill>
          <a:latin typeface="Exo 2" panose="00000500000000000000" pitchFamily="50" charset="0"/>
          <a:ea typeface="+mn-ea"/>
          <a:cs typeface="+mn-cs"/>
        </a:defRPr>
      </a:lvl2pPr>
      <a:lvl3pPr marL="914400" algn="l" rtl="0" eaLnBrk="0" fontAlgn="base" hangingPunct="0">
        <a:lnSpc>
          <a:spcPct val="90000"/>
        </a:lnSpc>
        <a:spcBef>
          <a:spcPts val="500"/>
        </a:spcBef>
        <a:spcAft>
          <a:spcPct val="0"/>
        </a:spcAft>
        <a:buFont typeface="Arial" panose="020B0604020202020204" pitchFamily="34" charset="0"/>
        <a:defRPr sz="2000" kern="1200">
          <a:solidFill>
            <a:schemeClr val="tx1"/>
          </a:solidFill>
          <a:latin typeface="+mn-lt"/>
          <a:ea typeface="+mn-ea"/>
          <a:cs typeface="+mn-cs"/>
        </a:defRPr>
      </a:lvl3pPr>
      <a:lvl4pPr marL="1371600" algn="l" rtl="0" eaLnBrk="0" fontAlgn="base" hangingPunct="0">
        <a:lnSpc>
          <a:spcPct val="90000"/>
        </a:lnSpc>
        <a:spcBef>
          <a:spcPts val="500"/>
        </a:spcBef>
        <a:spcAft>
          <a:spcPct val="0"/>
        </a:spcAft>
        <a:buFont typeface="Arial" panose="020B0604020202020204" pitchFamily="34" charset="0"/>
        <a:defRPr kern="1200">
          <a:solidFill>
            <a:schemeClr val="tx1"/>
          </a:solidFill>
          <a:latin typeface="+mn-lt"/>
          <a:ea typeface="+mn-ea"/>
          <a:cs typeface="+mn-cs"/>
        </a:defRPr>
      </a:lvl4pPr>
      <a:lvl5pPr marL="1828800" algn="l" rtl="0" eaLnBrk="0" fontAlgn="base" hangingPunct="0">
        <a:lnSpc>
          <a:spcPct val="90000"/>
        </a:lnSpc>
        <a:spcBef>
          <a:spcPts val="500"/>
        </a:spcBef>
        <a:spcAft>
          <a:spcPct val="0"/>
        </a:spcAft>
        <a:buFont typeface="Arial" panose="020B0604020202020204" pitchFamily="34" charset="0"/>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248">
          <p15:clr>
            <a:srgbClr val="F26B43"/>
          </p15:clr>
        </p15:guide>
        <p15:guide id="4" pos="432">
          <p15:clr>
            <a:srgbClr val="F26B43"/>
          </p15:clr>
        </p15:guide>
        <p15:guide id="5" orient="horz" pos="4032">
          <p15:clr>
            <a:srgbClr val="F26B43"/>
          </p15:clr>
        </p15:guide>
        <p15:guide id="6" orient="horz" pos="28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701ABDD8-F0CC-4540-BFCA-306941FE82A5}"/>
              </a:ext>
            </a:extLst>
          </p:cNvPr>
          <p:cNvSpPr>
            <a:spLocks noGrp="1"/>
          </p:cNvSpPr>
          <p:nvPr>
            <p:ph type="sldNum" sz="quarter" idx="4"/>
          </p:nvPr>
        </p:nvSpPr>
        <p:spPr>
          <a:xfrm>
            <a:off x="11506200" y="0"/>
            <a:ext cx="685800" cy="685800"/>
          </a:xfrm>
          <a:prstGeom prst="rect">
            <a:avLst/>
          </a:prstGeom>
        </p:spPr>
        <p:txBody>
          <a:bodyPr lIns="0" tIns="0" rIns="0" bIns="0" anchor="ctr">
            <a:noAutofit/>
          </a:bodyPr>
          <a:lstStyle>
            <a:lvl1pPr algn="ctr" eaLnBrk="1" fontAlgn="auto" hangingPunct="1">
              <a:spcBef>
                <a:spcPts val="0"/>
              </a:spcBef>
              <a:spcAft>
                <a:spcPts val="0"/>
              </a:spcAft>
              <a:defRPr sz="1400" b="1">
                <a:solidFill>
                  <a:schemeClr val="accent1"/>
                </a:solidFill>
                <a:latin typeface="Exo" pitchFamily="2" charset="0"/>
              </a:defRPr>
            </a:lvl1pPr>
          </a:lstStyle>
          <a:p>
            <a:pPr>
              <a:defRPr/>
            </a:pPr>
            <a:fld id="{28E2393B-7169-466E-B436-E2170B5DB2C2}" type="slidenum">
              <a:rPr lang="en-US" smtClean="0"/>
              <a:t>‹#›</a:t>
            </a:fld>
            <a:endParaRPr lang="en-US"/>
          </a:p>
        </p:txBody>
      </p:sp>
      <p:sp>
        <p:nvSpPr>
          <p:cNvPr id="1027" name="Title Placeholder 10">
            <a:extLst>
              <a:ext uri="{FF2B5EF4-FFF2-40B4-BE49-F238E27FC236}">
                <a16:creationId xmlns:a16="http://schemas.microsoft.com/office/drawing/2014/main" id="{3F473165-06A6-4A66-A032-E4AB70F3F85C}"/>
              </a:ext>
            </a:extLst>
          </p:cNvPr>
          <p:cNvSpPr>
            <a:spLocks noGrp="1" noChangeArrowheads="1"/>
          </p:cNvSpPr>
          <p:nvPr>
            <p:ph type="title"/>
          </p:nvPr>
        </p:nvSpPr>
        <p:spPr bwMode="auto">
          <a:xfrm>
            <a:off x="685800" y="457200"/>
            <a:ext cx="10820400"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Cliquez pour modifier le titre</a:t>
            </a:r>
          </a:p>
        </p:txBody>
      </p:sp>
      <p:sp>
        <p:nvSpPr>
          <p:cNvPr id="1028" name="Text Placeholder 11">
            <a:extLst>
              <a:ext uri="{FF2B5EF4-FFF2-40B4-BE49-F238E27FC236}">
                <a16:creationId xmlns:a16="http://schemas.microsoft.com/office/drawing/2014/main" id="{B66A67A7-BC86-4200-A32D-481FA9DD19F5}"/>
              </a:ext>
            </a:extLst>
          </p:cNvPr>
          <p:cNvSpPr>
            <a:spLocks noGrp="1" noChangeArrowheads="1"/>
          </p:cNvSpPr>
          <p:nvPr>
            <p:ph type="body" idx="1"/>
          </p:nvPr>
        </p:nvSpPr>
        <p:spPr bwMode="auto">
          <a:xfrm>
            <a:off x="685800" y="1554163"/>
            <a:ext cx="10820400" cy="484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1"/>
            <a:r>
              <a:rPr lang="en-US" altLang="en-US"/>
              <a:t>Cliquez pour modifier le texte</a:t>
            </a:r>
          </a:p>
        </p:txBody>
      </p:sp>
    </p:spTree>
    <p:extLst>
      <p:ext uri="{BB962C8B-B14F-4D97-AF65-F5344CB8AC3E}">
        <p14:creationId xmlns:p14="http://schemas.microsoft.com/office/powerpoint/2010/main" val="218844150"/>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hf hdr="0" ftr="0" dt="0"/>
  <p:txStyles>
    <p:titleStyle>
      <a:lvl1pPr algn="l" rtl="0" eaLnBrk="1" fontAlgn="base" hangingPunct="1">
        <a:lnSpc>
          <a:spcPct val="90000"/>
        </a:lnSpc>
        <a:spcBef>
          <a:spcPct val="0"/>
        </a:spcBef>
        <a:spcAft>
          <a:spcPct val="0"/>
        </a:spcAft>
        <a:defRPr sz="4800" b="1" kern="1200">
          <a:solidFill>
            <a:schemeClr val="tx1"/>
          </a:solidFill>
          <a:latin typeface="+mj-lt"/>
          <a:ea typeface="+mj-ea"/>
          <a:cs typeface="+mj-cs"/>
        </a:defRPr>
      </a:lvl1pPr>
      <a:lvl2pPr algn="l" rtl="0" eaLnBrk="1" fontAlgn="base" hangingPunct="1">
        <a:lnSpc>
          <a:spcPct val="90000"/>
        </a:lnSpc>
        <a:spcBef>
          <a:spcPct val="0"/>
        </a:spcBef>
        <a:spcAft>
          <a:spcPct val="0"/>
        </a:spcAft>
        <a:defRPr sz="4800" b="1">
          <a:solidFill>
            <a:schemeClr val="tx1"/>
          </a:solidFill>
          <a:latin typeface="Alegreya Sans" panose="00000500000000000000" pitchFamily="2" charset="0"/>
        </a:defRPr>
      </a:lvl2pPr>
      <a:lvl3pPr algn="l" rtl="0" eaLnBrk="1" fontAlgn="base" hangingPunct="1">
        <a:lnSpc>
          <a:spcPct val="90000"/>
        </a:lnSpc>
        <a:spcBef>
          <a:spcPct val="0"/>
        </a:spcBef>
        <a:spcAft>
          <a:spcPct val="0"/>
        </a:spcAft>
        <a:defRPr sz="4800" b="1">
          <a:solidFill>
            <a:schemeClr val="tx1"/>
          </a:solidFill>
          <a:latin typeface="Alegreya Sans" panose="00000500000000000000" pitchFamily="2" charset="0"/>
        </a:defRPr>
      </a:lvl3pPr>
      <a:lvl4pPr algn="l" rtl="0" eaLnBrk="1" fontAlgn="base" hangingPunct="1">
        <a:lnSpc>
          <a:spcPct val="90000"/>
        </a:lnSpc>
        <a:spcBef>
          <a:spcPct val="0"/>
        </a:spcBef>
        <a:spcAft>
          <a:spcPct val="0"/>
        </a:spcAft>
        <a:defRPr sz="4800" b="1">
          <a:solidFill>
            <a:schemeClr val="tx1"/>
          </a:solidFill>
          <a:latin typeface="Alegreya Sans" panose="00000500000000000000" pitchFamily="2" charset="0"/>
        </a:defRPr>
      </a:lvl4pPr>
      <a:lvl5pPr algn="l" rtl="0" eaLnBrk="1" fontAlgn="base" hangingPunct="1">
        <a:lnSpc>
          <a:spcPct val="90000"/>
        </a:lnSpc>
        <a:spcBef>
          <a:spcPct val="0"/>
        </a:spcBef>
        <a:spcAft>
          <a:spcPct val="0"/>
        </a:spcAft>
        <a:defRPr sz="4800" b="1">
          <a:solidFill>
            <a:schemeClr val="tx1"/>
          </a:solidFill>
          <a:latin typeface="Alegreya Sans" panose="00000500000000000000" pitchFamily="2" charset="0"/>
        </a:defRPr>
      </a:lvl5pPr>
      <a:lvl6pPr marL="457200" algn="l" rtl="0" eaLnBrk="1" fontAlgn="base" hangingPunct="1">
        <a:lnSpc>
          <a:spcPct val="90000"/>
        </a:lnSpc>
        <a:spcBef>
          <a:spcPct val="0"/>
        </a:spcBef>
        <a:spcAft>
          <a:spcPct val="0"/>
        </a:spcAft>
        <a:defRPr sz="4800" b="1">
          <a:solidFill>
            <a:schemeClr val="tx1"/>
          </a:solidFill>
          <a:latin typeface="Alegreya Sans" panose="00000500000000000000" pitchFamily="2" charset="0"/>
        </a:defRPr>
      </a:lvl6pPr>
      <a:lvl7pPr marL="914400" algn="l" rtl="0" eaLnBrk="1" fontAlgn="base" hangingPunct="1">
        <a:lnSpc>
          <a:spcPct val="90000"/>
        </a:lnSpc>
        <a:spcBef>
          <a:spcPct val="0"/>
        </a:spcBef>
        <a:spcAft>
          <a:spcPct val="0"/>
        </a:spcAft>
        <a:defRPr sz="4800" b="1">
          <a:solidFill>
            <a:schemeClr val="tx1"/>
          </a:solidFill>
          <a:latin typeface="Alegreya Sans" panose="00000500000000000000" pitchFamily="2" charset="0"/>
        </a:defRPr>
      </a:lvl7pPr>
      <a:lvl8pPr marL="1371600" algn="l" rtl="0" eaLnBrk="1" fontAlgn="base" hangingPunct="1">
        <a:lnSpc>
          <a:spcPct val="90000"/>
        </a:lnSpc>
        <a:spcBef>
          <a:spcPct val="0"/>
        </a:spcBef>
        <a:spcAft>
          <a:spcPct val="0"/>
        </a:spcAft>
        <a:defRPr sz="4800" b="1">
          <a:solidFill>
            <a:schemeClr val="tx1"/>
          </a:solidFill>
          <a:latin typeface="Alegreya Sans" panose="00000500000000000000" pitchFamily="2" charset="0"/>
        </a:defRPr>
      </a:lvl8pPr>
      <a:lvl9pPr marL="1828800" algn="l" rtl="0" eaLnBrk="1" fontAlgn="base" hangingPunct="1">
        <a:lnSpc>
          <a:spcPct val="90000"/>
        </a:lnSpc>
        <a:spcBef>
          <a:spcPct val="0"/>
        </a:spcBef>
        <a:spcAft>
          <a:spcPct val="0"/>
        </a:spcAft>
        <a:defRPr sz="4800" b="1">
          <a:solidFill>
            <a:schemeClr val="tx1"/>
          </a:solidFill>
          <a:latin typeface="Alegreya Sans" panose="00000500000000000000" pitchFamily="2" charset="0"/>
        </a:defRPr>
      </a:lvl9pPr>
    </p:titleStyle>
    <p:bodyStyle>
      <a:lvl1pPr algn="l" rtl="0" eaLnBrk="1" fontAlgn="base" hangingPunct="1">
        <a:lnSpc>
          <a:spcPct val="90000"/>
        </a:lnSpc>
        <a:spcBef>
          <a:spcPts val="1000"/>
        </a:spcBef>
        <a:spcAft>
          <a:spcPct val="0"/>
        </a:spcAft>
        <a:buFont typeface="Arial" panose="020B0604020202020204" pitchFamily="34" charset="0"/>
        <a:defRPr sz="2000" kern="1200">
          <a:solidFill>
            <a:schemeClr val="tx1"/>
          </a:solidFill>
          <a:latin typeface="+mn-lt"/>
          <a:ea typeface="+mn-ea"/>
          <a:cs typeface="+mn-cs"/>
        </a:defRPr>
      </a:lvl1pPr>
      <a:lvl2pPr marL="457200" algn="l" rtl="0" eaLnBrk="1" fontAlgn="base" hangingPunct="1">
        <a:lnSpc>
          <a:spcPct val="90000"/>
        </a:lnSpc>
        <a:spcBef>
          <a:spcPts val="500"/>
        </a:spcBef>
        <a:spcAft>
          <a:spcPct val="0"/>
        </a:spcAft>
        <a:buFont typeface="Arial" panose="020B0604020202020204" pitchFamily="34" charset="0"/>
        <a:defRPr sz="2000" kern="1200">
          <a:solidFill>
            <a:schemeClr val="tx1"/>
          </a:solidFill>
          <a:latin typeface="Exo" pitchFamily="2" charset="0"/>
          <a:ea typeface="+mn-ea"/>
          <a:cs typeface="+mn-cs"/>
        </a:defRPr>
      </a:lvl2pPr>
      <a:lvl3pPr marL="914400" algn="l" rtl="0" eaLnBrk="1" fontAlgn="base" hangingPunct="1">
        <a:lnSpc>
          <a:spcPct val="90000"/>
        </a:lnSpc>
        <a:spcBef>
          <a:spcPts val="500"/>
        </a:spcBef>
        <a:spcAft>
          <a:spcPct val="0"/>
        </a:spcAft>
        <a:buFont typeface="Arial" panose="020B0604020202020204" pitchFamily="34" charset="0"/>
        <a:defRPr sz="2000" kern="1200">
          <a:solidFill>
            <a:schemeClr val="tx1"/>
          </a:solidFill>
          <a:latin typeface="+mn-lt"/>
          <a:ea typeface="+mn-ea"/>
          <a:cs typeface="+mn-cs"/>
        </a:defRPr>
      </a:lvl3pPr>
      <a:lvl4pPr marL="1371600" algn="l" rtl="0" eaLnBrk="1" fontAlgn="base" hangingPunct="1">
        <a:lnSpc>
          <a:spcPct val="90000"/>
        </a:lnSpc>
        <a:spcBef>
          <a:spcPts val="500"/>
        </a:spcBef>
        <a:spcAft>
          <a:spcPct val="0"/>
        </a:spcAft>
        <a:buFont typeface="Arial" panose="020B0604020202020204" pitchFamily="34" charset="0"/>
        <a:defRPr kern="1200">
          <a:solidFill>
            <a:schemeClr val="tx1"/>
          </a:solidFill>
          <a:latin typeface="+mn-lt"/>
          <a:ea typeface="+mn-ea"/>
          <a:cs typeface="+mn-cs"/>
        </a:defRPr>
      </a:lvl4pPr>
      <a:lvl5pPr marL="1828800" algn="l" rtl="0" eaLnBrk="1" fontAlgn="base" hangingPunct="1">
        <a:lnSpc>
          <a:spcPct val="90000"/>
        </a:lnSpc>
        <a:spcBef>
          <a:spcPts val="500"/>
        </a:spcBef>
        <a:spcAft>
          <a:spcPct val="0"/>
        </a:spcAft>
        <a:buFont typeface="Arial" panose="020B0604020202020204" pitchFamily="34" charset="0"/>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248">
          <p15:clr>
            <a:srgbClr val="F26B43"/>
          </p15:clr>
        </p15:guide>
        <p15:guide id="4" pos="432">
          <p15:clr>
            <a:srgbClr val="F26B43"/>
          </p15:clr>
        </p15:guide>
        <p15:guide id="5" orient="horz" pos="4032">
          <p15:clr>
            <a:srgbClr val="F26B43"/>
          </p15:clr>
        </p15:guide>
        <p15:guide id="6" orient="horz" pos="28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701ABDD8-F0CC-4540-BFCA-306941FE82A5}"/>
              </a:ext>
            </a:extLst>
          </p:cNvPr>
          <p:cNvSpPr>
            <a:spLocks noGrp="1"/>
          </p:cNvSpPr>
          <p:nvPr>
            <p:ph type="sldNum" sz="quarter" idx="4"/>
          </p:nvPr>
        </p:nvSpPr>
        <p:spPr>
          <a:xfrm>
            <a:off x="11506200" y="0"/>
            <a:ext cx="685800" cy="685800"/>
          </a:xfrm>
          <a:prstGeom prst="rect">
            <a:avLst/>
          </a:prstGeom>
        </p:spPr>
        <p:txBody>
          <a:bodyPr lIns="0" tIns="0" rIns="0" bIns="0" anchor="ctr">
            <a:noAutofit/>
          </a:bodyPr>
          <a:lstStyle>
            <a:lvl1pPr algn="ctr" eaLnBrk="1" fontAlgn="auto" hangingPunct="1">
              <a:spcBef>
                <a:spcPts val="0"/>
              </a:spcBef>
              <a:spcAft>
                <a:spcPts val="0"/>
              </a:spcAft>
              <a:defRPr sz="1400" b="1">
                <a:solidFill>
                  <a:schemeClr val="accent1"/>
                </a:solidFill>
                <a:latin typeface="Exo 2" panose="00000500000000000000" pitchFamily="50" charset="0"/>
              </a:defRPr>
            </a:lvl1pPr>
          </a:lstStyle>
          <a:p>
            <a:pPr>
              <a:defRPr/>
            </a:pPr>
            <a:fld id="{28E2393B-7169-466E-B436-E2170B5DB2C2}" type="slidenum">
              <a:rPr lang="en-US" smtClean="0"/>
              <a:t>‹#›</a:t>
            </a:fld>
            <a:endParaRPr lang="en-US"/>
          </a:p>
        </p:txBody>
      </p:sp>
      <p:sp>
        <p:nvSpPr>
          <p:cNvPr id="1027" name="Title Placeholder 10">
            <a:extLst>
              <a:ext uri="{FF2B5EF4-FFF2-40B4-BE49-F238E27FC236}">
                <a16:creationId xmlns:a16="http://schemas.microsoft.com/office/drawing/2014/main" id="{3F473165-06A6-4A66-A032-E4AB70F3F85C}"/>
              </a:ext>
            </a:extLst>
          </p:cNvPr>
          <p:cNvSpPr>
            <a:spLocks noGrp="1" noChangeArrowheads="1"/>
          </p:cNvSpPr>
          <p:nvPr>
            <p:ph type="title"/>
          </p:nvPr>
        </p:nvSpPr>
        <p:spPr bwMode="auto">
          <a:xfrm>
            <a:off x="685800" y="457200"/>
            <a:ext cx="10820400"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Cliquez pour modifier le titre</a:t>
            </a:r>
          </a:p>
        </p:txBody>
      </p:sp>
      <p:sp>
        <p:nvSpPr>
          <p:cNvPr id="1028" name="Text Placeholder 11">
            <a:extLst>
              <a:ext uri="{FF2B5EF4-FFF2-40B4-BE49-F238E27FC236}">
                <a16:creationId xmlns:a16="http://schemas.microsoft.com/office/drawing/2014/main" id="{B66A67A7-BC86-4200-A32D-481FA9DD19F5}"/>
              </a:ext>
            </a:extLst>
          </p:cNvPr>
          <p:cNvSpPr>
            <a:spLocks noGrp="1" noChangeArrowheads="1"/>
          </p:cNvSpPr>
          <p:nvPr>
            <p:ph type="body" idx="1"/>
          </p:nvPr>
        </p:nvSpPr>
        <p:spPr bwMode="auto">
          <a:xfrm>
            <a:off x="685800" y="1554163"/>
            <a:ext cx="10820400" cy="484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1"/>
            <a:r>
              <a:rPr lang="en-US" altLang="en-US"/>
              <a:t>Cliquez pour modifier le texte</a:t>
            </a:r>
          </a:p>
        </p:txBody>
      </p:sp>
    </p:spTree>
    <p:extLst>
      <p:ext uri="{BB962C8B-B14F-4D97-AF65-F5344CB8AC3E}">
        <p14:creationId xmlns:p14="http://schemas.microsoft.com/office/powerpoint/2010/main" val="1920324822"/>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hf hdr="0" ftr="0" dt="0"/>
  <p:txStyles>
    <p:titleStyle>
      <a:lvl1pPr algn="l" rtl="0" eaLnBrk="0" fontAlgn="base" hangingPunct="0">
        <a:lnSpc>
          <a:spcPct val="90000"/>
        </a:lnSpc>
        <a:spcBef>
          <a:spcPct val="0"/>
        </a:spcBef>
        <a:spcAft>
          <a:spcPct val="0"/>
        </a:spcAft>
        <a:defRPr sz="4800" b="1" kern="1200">
          <a:solidFill>
            <a:schemeClr val="tx1"/>
          </a:solidFill>
          <a:latin typeface="+mj-lt"/>
          <a:ea typeface="+mj-ea"/>
          <a:cs typeface="+mj-cs"/>
        </a:defRPr>
      </a:lvl1pPr>
      <a:lvl2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2pPr>
      <a:lvl3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3pPr>
      <a:lvl4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4pPr>
      <a:lvl5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5pPr>
      <a:lvl6pPr marL="457200" algn="l" rtl="0" fontAlgn="base">
        <a:lnSpc>
          <a:spcPct val="90000"/>
        </a:lnSpc>
        <a:spcBef>
          <a:spcPct val="0"/>
        </a:spcBef>
        <a:spcAft>
          <a:spcPct val="0"/>
        </a:spcAft>
        <a:defRPr sz="4800" b="1">
          <a:solidFill>
            <a:schemeClr val="tx1"/>
          </a:solidFill>
          <a:latin typeface="Alegreya Sans" panose="00000500000000000000" pitchFamily="2" charset="0"/>
        </a:defRPr>
      </a:lvl6pPr>
      <a:lvl7pPr marL="914400" algn="l" rtl="0" fontAlgn="base">
        <a:lnSpc>
          <a:spcPct val="90000"/>
        </a:lnSpc>
        <a:spcBef>
          <a:spcPct val="0"/>
        </a:spcBef>
        <a:spcAft>
          <a:spcPct val="0"/>
        </a:spcAft>
        <a:defRPr sz="4800" b="1">
          <a:solidFill>
            <a:schemeClr val="tx1"/>
          </a:solidFill>
          <a:latin typeface="Alegreya Sans" panose="00000500000000000000" pitchFamily="2" charset="0"/>
        </a:defRPr>
      </a:lvl7pPr>
      <a:lvl8pPr marL="1371600" algn="l" rtl="0" fontAlgn="base">
        <a:lnSpc>
          <a:spcPct val="90000"/>
        </a:lnSpc>
        <a:spcBef>
          <a:spcPct val="0"/>
        </a:spcBef>
        <a:spcAft>
          <a:spcPct val="0"/>
        </a:spcAft>
        <a:defRPr sz="4800" b="1">
          <a:solidFill>
            <a:schemeClr val="tx1"/>
          </a:solidFill>
          <a:latin typeface="Alegreya Sans" panose="00000500000000000000" pitchFamily="2" charset="0"/>
        </a:defRPr>
      </a:lvl8pPr>
      <a:lvl9pPr marL="1828800" algn="l" rtl="0" fontAlgn="base">
        <a:lnSpc>
          <a:spcPct val="90000"/>
        </a:lnSpc>
        <a:spcBef>
          <a:spcPct val="0"/>
        </a:spcBef>
        <a:spcAft>
          <a:spcPct val="0"/>
        </a:spcAft>
        <a:defRPr sz="4800" b="1">
          <a:solidFill>
            <a:schemeClr val="tx1"/>
          </a:solidFill>
          <a:latin typeface="Alegreya Sans" panose="00000500000000000000" pitchFamily="2" charset="0"/>
        </a:defRPr>
      </a:lvl9pPr>
    </p:titleStyle>
    <p:bodyStyle>
      <a:lvl1pPr algn="l" rtl="0" eaLnBrk="0" fontAlgn="base" hangingPunct="0">
        <a:lnSpc>
          <a:spcPct val="90000"/>
        </a:lnSpc>
        <a:spcBef>
          <a:spcPts val="1000"/>
        </a:spcBef>
        <a:spcAft>
          <a:spcPct val="0"/>
        </a:spcAft>
        <a:buFont typeface="Arial" panose="020B0604020202020204" pitchFamily="34" charset="0"/>
        <a:defRPr sz="2000" kern="1200">
          <a:solidFill>
            <a:schemeClr val="tx1"/>
          </a:solidFill>
          <a:latin typeface="+mn-lt"/>
          <a:ea typeface="+mn-ea"/>
          <a:cs typeface="+mn-cs"/>
        </a:defRPr>
      </a:lvl1pPr>
      <a:lvl2pPr marL="457200" algn="l" rtl="0" eaLnBrk="0" fontAlgn="base" hangingPunct="0">
        <a:lnSpc>
          <a:spcPct val="90000"/>
        </a:lnSpc>
        <a:spcBef>
          <a:spcPts val="500"/>
        </a:spcBef>
        <a:spcAft>
          <a:spcPct val="0"/>
        </a:spcAft>
        <a:buFont typeface="Arial" panose="020B0604020202020204" pitchFamily="34" charset="0"/>
        <a:defRPr sz="2000" kern="1200">
          <a:solidFill>
            <a:schemeClr val="tx1"/>
          </a:solidFill>
          <a:latin typeface="Exo 2" panose="00000500000000000000" pitchFamily="50" charset="0"/>
          <a:ea typeface="+mn-ea"/>
          <a:cs typeface="+mn-cs"/>
        </a:defRPr>
      </a:lvl2pPr>
      <a:lvl3pPr marL="914400" algn="l" rtl="0" eaLnBrk="0" fontAlgn="base" hangingPunct="0">
        <a:lnSpc>
          <a:spcPct val="90000"/>
        </a:lnSpc>
        <a:spcBef>
          <a:spcPts val="500"/>
        </a:spcBef>
        <a:spcAft>
          <a:spcPct val="0"/>
        </a:spcAft>
        <a:buFont typeface="Arial" panose="020B0604020202020204" pitchFamily="34" charset="0"/>
        <a:defRPr sz="2000" kern="1200">
          <a:solidFill>
            <a:schemeClr val="tx1"/>
          </a:solidFill>
          <a:latin typeface="+mn-lt"/>
          <a:ea typeface="+mn-ea"/>
          <a:cs typeface="+mn-cs"/>
        </a:defRPr>
      </a:lvl3pPr>
      <a:lvl4pPr marL="1371600" algn="l" rtl="0" eaLnBrk="0" fontAlgn="base" hangingPunct="0">
        <a:lnSpc>
          <a:spcPct val="90000"/>
        </a:lnSpc>
        <a:spcBef>
          <a:spcPts val="500"/>
        </a:spcBef>
        <a:spcAft>
          <a:spcPct val="0"/>
        </a:spcAft>
        <a:buFont typeface="Arial" panose="020B0604020202020204" pitchFamily="34" charset="0"/>
        <a:defRPr kern="1200">
          <a:solidFill>
            <a:schemeClr val="tx1"/>
          </a:solidFill>
          <a:latin typeface="+mn-lt"/>
          <a:ea typeface="+mn-ea"/>
          <a:cs typeface="+mn-cs"/>
        </a:defRPr>
      </a:lvl4pPr>
      <a:lvl5pPr marL="1828800" algn="l" rtl="0" eaLnBrk="0" fontAlgn="base" hangingPunct="0">
        <a:lnSpc>
          <a:spcPct val="90000"/>
        </a:lnSpc>
        <a:spcBef>
          <a:spcPts val="500"/>
        </a:spcBef>
        <a:spcAft>
          <a:spcPct val="0"/>
        </a:spcAft>
        <a:buFont typeface="Arial" panose="020B0604020202020204" pitchFamily="34" charset="0"/>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248">
          <p15:clr>
            <a:srgbClr val="F26B43"/>
          </p15:clr>
        </p15:guide>
        <p15:guide id="4" pos="432">
          <p15:clr>
            <a:srgbClr val="F26B43"/>
          </p15:clr>
        </p15:guide>
        <p15:guide id="5" orient="horz" pos="4032">
          <p15:clr>
            <a:srgbClr val="F26B43"/>
          </p15:clr>
        </p15:guide>
        <p15:guide id="6" orient="horz" pos="2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5.png"/><Relationship Id="rId5" Type="http://schemas.openxmlformats.org/officeDocument/2006/relationships/image" Target="../media/image19.sv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slideLayout" Target="../slideLayouts/slideLayout2.xml"/><Relationship Id="rId7" Type="http://schemas.openxmlformats.org/officeDocument/2006/relationships/image" Target="../media/image26.sv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7.png"/><Relationship Id="rId5" Type="http://schemas.openxmlformats.org/officeDocument/2006/relationships/image" Target="../media/image19.svg"/><Relationship Id="rId10" Type="http://schemas.openxmlformats.org/officeDocument/2006/relationships/image" Target="../media/image18.png"/><Relationship Id="rId4" Type="http://schemas.openxmlformats.org/officeDocument/2006/relationships/notesSlide" Target="../notesSlides/notesSlide11.xml"/><Relationship Id="rId9" Type="http://schemas.openxmlformats.org/officeDocument/2006/relationships/image" Target="../media/image28.svg"/></Relationships>
</file>

<file path=ppt/slides/_rels/slide12.xml.rels><?xml version="1.0" encoding="UTF-8" standalone="yes"?>
<Relationships xmlns="http://schemas.openxmlformats.org/package/2006/relationships"><Relationship Id="rId8" Type="http://schemas.openxmlformats.org/officeDocument/2006/relationships/image" Target="../media/image30.jfif"/><Relationship Id="rId3" Type="http://schemas.openxmlformats.org/officeDocument/2006/relationships/slideLayout" Target="../slideLayouts/slideLayout2.xml"/><Relationship Id="rId7" Type="http://schemas.openxmlformats.org/officeDocument/2006/relationships/image" Target="../media/image29.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7.png"/><Relationship Id="rId5" Type="http://schemas.openxmlformats.org/officeDocument/2006/relationships/image" Target="../media/image19.svg"/><Relationship Id="rId4" Type="http://schemas.openxmlformats.org/officeDocument/2006/relationships/notesSlide" Target="../notesSlides/notesSlide12.xml"/><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5.svg"/><Relationship Id="rId3" Type="http://schemas.openxmlformats.org/officeDocument/2006/relationships/slideLayout" Target="../slideLayouts/slideLayout2.xml"/><Relationship Id="rId7" Type="http://schemas.openxmlformats.org/officeDocument/2006/relationships/image" Target="../media/image27.svg"/><Relationship Id="rId12" Type="http://schemas.openxmlformats.org/officeDocument/2006/relationships/image" Target="../media/image34.png"/><Relationship Id="rId2" Type="http://schemas.openxmlformats.org/officeDocument/2006/relationships/audio" Target="../media/media13.mp3"/><Relationship Id="rId16" Type="http://schemas.openxmlformats.org/officeDocument/2006/relationships/image" Target="../media/image18.png"/><Relationship Id="rId1" Type="http://schemas.microsoft.com/office/2007/relationships/media" Target="../media/media13.mp3"/><Relationship Id="rId6" Type="http://schemas.openxmlformats.org/officeDocument/2006/relationships/image" Target="../media/image17.png"/><Relationship Id="rId11" Type="http://schemas.openxmlformats.org/officeDocument/2006/relationships/image" Target="../media/image33.svg"/><Relationship Id="rId5" Type="http://schemas.openxmlformats.org/officeDocument/2006/relationships/image" Target="../media/image19.svg"/><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notesSlide" Target="../notesSlides/notesSlide13.xml"/><Relationship Id="rId9" Type="http://schemas.openxmlformats.org/officeDocument/2006/relationships/image" Target="../media/image22.png"/><Relationship Id="rId14"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hyperlink" Target="https://riskmap.fairtrade.net/" TargetMode="External"/><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9.svg"/><Relationship Id="rId11" Type="http://schemas.openxmlformats.org/officeDocument/2006/relationships/image" Target="../media/image18.png"/><Relationship Id="rId5" Type="http://schemas.openxmlformats.org/officeDocument/2006/relationships/image" Target="../media/image38.jpeg"/><Relationship Id="rId10" Type="http://schemas.openxmlformats.org/officeDocument/2006/relationships/hyperlink" Target="https://1drv.ms/x/c/cb8704bd956f53be/EWD1-KBxbD5Bvb-G4iqFGpYBNgQurBOLI7OWIsw7rohvTg?e=YUDU6L" TargetMode="External"/><Relationship Id="rId4" Type="http://schemas.openxmlformats.org/officeDocument/2006/relationships/notesSlide" Target="../notesSlides/notesSlide14.xml"/><Relationship Id="rId9" Type="http://schemas.openxmlformats.org/officeDocument/2006/relationships/hyperlink" Target="https://1drv.ms/x/c/cb8704bd956f53be/EaivLuv-YDJOpGw-RJkR_XkBYMuJhbxx4IyflEJSDkI-rg?e=BnNLf3"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5.mp3"/><Relationship Id="rId1" Type="http://schemas.microsoft.com/office/2007/relationships/media" Target="../media/media15.mp3"/><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7.png"/><Relationship Id="rId5" Type="http://schemas.openxmlformats.org/officeDocument/2006/relationships/image" Target="../media/image19.sv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7.png"/><Relationship Id="rId5" Type="http://schemas.openxmlformats.org/officeDocument/2006/relationships/image" Target="../media/image19.sv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7.png"/><Relationship Id="rId5" Type="http://schemas.openxmlformats.org/officeDocument/2006/relationships/image" Target="../media/image19.sv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19.sv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5.xml"/><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19.sv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6.xml"/><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9.svg"/><Relationship Id="rId5" Type="http://schemas.openxmlformats.org/officeDocument/2006/relationships/image" Target="../media/image2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9.svg"/><Relationship Id="rId5" Type="http://schemas.openxmlformats.org/officeDocument/2006/relationships/image" Target="../media/image2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D9473-AF76-BE1B-A85C-E281E7B097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63537B-061C-A5BA-7DE4-8EEC4888E200}"/>
              </a:ext>
            </a:extLst>
          </p:cNvPr>
          <p:cNvSpPr>
            <a:spLocks noGrp="1"/>
          </p:cNvSpPr>
          <p:nvPr>
            <p:ph type="title"/>
          </p:nvPr>
        </p:nvSpPr>
        <p:spPr>
          <a:xfrm>
            <a:off x="0" y="1271016"/>
            <a:ext cx="11932920" cy="3730751"/>
          </a:xfrm>
        </p:spPr>
        <p:txBody>
          <a:bodyPr/>
          <a:lstStyle/>
          <a:p>
            <a:pPr algn="ctr"/>
            <a:r>
              <a:rPr lang="en-GB" noProof="0" dirty="0">
                <a:solidFill>
                  <a:schemeClr val="bg1"/>
                </a:solidFill>
              </a:rPr>
              <a:t>L'évolution des </a:t>
            </a:r>
            <a:r>
              <a:rPr lang="en-GB" noProof="0" dirty="0" err="1">
                <a:solidFill>
                  <a:schemeClr val="bg1"/>
                </a:solidFill>
              </a:rPr>
              <a:t>normes</a:t>
            </a:r>
            <a:r>
              <a:rPr lang="en-GB" noProof="0" dirty="0">
                <a:solidFill>
                  <a:schemeClr val="bg1"/>
                </a:solidFill>
              </a:rPr>
              <a:t> du commerce équitable </a:t>
            </a:r>
            <a:br>
              <a:rPr lang="en-GB" noProof="0" dirty="0">
                <a:solidFill>
                  <a:schemeClr val="bg1"/>
                </a:solidFill>
              </a:rPr>
            </a:br>
            <a:r>
              <a:rPr lang="en-GB" noProof="0" dirty="0">
                <a:solidFill>
                  <a:schemeClr val="bg1"/>
                </a:solidFill>
              </a:rPr>
              <a:t> </a:t>
            </a:r>
            <a:r>
              <a:rPr lang="en-GB" noProof="0" dirty="0" err="1">
                <a:solidFill>
                  <a:schemeClr val="bg1"/>
                </a:solidFill>
              </a:rPr>
              <a:t>Approche</a:t>
            </a:r>
            <a:r>
              <a:rPr lang="en-GB" noProof="0" dirty="0">
                <a:solidFill>
                  <a:schemeClr val="bg1"/>
                </a:solidFill>
              </a:rPr>
              <a:t> « Risques et résultats »</a:t>
            </a:r>
          </a:p>
        </p:txBody>
      </p:sp>
      <p:pic>
        <p:nvPicPr>
          <p:cNvPr id="3" name="ElevenLabs_2026-06-16T16_32_42_Roger - Laid-Back, Casual, Resonant_pre_sp100_s50_sb75_se0_b_m2">
            <a:hlinkClick r:id="" action="ppaction://media"/>
            <a:extLst>
              <a:ext uri="{FF2B5EF4-FFF2-40B4-BE49-F238E27FC236}">
                <a16:creationId xmlns:a16="http://schemas.microsoft.com/office/drawing/2014/main" id="{E5D37C21-45C0-5F48-EEC6-EA8C128630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29720" y="6341872"/>
            <a:ext cx="406400" cy="406400"/>
          </a:xfrm>
          <a:prstGeom prst="rect">
            <a:avLst/>
          </a:prstGeom>
        </p:spPr>
      </p:pic>
    </p:spTree>
    <p:extLst>
      <p:ext uri="{BB962C8B-B14F-4D97-AF65-F5344CB8AC3E}">
        <p14:creationId xmlns:p14="http://schemas.microsoft.com/office/powerpoint/2010/main" val="558896262"/>
      </p:ext>
    </p:extLst>
  </p:cSld>
  <p:clrMapOvr>
    <a:masterClrMapping/>
  </p:clrMapOvr>
  <mc:AlternateContent xmlns:mc="http://schemas.openxmlformats.org/markup-compatibility/2006">
    <mc:Choice xmlns:p14="http://schemas.microsoft.com/office/powerpoint/2010/main" Requires="p14">
      <p:transition p14:dur="10" advClick="0" advTm="24000">
        <p:fade/>
      </p:transition>
    </mc:Choice>
    <mc:Fallback>
      <p:transition advClick="0" advTm="2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BD209-1D11-08FE-3870-1E66AA9999D6}"/>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87DE3BC4-86F8-07FC-D6C1-6F3C549C64D7}"/>
              </a:ext>
            </a:extLst>
          </p:cNvPr>
          <p:cNvSpPr/>
          <p:nvPr/>
        </p:nvSpPr>
        <p:spPr>
          <a:xfrm>
            <a:off x="856" y="0"/>
            <a:ext cx="12191144" cy="1013901"/>
          </a:xfrm>
          <a:custGeom>
            <a:avLst/>
            <a:gdLst/>
            <a:ahLst/>
            <a:cxnLst/>
            <a:rect l="l" t="t" r="r" b="b"/>
            <a:pathLst>
              <a:path w="20104100" h="2025014">
                <a:moveTo>
                  <a:pt x="20104099" y="0"/>
                </a:moveTo>
                <a:lnTo>
                  <a:pt x="0" y="0"/>
                </a:lnTo>
                <a:lnTo>
                  <a:pt x="0" y="2024765"/>
                </a:lnTo>
                <a:lnTo>
                  <a:pt x="20104099" y="2024765"/>
                </a:lnTo>
                <a:lnTo>
                  <a:pt x="20104099" y="0"/>
                </a:lnTo>
                <a:close/>
              </a:path>
            </a:pathLst>
          </a:custGeom>
          <a:solidFill>
            <a:srgbClr val="001B6E"/>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dirty="0">
              <a:ln>
                <a:noFill/>
              </a:ln>
              <a:solidFill>
                <a:sysClr val="windowText" lastClr="000000"/>
              </a:solidFill>
              <a:effectLst/>
              <a:uLnTx/>
              <a:uFillTx/>
              <a:latin typeface="Calibri"/>
              <a:ea typeface="+mn-ea"/>
              <a:cs typeface="+mn-cs"/>
            </a:endParaRPr>
          </a:p>
        </p:txBody>
      </p:sp>
      <p:pic>
        <p:nvPicPr>
          <p:cNvPr id="27" name="Graphic 26">
            <a:extLst>
              <a:ext uri="{FF2B5EF4-FFF2-40B4-BE49-F238E27FC236}">
                <a16:creationId xmlns:a16="http://schemas.microsoft.com/office/drawing/2014/main" id="{A6EF0CC9-DCAF-7727-E9D2-51DB3249171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874927" y="0"/>
            <a:ext cx="1019591" cy="931400"/>
          </a:xfrm>
          <a:prstGeom prst="rect">
            <a:avLst/>
          </a:prstGeom>
          <a:effectLst>
            <a:outerShdw blurRad="88900" dist="38100" dir="2700000" sx="102109" sy="102109" algn="tl" rotWithShape="0">
              <a:prstClr val="black">
                <a:alpha val="40000"/>
              </a:prstClr>
            </a:outerShdw>
          </a:effectLst>
        </p:spPr>
      </p:pic>
      <p:sp>
        <p:nvSpPr>
          <p:cNvPr id="4" name="TextBox 3">
            <a:extLst>
              <a:ext uri="{FF2B5EF4-FFF2-40B4-BE49-F238E27FC236}">
                <a16:creationId xmlns:a16="http://schemas.microsoft.com/office/drawing/2014/main" id="{13CBE178-792F-73DB-3A4D-416F48F0EF7C}"/>
              </a:ext>
            </a:extLst>
          </p:cNvPr>
          <p:cNvSpPr txBox="1"/>
          <p:nvPr/>
        </p:nvSpPr>
        <p:spPr>
          <a:xfrm>
            <a:off x="54408" y="1008857"/>
            <a:ext cx="10211805" cy="369332"/>
          </a:xfrm>
          <a:prstGeom prst="rect">
            <a:avLst/>
          </a:prstGeom>
          <a:noFill/>
        </p:spPr>
        <p:txBody>
          <a:bodyPr wrap="square" lIns="91440" tIns="45720" rIns="91440" bIns="45720" rtlCol="0" anchor="t">
            <a:spAutoFit/>
          </a:bodyPr>
          <a:lstStyle/>
          <a:p>
            <a:pPr>
              <a:defRPr/>
            </a:pPr>
            <a:r>
              <a:rPr kumimoji="0" lang="en-US" i="0" u="none" strike="noStrike" kern="1200" cap="none" spc="0" normalizeH="0" baseline="0" noProof="0" dirty="0">
                <a:ln>
                  <a:noFill/>
                </a:ln>
                <a:effectLst/>
                <a:uLnTx/>
                <a:uFillTx/>
                <a:latin typeface="Exo 2"/>
              </a:rPr>
              <a:t>Exemple : </a:t>
            </a:r>
            <a:r>
              <a:rPr lang="en-US" dirty="0">
                <a:latin typeface="Exo 2"/>
                <a:cs typeface="Mongolian Baiti"/>
              </a:rPr>
              <a:t>Préserver la santé des sols</a:t>
            </a:r>
            <a:endParaRPr lang="en-NZ" i="0" u="none" strike="noStrike" kern="1200" cap="none" spc="0" normalizeH="0" baseline="0" noProof="0" dirty="0">
              <a:ln>
                <a:noFill/>
              </a:ln>
              <a:effectLst/>
              <a:uLnTx/>
              <a:uFillTx/>
              <a:latin typeface="Exo 2" panose="00000500000000000000" pitchFamily="50" charset="0"/>
            </a:endParaRPr>
          </a:p>
        </p:txBody>
      </p:sp>
      <p:sp>
        <p:nvSpPr>
          <p:cNvPr id="8" name="object 3">
            <a:extLst>
              <a:ext uri="{FF2B5EF4-FFF2-40B4-BE49-F238E27FC236}">
                <a16:creationId xmlns:a16="http://schemas.microsoft.com/office/drawing/2014/main" id="{9F7B24B8-096D-86E8-49E8-B15D84EC1E68}"/>
              </a:ext>
            </a:extLst>
          </p:cNvPr>
          <p:cNvSpPr txBox="1">
            <a:spLocks noGrp="1"/>
          </p:cNvSpPr>
          <p:nvPr>
            <p:ph type="title"/>
          </p:nvPr>
        </p:nvSpPr>
        <p:spPr>
          <a:xfrm>
            <a:off x="309111" y="28966"/>
            <a:ext cx="10565815" cy="994606"/>
          </a:xfrm>
          <a:prstGeom prst="rect">
            <a:avLst/>
          </a:prstGeom>
        </p:spPr>
        <p:txBody>
          <a:bodyPr vert="horz" wrap="square" lIns="0" tIns="9627" rIns="0" bIns="0" rtlCol="0" anchor="t">
            <a:spAutoFit/>
          </a:bodyPr>
          <a:lstStyle/>
          <a:p>
            <a:pPr marL="7620">
              <a:spcBef>
                <a:spcPts val="76"/>
              </a:spcBef>
            </a:pPr>
            <a:r>
              <a:rPr lang="en-US" sz="3200" spc="-6" dirty="0" err="1"/>
              <a:t>Amélioration</a:t>
            </a:r>
            <a:r>
              <a:rPr lang="en-US" sz="3200" spc="-6" dirty="0"/>
              <a:t> continue: options pour traiter les sujets à haut risque</a:t>
            </a:r>
          </a:p>
        </p:txBody>
      </p:sp>
      <p:graphicFrame>
        <p:nvGraphicFramePr>
          <p:cNvPr id="6" name="Table 5">
            <a:extLst>
              <a:ext uri="{FF2B5EF4-FFF2-40B4-BE49-F238E27FC236}">
                <a16:creationId xmlns:a16="http://schemas.microsoft.com/office/drawing/2014/main" id="{26CFC98E-A803-9115-40F3-2F6DC2AF7A61}"/>
              </a:ext>
            </a:extLst>
          </p:cNvPr>
          <p:cNvGraphicFramePr>
            <a:graphicFrameLocks noGrp="1"/>
          </p:cNvGraphicFramePr>
          <p:nvPr>
            <p:extLst>
              <p:ext uri="{D42A27DB-BD31-4B8C-83A1-F6EECF244321}">
                <p14:modId xmlns:p14="http://schemas.microsoft.com/office/powerpoint/2010/main" val="4205678296"/>
              </p:ext>
            </p:extLst>
          </p:nvPr>
        </p:nvGraphicFramePr>
        <p:xfrm>
          <a:off x="282351" y="1415289"/>
          <a:ext cx="11680320" cy="1463580"/>
        </p:xfrm>
        <a:graphic>
          <a:graphicData uri="http://schemas.openxmlformats.org/drawingml/2006/table">
            <a:tbl>
              <a:tblPr/>
              <a:tblGrid>
                <a:gridCol w="735919">
                  <a:extLst>
                    <a:ext uri="{9D8B030D-6E8A-4147-A177-3AD203B41FA5}">
                      <a16:colId xmlns:a16="http://schemas.microsoft.com/office/drawing/2014/main" val="1172764697"/>
                    </a:ext>
                  </a:extLst>
                </a:gridCol>
                <a:gridCol w="1325827">
                  <a:extLst>
                    <a:ext uri="{9D8B030D-6E8A-4147-A177-3AD203B41FA5}">
                      <a16:colId xmlns:a16="http://schemas.microsoft.com/office/drawing/2014/main" val="160833403"/>
                    </a:ext>
                  </a:extLst>
                </a:gridCol>
                <a:gridCol w="3857221">
                  <a:extLst>
                    <a:ext uri="{9D8B030D-6E8A-4147-A177-3AD203B41FA5}">
                      <a16:colId xmlns:a16="http://schemas.microsoft.com/office/drawing/2014/main" val="1058824416"/>
                    </a:ext>
                  </a:extLst>
                </a:gridCol>
                <a:gridCol w="967853">
                  <a:extLst>
                    <a:ext uri="{9D8B030D-6E8A-4147-A177-3AD203B41FA5}">
                      <a16:colId xmlns:a16="http://schemas.microsoft.com/office/drawing/2014/main" val="1531807271"/>
                    </a:ext>
                  </a:extLst>
                </a:gridCol>
                <a:gridCol w="1380120">
                  <a:extLst>
                    <a:ext uri="{9D8B030D-6E8A-4147-A177-3AD203B41FA5}">
                      <a16:colId xmlns:a16="http://schemas.microsoft.com/office/drawing/2014/main" val="2605362028"/>
                    </a:ext>
                  </a:extLst>
                </a:gridCol>
                <a:gridCol w="2016223">
                  <a:extLst>
                    <a:ext uri="{9D8B030D-6E8A-4147-A177-3AD203B41FA5}">
                      <a16:colId xmlns:a16="http://schemas.microsoft.com/office/drawing/2014/main" val="1462772701"/>
                    </a:ext>
                  </a:extLst>
                </a:gridCol>
                <a:gridCol w="1397157">
                  <a:extLst>
                    <a:ext uri="{9D8B030D-6E8A-4147-A177-3AD203B41FA5}">
                      <a16:colId xmlns:a16="http://schemas.microsoft.com/office/drawing/2014/main" val="2662952361"/>
                    </a:ext>
                  </a:extLst>
                </a:gridCol>
              </a:tblGrid>
              <a:tr h="615024">
                <a:tc>
                  <a:txBody>
                    <a:bodyPr/>
                    <a:lstStyle/>
                    <a:p>
                      <a:pPr algn="l" fontAlgn="ctr">
                        <a:buNone/>
                      </a:pPr>
                      <a:r>
                        <a:rPr lang="en-NZ" sz="1200" b="1" i="0" u="none" strike="noStrike" dirty="0">
                          <a:solidFill>
                            <a:srgbClr val="000000"/>
                          </a:solidFill>
                          <a:effectLst/>
                          <a:latin typeface="Aptos Narrow" panose="020B0004020202020204" pitchFamily="34" charset="0"/>
                        </a:rPr>
                        <a:t>PRINCIPE</a:t>
                      </a:r>
                    </a:p>
                  </a:txBody>
                  <a:tcPr marL="36000" marR="270" marT="27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ctr">
                        <a:buNone/>
                      </a:pPr>
                      <a:r>
                        <a:rPr lang="en-NZ" sz="1200" b="1" i="0" u="none" strike="noStrike" dirty="0">
                          <a:solidFill>
                            <a:srgbClr val="000000"/>
                          </a:solidFill>
                          <a:effectLst/>
                          <a:latin typeface="Aptos Narrow" panose="020B0004020202020204" pitchFamily="34" charset="0"/>
                        </a:rPr>
                        <a:t>SUJET</a:t>
                      </a:r>
                    </a:p>
                  </a:txBody>
                  <a:tcPr marL="270" marR="270" marT="27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EFEFEF"/>
                    </a:solidFill>
                  </a:tcPr>
                </a:tc>
                <a:tc>
                  <a:txBody>
                    <a:bodyPr/>
                    <a:lstStyle/>
                    <a:p>
                      <a:pPr algn="ctr" fontAlgn="ctr">
                        <a:buNone/>
                      </a:pPr>
                      <a:r>
                        <a:rPr lang="en-NZ" sz="1200" b="1" i="0" u="none" strike="noStrike" dirty="0">
                          <a:solidFill>
                            <a:srgbClr val="000000"/>
                          </a:solidFill>
                          <a:effectLst/>
                          <a:latin typeface="Aptos Narrow" panose="020B0004020202020204" pitchFamily="34" charset="0"/>
                        </a:rPr>
                        <a:t>QUESTION</a:t>
                      </a:r>
                    </a:p>
                  </a:txBody>
                  <a:tcPr marL="270" marR="270" marT="27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EFEFEF"/>
                    </a:solidFill>
                  </a:tcPr>
                </a:tc>
                <a:tc>
                  <a:txBody>
                    <a:bodyPr/>
                    <a:lstStyle/>
                    <a:p>
                      <a:pPr algn="ctr" fontAlgn="ctr">
                        <a:buNone/>
                      </a:pPr>
                      <a:r>
                        <a:rPr lang="en-US" sz="1200" b="1" i="0" u="none" strike="noStrike" dirty="0">
                          <a:solidFill>
                            <a:srgbClr val="000000"/>
                          </a:solidFill>
                          <a:effectLst/>
                          <a:latin typeface="Aptos Narrow" panose="020B0004020202020204" pitchFamily="34" charset="0"/>
                        </a:rPr>
                        <a:t>1. Cela arrive-t-il parfois ?</a:t>
                      </a:r>
                      <a:endParaRPr lang="en-NZ" sz="1200" b="1" i="0" u="none" strike="noStrike" dirty="0">
                        <a:solidFill>
                          <a:srgbClr val="000000"/>
                        </a:solidFill>
                        <a:effectLst/>
                        <a:latin typeface="Aptos Narrow" panose="020B0004020202020204" pitchFamily="34" charset="0"/>
                      </a:endParaRPr>
                    </a:p>
                  </a:txBody>
                  <a:tcPr marL="270" marR="270" marT="27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ctr">
                        <a:buNone/>
                      </a:pPr>
                      <a:r>
                        <a:rPr lang="en-US" sz="1200" b="1" i="1" u="none" strike="noStrike" dirty="0">
                          <a:solidFill>
                            <a:srgbClr val="000000"/>
                          </a:solidFill>
                          <a:effectLst/>
                          <a:latin typeface="Aptos Narrow"/>
                        </a:rPr>
                        <a:t>2. Des audits ont-ils identifié ce problème dans les exploitations des membres ?</a:t>
                      </a:r>
                    </a:p>
                  </a:txBody>
                  <a:tcPr marL="0" marR="270" marT="27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ctr">
                        <a:buNone/>
                      </a:pPr>
                      <a:r>
                        <a:rPr lang="en-US" sz="1200" b="1" i="0" u="none" strike="noStrike" dirty="0">
                          <a:solidFill>
                            <a:srgbClr val="000000"/>
                          </a:solidFill>
                          <a:effectLst/>
                          <a:latin typeface="Aptos Narrow" panose="020B0004020202020204" pitchFamily="34" charset="0"/>
                        </a:rPr>
                        <a:t>3. Quelles sont les personnes ou les groupes les plus touchés ?</a:t>
                      </a:r>
                      <a:endParaRPr lang="en-NZ" sz="1200" b="1" i="0" u="none" strike="noStrike" dirty="0">
                        <a:solidFill>
                          <a:srgbClr val="000000"/>
                        </a:solidFill>
                        <a:effectLst/>
                        <a:latin typeface="Aptos Narrow" panose="020B0004020202020204" pitchFamily="34" charset="0"/>
                      </a:endParaRPr>
                    </a:p>
                  </a:txBody>
                  <a:tcPr marL="270" marR="270" marT="27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t">
                        <a:buNone/>
                      </a:pPr>
                      <a:r>
                        <a:rPr lang="en-US" sz="1200" b="1" i="0" u="none" strike="noStrike" dirty="0">
                          <a:solidFill>
                            <a:srgbClr val="FF0000"/>
                          </a:solidFill>
                          <a:effectLst/>
                          <a:latin typeface="Aptos Narrow" panose="020B0004020202020204" pitchFamily="34" charset="0"/>
                        </a:rPr>
                        <a:t>NIVEAU DE RISQUE </a:t>
                      </a:r>
                    </a:p>
                  </a:txBody>
                  <a:tcPr marL="270" marR="270" marT="27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614185256"/>
                  </a:ext>
                </a:extLst>
              </a:tr>
              <a:tr h="597659">
                <a:tc>
                  <a:txBody>
                    <a:bodyPr/>
                    <a:lstStyle/>
                    <a:p>
                      <a:pPr algn="ctr" fontAlgn="ctr">
                        <a:buNone/>
                      </a:pPr>
                      <a:r>
                        <a:rPr lang="en-US" sz="1200" b="1" i="0" u="none" strike="noStrike" dirty="0">
                          <a:solidFill>
                            <a:srgbClr val="000000"/>
                          </a:solidFill>
                          <a:effectLst/>
                          <a:latin typeface="Aptos Narrow" panose="020B0004020202020204" pitchFamily="34" charset="0"/>
                        </a:rPr>
                        <a:t>14</a:t>
                      </a:r>
                      <a:endParaRPr lang="en-NZ" sz="1200" b="1" i="0" u="none" strike="noStrike" dirty="0">
                        <a:solidFill>
                          <a:srgbClr val="000000"/>
                        </a:solidFill>
                        <a:effectLst/>
                        <a:latin typeface="Aptos Narrow" panose="020B0004020202020204" pitchFamily="34" charset="0"/>
                      </a:endParaRPr>
                    </a:p>
                  </a:txBody>
                  <a:tcPr marL="270" marR="270" marT="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buNone/>
                      </a:pPr>
                      <a:r>
                        <a:rPr lang="en-NZ" sz="1200" b="1" i="0" u="none" strike="noStrike" dirty="0">
                          <a:solidFill>
                            <a:srgbClr val="000000"/>
                          </a:solidFill>
                          <a:effectLst/>
                          <a:latin typeface="Aptos Narrow"/>
                        </a:rPr>
                        <a:t>Sol</a:t>
                      </a:r>
                      <a:endParaRPr lang="en-NZ" sz="1200" b="1" i="0" u="none" strike="noStrike" dirty="0">
                        <a:solidFill>
                          <a:srgbClr val="000000"/>
                        </a:solidFill>
                        <a:effectLst/>
                        <a:latin typeface="Aptos Narrow" panose="020B0004020202020204" pitchFamily="34" charset="0"/>
                      </a:endParaRPr>
                    </a:p>
                  </a:txBody>
                  <a:tcPr marL="270" marR="270" marT="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lvl="0" algn="l">
                        <a:buNone/>
                      </a:pPr>
                      <a:r>
                        <a:rPr lang="en-US" sz="1200" b="0" i="0" u="none" strike="noStrike" dirty="0">
                          <a:solidFill>
                            <a:srgbClr val="000000"/>
                          </a:solidFill>
                          <a:effectLst/>
                          <a:latin typeface="Aptos Narrow"/>
                        </a:rPr>
                        <a:t>Avez-vous identifié des signes d'érosion ou de dégradation des sols ?</a:t>
                      </a:r>
                    </a:p>
                  </a:txBody>
                  <a:tcPr marL="36000" marR="270" marT="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buNone/>
                      </a:pPr>
                      <a:r>
                        <a:rPr lang="en-NZ" sz="1200" b="0" i="0" u="none" strike="noStrike" dirty="0">
                          <a:solidFill>
                            <a:srgbClr val="000000"/>
                          </a:solidFill>
                          <a:effectLst/>
                          <a:latin typeface="Aptos Narrow"/>
                        </a:rPr>
                        <a:t> </a:t>
                      </a:r>
                      <a:r>
                        <a:rPr lang="en-NZ" sz="1200" b="1" i="0" u="none" strike="noStrike" dirty="0">
                          <a:solidFill>
                            <a:srgbClr val="FF0000"/>
                          </a:solidFill>
                          <a:effectLst/>
                          <a:latin typeface="Aptos Narrow"/>
                        </a:rPr>
                        <a:t>OUI</a:t>
                      </a:r>
                      <a:endParaRPr lang="en-US" sz="1200" b="1" i="0" u="none" strike="noStrike" dirty="0">
                        <a:solidFill>
                          <a:srgbClr val="FF0000"/>
                        </a:solidFill>
                        <a:effectLst/>
                        <a:latin typeface="Aptos Narrow"/>
                      </a:endParaRPr>
                    </a:p>
                  </a:txBody>
                  <a:tcPr marL="270" marR="270" marT="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buNone/>
                      </a:pPr>
                      <a:r>
                        <a:rPr lang="en-US" sz="1200" b="0" i="0" u="none" strike="noStrike" dirty="0">
                          <a:solidFill>
                            <a:srgbClr val="000000"/>
                          </a:solidFill>
                          <a:effectLst/>
                          <a:latin typeface="Aptos Narrow"/>
                        </a:rPr>
                        <a:t> Non</a:t>
                      </a:r>
                    </a:p>
                  </a:txBody>
                  <a:tcPr marL="270" marR="270" marT="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buNone/>
                      </a:pPr>
                      <a:r>
                        <a:rPr lang="en-US" sz="1200" b="1" i="0" u="none" strike="noStrike" dirty="0">
                          <a:solidFill>
                            <a:srgbClr val="FF0000"/>
                          </a:solidFill>
                          <a:effectLst/>
                          <a:latin typeface="Aptos Narrow"/>
                        </a:rPr>
                        <a:t>Certains membres possèdent des champs situés sur des pentes raides où la pluie emporte la terre</a:t>
                      </a:r>
                    </a:p>
                  </a:txBody>
                  <a:tcPr marL="36000" marR="270" marT="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spcBef>
                          <a:spcPts val="1200"/>
                        </a:spcBef>
                        <a:buNone/>
                      </a:pPr>
                      <a:r>
                        <a:rPr lang="en-NZ" sz="1200" b="1" i="0" u="none" strike="noStrike" dirty="0">
                          <a:solidFill>
                            <a:srgbClr val="000000"/>
                          </a:solidFill>
                          <a:effectLst/>
                          <a:latin typeface="Aptos Narrow" panose="020B0004020202020204" pitchFamily="34" charset="0"/>
                        </a:rPr>
                        <a:t>Élevé</a:t>
                      </a:r>
                    </a:p>
                  </a:txBody>
                  <a:tcPr marL="270" marR="270" marT="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678647772"/>
                  </a:ext>
                </a:extLst>
              </a:tr>
            </a:tbl>
          </a:graphicData>
        </a:graphic>
      </p:graphicFrame>
      <p:pic>
        <p:nvPicPr>
          <p:cNvPr id="11" name="Picture 10">
            <a:extLst>
              <a:ext uri="{FF2B5EF4-FFF2-40B4-BE49-F238E27FC236}">
                <a16:creationId xmlns:a16="http://schemas.microsoft.com/office/drawing/2014/main" id="{ACF04E13-C952-01A3-ED1E-BD3DDE1E9C5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859817" y="3095710"/>
            <a:ext cx="8478743" cy="3298064"/>
          </a:xfrm>
          <a:prstGeom prst="rect">
            <a:avLst/>
          </a:prstGeom>
        </p:spPr>
      </p:pic>
      <p:sp>
        <p:nvSpPr>
          <p:cNvPr id="7" name="Arrow: Bent-Up 6">
            <a:extLst>
              <a:ext uri="{FF2B5EF4-FFF2-40B4-BE49-F238E27FC236}">
                <a16:creationId xmlns:a16="http://schemas.microsoft.com/office/drawing/2014/main" id="{6BEBF6CC-B902-2272-7F02-E1F49BB2D8E5}"/>
              </a:ext>
            </a:extLst>
          </p:cNvPr>
          <p:cNvSpPr/>
          <p:nvPr/>
        </p:nvSpPr>
        <p:spPr>
          <a:xfrm rot="10800000">
            <a:off x="8510055" y="2970326"/>
            <a:ext cx="2791929" cy="406401"/>
          </a:xfrm>
          <a:prstGeom prst="bentUpArrow">
            <a:avLst>
              <a:gd name="adj1" fmla="val 25000"/>
              <a:gd name="adj2" fmla="val 25000"/>
              <a:gd name="adj3" fmla="val 33728"/>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NZ" dirty="0"/>
          </a:p>
        </p:txBody>
      </p:sp>
      <p:sp>
        <p:nvSpPr>
          <p:cNvPr id="12" name="Rectangle 11">
            <a:extLst>
              <a:ext uri="{FF2B5EF4-FFF2-40B4-BE49-F238E27FC236}">
                <a16:creationId xmlns:a16="http://schemas.microsoft.com/office/drawing/2014/main" id="{71D5BD2B-476A-A781-1CDC-29717C8F5E1E}"/>
              </a:ext>
            </a:extLst>
          </p:cNvPr>
          <p:cNvSpPr/>
          <p:nvPr/>
        </p:nvSpPr>
        <p:spPr>
          <a:xfrm>
            <a:off x="2859816" y="4626864"/>
            <a:ext cx="4445671" cy="170256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3" name="Rectangle 12">
            <a:extLst>
              <a:ext uri="{FF2B5EF4-FFF2-40B4-BE49-F238E27FC236}">
                <a16:creationId xmlns:a16="http://schemas.microsoft.com/office/drawing/2014/main" id="{FC1B50C0-F0A5-1BEC-4AD6-0EB0146E508A}"/>
              </a:ext>
            </a:extLst>
          </p:cNvPr>
          <p:cNvSpPr/>
          <p:nvPr/>
        </p:nvSpPr>
        <p:spPr>
          <a:xfrm>
            <a:off x="10594488" y="2134872"/>
            <a:ext cx="1368183" cy="743997"/>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4" name="Rectangle 13">
            <a:extLst>
              <a:ext uri="{FF2B5EF4-FFF2-40B4-BE49-F238E27FC236}">
                <a16:creationId xmlns:a16="http://schemas.microsoft.com/office/drawing/2014/main" id="{F98BC555-FA04-9048-41F8-53A7C305E990}"/>
              </a:ext>
            </a:extLst>
          </p:cNvPr>
          <p:cNvSpPr/>
          <p:nvPr/>
        </p:nvSpPr>
        <p:spPr>
          <a:xfrm>
            <a:off x="8429319" y="4645152"/>
            <a:ext cx="376353" cy="1640553"/>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5" name="Oval 14">
            <a:extLst>
              <a:ext uri="{FF2B5EF4-FFF2-40B4-BE49-F238E27FC236}">
                <a16:creationId xmlns:a16="http://schemas.microsoft.com/office/drawing/2014/main" id="{EFB90548-896C-6481-2DF3-E43AE1636427}"/>
              </a:ext>
            </a:extLst>
          </p:cNvPr>
          <p:cNvSpPr/>
          <p:nvPr/>
        </p:nvSpPr>
        <p:spPr>
          <a:xfrm>
            <a:off x="4569842" y="4957638"/>
            <a:ext cx="897361" cy="31133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3" name="Picture 2" descr="Logo, icon&#10;&#10;Description automatically generated">
            <a:extLst>
              <a:ext uri="{FF2B5EF4-FFF2-40B4-BE49-F238E27FC236}">
                <a16:creationId xmlns:a16="http://schemas.microsoft.com/office/drawing/2014/main" id="{CC6C5EA7-5552-CB10-9A74-A76E9B5E775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98326" y="63989"/>
            <a:ext cx="572792" cy="69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ElevenLabs_2026-06-16T16_39_55_Roger - Laid-Back, Casual, Resonant_pre_sp100_s50_sb75_se0_b_m2">
            <a:hlinkClick r:id="" action="ppaction://media"/>
            <a:extLst>
              <a:ext uri="{FF2B5EF4-FFF2-40B4-BE49-F238E27FC236}">
                <a16:creationId xmlns:a16="http://schemas.microsoft.com/office/drawing/2014/main" id="{4B71066A-1CAE-6FF1-7F49-6FEB48E8657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71118" y="6347720"/>
            <a:ext cx="406400" cy="406400"/>
          </a:xfrm>
          <a:prstGeom prst="rect">
            <a:avLst/>
          </a:prstGeom>
        </p:spPr>
      </p:pic>
    </p:spTree>
    <p:extLst>
      <p:ext uri="{BB962C8B-B14F-4D97-AF65-F5344CB8AC3E}">
        <p14:creationId xmlns:p14="http://schemas.microsoft.com/office/powerpoint/2010/main" val="2124653551"/>
      </p:ext>
    </p:extLst>
  </p:cSld>
  <p:clrMapOvr>
    <a:masterClrMapping/>
  </p:clrMapOvr>
  <mc:AlternateContent xmlns:mc="http://schemas.openxmlformats.org/markup-compatibility/2006">
    <mc:Choice xmlns:p14="http://schemas.microsoft.com/office/powerpoint/2010/main" Requires="p14">
      <p:transition spd="slow" p14:dur="2000" advClick="0" advTm="23000"/>
    </mc:Choice>
    <mc:Fallback>
      <p:transition spd="slow" advClick="0" advTm="2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69" fill="hold"/>
                                        <p:tgtEl>
                                          <p:spTgt spid="5"/>
                                        </p:tgtEl>
                                      </p:cBhvr>
                                    </p:cmd>
                                  </p:childTnLst>
                                </p:cTn>
                              </p:par>
                              <p:par>
                                <p:cTn id="7" presetID="1" presetClass="entr" presetSubtype="0" fill="hold" grpId="0" nodeType="withEffect">
                                  <p:stCondLst>
                                    <p:cond delay="700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5"/>
                </p:tgtEl>
              </p:cMediaNode>
            </p:audio>
          </p:childTnLst>
        </p:cTn>
      </p:par>
    </p:tnLst>
    <p:bldLst>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AF86E-94B1-CA03-9FA4-9E348B005333}"/>
            </a:ext>
          </a:extLst>
        </p:cNvPr>
        <p:cNvGrpSpPr/>
        <p:nvPr/>
      </p:nvGrpSpPr>
      <p:grpSpPr>
        <a:xfrm>
          <a:off x="0" y="0"/>
          <a:ext cx="0" cy="0"/>
          <a:chOff x="0" y="0"/>
          <a:chExt cx="0" cy="0"/>
        </a:xfrm>
      </p:grpSpPr>
      <p:sp>
        <p:nvSpPr>
          <p:cNvPr id="19" name="Arrow: Down 18">
            <a:extLst>
              <a:ext uri="{FF2B5EF4-FFF2-40B4-BE49-F238E27FC236}">
                <a16:creationId xmlns:a16="http://schemas.microsoft.com/office/drawing/2014/main" id="{18046E85-4C36-21A1-A6BD-444911FD709E}"/>
              </a:ext>
            </a:extLst>
          </p:cNvPr>
          <p:cNvSpPr/>
          <p:nvPr/>
        </p:nvSpPr>
        <p:spPr>
          <a:xfrm>
            <a:off x="9960484" y="3682950"/>
            <a:ext cx="288382" cy="762852"/>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NZ" dirty="0"/>
          </a:p>
        </p:txBody>
      </p:sp>
      <p:sp>
        <p:nvSpPr>
          <p:cNvPr id="2" name="object 2">
            <a:extLst>
              <a:ext uri="{FF2B5EF4-FFF2-40B4-BE49-F238E27FC236}">
                <a16:creationId xmlns:a16="http://schemas.microsoft.com/office/drawing/2014/main" id="{75ED525E-C6B0-CA2E-088E-1390F2632A45}"/>
              </a:ext>
            </a:extLst>
          </p:cNvPr>
          <p:cNvSpPr/>
          <p:nvPr/>
        </p:nvSpPr>
        <p:spPr>
          <a:xfrm>
            <a:off x="856" y="0"/>
            <a:ext cx="12191144" cy="1013901"/>
          </a:xfrm>
          <a:custGeom>
            <a:avLst/>
            <a:gdLst/>
            <a:ahLst/>
            <a:cxnLst/>
            <a:rect l="l" t="t" r="r" b="b"/>
            <a:pathLst>
              <a:path w="20104100" h="2025014">
                <a:moveTo>
                  <a:pt x="20104099" y="0"/>
                </a:moveTo>
                <a:lnTo>
                  <a:pt x="0" y="0"/>
                </a:lnTo>
                <a:lnTo>
                  <a:pt x="0" y="2024765"/>
                </a:lnTo>
                <a:lnTo>
                  <a:pt x="20104099" y="2024765"/>
                </a:lnTo>
                <a:lnTo>
                  <a:pt x="20104099" y="0"/>
                </a:lnTo>
                <a:close/>
              </a:path>
            </a:pathLst>
          </a:custGeom>
          <a:solidFill>
            <a:srgbClr val="001B6E"/>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dirty="0">
              <a:ln>
                <a:noFill/>
              </a:ln>
              <a:solidFill>
                <a:sysClr val="windowText" lastClr="000000"/>
              </a:solidFill>
              <a:effectLst/>
              <a:uLnTx/>
              <a:uFillTx/>
              <a:latin typeface="Calibri"/>
              <a:ea typeface="+mn-ea"/>
              <a:cs typeface="+mn-cs"/>
            </a:endParaRPr>
          </a:p>
        </p:txBody>
      </p:sp>
      <p:pic>
        <p:nvPicPr>
          <p:cNvPr id="27" name="Graphic 26">
            <a:extLst>
              <a:ext uri="{FF2B5EF4-FFF2-40B4-BE49-F238E27FC236}">
                <a16:creationId xmlns:a16="http://schemas.microsoft.com/office/drawing/2014/main" id="{BB959FC2-5B5A-D85B-8C8E-01A7E910BA7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874927" y="0"/>
            <a:ext cx="1019591" cy="931400"/>
          </a:xfrm>
          <a:prstGeom prst="rect">
            <a:avLst/>
          </a:prstGeom>
          <a:effectLst>
            <a:outerShdw blurRad="88900" dist="38100" dir="2700000" sx="102109" sy="102109" algn="tl" rotWithShape="0">
              <a:prstClr val="black">
                <a:alpha val="40000"/>
              </a:prstClr>
            </a:outerShdw>
          </a:effectLst>
        </p:spPr>
      </p:pic>
      <p:pic>
        <p:nvPicPr>
          <p:cNvPr id="5" name="Picture 4" descr="Logo, icon&#10;&#10;Description automatically generated">
            <a:extLst>
              <a:ext uri="{FF2B5EF4-FFF2-40B4-BE49-F238E27FC236}">
                <a16:creationId xmlns:a16="http://schemas.microsoft.com/office/drawing/2014/main" id="{3436A6A9-EDA7-FCFD-29AA-0B45FDC06E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98326" y="63989"/>
            <a:ext cx="572792" cy="69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90623E83-935D-20ED-1585-7543BCB45BB4}"/>
              </a:ext>
            </a:extLst>
          </p:cNvPr>
          <p:cNvSpPr txBox="1"/>
          <p:nvPr/>
        </p:nvSpPr>
        <p:spPr>
          <a:xfrm>
            <a:off x="241596" y="1012857"/>
            <a:ext cx="10211805" cy="369332"/>
          </a:xfrm>
          <a:prstGeom prst="rect">
            <a:avLst/>
          </a:prstGeom>
          <a:noFill/>
        </p:spPr>
        <p:txBody>
          <a:bodyPr wrap="square" lIns="91440" tIns="45720" rIns="91440" bIns="45720" rtlCol="0" anchor="t">
            <a:spAutoFit/>
          </a:bodyPr>
          <a:lstStyle/>
          <a:p>
            <a:pPr>
              <a:defRPr/>
            </a:pPr>
            <a:r>
              <a:rPr kumimoji="0" lang="en-US" i="0" u="none" strike="noStrike" kern="1200" cap="none" spc="0" normalizeH="0" baseline="0" noProof="0" dirty="0">
                <a:ln>
                  <a:noFill/>
                </a:ln>
                <a:effectLst/>
                <a:uLnTx/>
                <a:uFillTx/>
                <a:latin typeface="Exo 2"/>
              </a:rPr>
              <a:t>Exemples : </a:t>
            </a:r>
            <a:r>
              <a:rPr lang="en-GB" dirty="0">
                <a:latin typeface="Exo 2"/>
                <a:cs typeface="Mongolian Baiti"/>
              </a:rPr>
              <a:t>travail forcé, </a:t>
            </a:r>
            <a:r>
              <a:rPr lang="en-US" dirty="0">
                <a:latin typeface="Exo 2"/>
                <a:cs typeface="Mongolian Baiti"/>
              </a:rPr>
              <a:t>gestion</a:t>
            </a:r>
            <a:r>
              <a:rPr lang="en-GB" dirty="0">
                <a:latin typeface="Exo 2"/>
                <a:cs typeface="Mongolian Baiti"/>
              </a:rPr>
              <a:t> des sols</a:t>
            </a:r>
            <a:endParaRPr lang="en-NZ" i="0" u="none" strike="noStrike" kern="1200" cap="none" spc="0" normalizeH="0" baseline="0" noProof="0" dirty="0">
              <a:ln>
                <a:noFill/>
              </a:ln>
              <a:effectLst/>
              <a:uLnTx/>
              <a:uFillTx/>
              <a:latin typeface="Exo 2" panose="00000500000000000000" pitchFamily="50" charset="0"/>
            </a:endParaRPr>
          </a:p>
        </p:txBody>
      </p:sp>
      <p:sp>
        <p:nvSpPr>
          <p:cNvPr id="8" name="object 3">
            <a:extLst>
              <a:ext uri="{FF2B5EF4-FFF2-40B4-BE49-F238E27FC236}">
                <a16:creationId xmlns:a16="http://schemas.microsoft.com/office/drawing/2014/main" id="{4A545197-3705-2295-03C2-0F304AFD8495}"/>
              </a:ext>
            </a:extLst>
          </p:cNvPr>
          <p:cNvSpPr txBox="1">
            <a:spLocks noGrp="1"/>
          </p:cNvSpPr>
          <p:nvPr>
            <p:ph type="title"/>
          </p:nvPr>
        </p:nvSpPr>
        <p:spPr>
          <a:xfrm>
            <a:off x="323352" y="21194"/>
            <a:ext cx="10268334" cy="502164"/>
          </a:xfrm>
          <a:prstGeom prst="rect">
            <a:avLst/>
          </a:prstGeom>
        </p:spPr>
        <p:txBody>
          <a:bodyPr vert="horz" wrap="square" lIns="0" tIns="9627" rIns="0" bIns="0" rtlCol="0" anchor="t">
            <a:spAutoFit/>
          </a:bodyPr>
          <a:lstStyle/>
          <a:p>
            <a:pPr marL="7620">
              <a:spcBef>
                <a:spcPts val="76"/>
              </a:spcBef>
            </a:pPr>
            <a:r>
              <a:rPr lang="en-US" sz="3200" spc="-6" dirty="0"/>
              <a:t>Cibler la mise en œuvre sur les personnes les plus touchées par le risque</a:t>
            </a:r>
          </a:p>
        </p:txBody>
      </p:sp>
      <p:sp>
        <p:nvSpPr>
          <p:cNvPr id="37" name="Arrow: Bent-Up 36">
            <a:extLst>
              <a:ext uri="{FF2B5EF4-FFF2-40B4-BE49-F238E27FC236}">
                <a16:creationId xmlns:a16="http://schemas.microsoft.com/office/drawing/2014/main" id="{995BF6F2-698A-A7E2-D169-26571D8BBE67}"/>
              </a:ext>
            </a:extLst>
          </p:cNvPr>
          <p:cNvSpPr/>
          <p:nvPr/>
        </p:nvSpPr>
        <p:spPr>
          <a:xfrm rot="10800000">
            <a:off x="6168272" y="3941556"/>
            <a:ext cx="3935392" cy="551392"/>
          </a:xfrm>
          <a:prstGeom prst="bentUpArrow">
            <a:avLst>
              <a:gd name="adj1" fmla="val 25000"/>
              <a:gd name="adj2" fmla="val 25000"/>
              <a:gd name="adj3" fmla="val 33728"/>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NZ" dirty="0"/>
          </a:p>
        </p:txBody>
      </p:sp>
      <p:pic>
        <p:nvPicPr>
          <p:cNvPr id="3" name="Graphic 8" descr="Teacher with solid fill">
            <a:extLst>
              <a:ext uri="{FF2B5EF4-FFF2-40B4-BE49-F238E27FC236}">
                <a16:creationId xmlns:a16="http://schemas.microsoft.com/office/drawing/2014/main" id="{DC82DDA6-B334-27C3-E62C-9E8053E18E3A}"/>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749369" y="4363381"/>
            <a:ext cx="1412576" cy="1412576"/>
          </a:xfrm>
          <a:prstGeom prst="rect">
            <a:avLst/>
          </a:prstGeom>
        </p:spPr>
      </p:pic>
      <p:sp>
        <p:nvSpPr>
          <p:cNvPr id="9" name="TextBox 8">
            <a:extLst>
              <a:ext uri="{FF2B5EF4-FFF2-40B4-BE49-F238E27FC236}">
                <a16:creationId xmlns:a16="http://schemas.microsoft.com/office/drawing/2014/main" id="{C939BA19-2BE1-F130-E391-5DADBB670B61}"/>
              </a:ext>
            </a:extLst>
          </p:cNvPr>
          <p:cNvSpPr txBox="1"/>
          <p:nvPr/>
        </p:nvSpPr>
        <p:spPr>
          <a:xfrm>
            <a:off x="1174599" y="5652350"/>
            <a:ext cx="2562116" cy="784830"/>
          </a:xfrm>
          <a:prstGeom prst="rect">
            <a:avLst/>
          </a:prstGeom>
          <a:solidFill>
            <a:schemeClr val="bg1"/>
          </a:solidFill>
        </p:spPr>
        <p:txBody>
          <a:bodyPr wrap="square" rtlCol="0">
            <a:spAutoFit/>
          </a:bodyPr>
          <a:lstStyle/>
          <a:p>
            <a:pPr algn="ctr"/>
            <a:r>
              <a:rPr lang="en-US" sz="1500" b="1" dirty="0">
                <a:latin typeface="Exo 2" panose="00000500000000000000"/>
              </a:rPr>
              <a:t>Cibler en priorité la sensibilisation là où le risque est le plus élevé</a:t>
            </a:r>
            <a:endParaRPr lang="en-NZ" sz="1500" b="1" dirty="0">
              <a:latin typeface="Exo 2" panose="00000500000000000000"/>
            </a:endParaRPr>
          </a:p>
        </p:txBody>
      </p:sp>
      <p:sp>
        <p:nvSpPr>
          <p:cNvPr id="10" name="TextBox 9">
            <a:extLst>
              <a:ext uri="{FF2B5EF4-FFF2-40B4-BE49-F238E27FC236}">
                <a16:creationId xmlns:a16="http://schemas.microsoft.com/office/drawing/2014/main" id="{152C4F35-8FFD-26B8-3ECF-2B94B1777ED9}"/>
              </a:ext>
            </a:extLst>
          </p:cNvPr>
          <p:cNvSpPr txBox="1"/>
          <p:nvPr/>
        </p:nvSpPr>
        <p:spPr>
          <a:xfrm>
            <a:off x="4851979" y="5622471"/>
            <a:ext cx="3060157" cy="1015663"/>
          </a:xfrm>
          <a:prstGeom prst="rect">
            <a:avLst/>
          </a:prstGeom>
          <a:solidFill>
            <a:schemeClr val="bg1"/>
          </a:solidFill>
        </p:spPr>
        <p:txBody>
          <a:bodyPr wrap="square" rtlCol="0">
            <a:spAutoFit/>
          </a:bodyPr>
          <a:lstStyle/>
          <a:p>
            <a:pPr algn="ctr"/>
            <a:r>
              <a:rPr lang="en-US" sz="1500" b="1" dirty="0">
                <a:latin typeface="Exo 2" panose="00000500000000000000"/>
              </a:rPr>
              <a:t>Cibler en priorité la mise en œuvre de votre politique et de vos procédures là où le risque est le plus élevé </a:t>
            </a:r>
            <a:endParaRPr lang="en-NZ" sz="1500" b="1" dirty="0">
              <a:latin typeface="Exo 2" panose="00000500000000000000"/>
            </a:endParaRPr>
          </a:p>
        </p:txBody>
      </p:sp>
      <p:pic>
        <p:nvPicPr>
          <p:cNvPr id="14" name="Graphic 9" descr="Clipboard Partially Checked with solid fill">
            <a:extLst>
              <a:ext uri="{FF2B5EF4-FFF2-40B4-BE49-F238E27FC236}">
                <a16:creationId xmlns:a16="http://schemas.microsoft.com/office/drawing/2014/main" id="{BAE24936-BA15-A959-7D15-108EEF7EBA86}"/>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9514299" y="4420936"/>
            <a:ext cx="1217717" cy="1217717"/>
          </a:xfrm>
          <a:prstGeom prst="rect">
            <a:avLst/>
          </a:prstGeom>
        </p:spPr>
      </p:pic>
      <p:sp>
        <p:nvSpPr>
          <p:cNvPr id="16" name="TextBox 15">
            <a:extLst>
              <a:ext uri="{FF2B5EF4-FFF2-40B4-BE49-F238E27FC236}">
                <a16:creationId xmlns:a16="http://schemas.microsoft.com/office/drawing/2014/main" id="{2587FC2E-3ACD-D10A-5FBD-D9A889F518A3}"/>
              </a:ext>
            </a:extLst>
          </p:cNvPr>
          <p:cNvSpPr txBox="1"/>
          <p:nvPr/>
        </p:nvSpPr>
        <p:spPr>
          <a:xfrm>
            <a:off x="8809570" y="5624918"/>
            <a:ext cx="2562116" cy="784830"/>
          </a:xfrm>
          <a:prstGeom prst="rect">
            <a:avLst/>
          </a:prstGeom>
          <a:solidFill>
            <a:schemeClr val="bg1"/>
          </a:solidFill>
        </p:spPr>
        <p:txBody>
          <a:bodyPr wrap="square" rtlCol="0">
            <a:spAutoFit/>
          </a:bodyPr>
          <a:lstStyle/>
          <a:p>
            <a:pPr algn="ctr"/>
            <a:r>
              <a:rPr lang="en-US" sz="1500" b="1" dirty="0">
                <a:latin typeface="Exo 2" panose="00000500000000000000"/>
              </a:rPr>
              <a:t>Cibler en priorité le suivi des performances là où le risque est le plus élevé </a:t>
            </a:r>
            <a:endParaRPr lang="en-NZ" sz="1500" b="1" dirty="0">
              <a:latin typeface="Exo 2" panose="00000500000000000000"/>
            </a:endParaRPr>
          </a:p>
        </p:txBody>
      </p:sp>
      <p:sp>
        <p:nvSpPr>
          <p:cNvPr id="17" name="Arrow: Bent-Up 16">
            <a:extLst>
              <a:ext uri="{FF2B5EF4-FFF2-40B4-BE49-F238E27FC236}">
                <a16:creationId xmlns:a16="http://schemas.microsoft.com/office/drawing/2014/main" id="{8C8509E5-116D-8A86-AC06-15C84FB136B0}"/>
              </a:ext>
            </a:extLst>
          </p:cNvPr>
          <p:cNvSpPr/>
          <p:nvPr/>
        </p:nvSpPr>
        <p:spPr>
          <a:xfrm rot="10800000">
            <a:off x="2422339" y="3928998"/>
            <a:ext cx="7720312" cy="551392"/>
          </a:xfrm>
          <a:prstGeom prst="bentUpArrow">
            <a:avLst>
              <a:gd name="adj1" fmla="val 25000"/>
              <a:gd name="adj2" fmla="val 25000"/>
              <a:gd name="adj3" fmla="val 33728"/>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NZ" dirty="0"/>
          </a:p>
        </p:txBody>
      </p:sp>
      <p:pic>
        <p:nvPicPr>
          <p:cNvPr id="21" name="Graphic 20" descr="Contract with solid fill">
            <a:extLst>
              <a:ext uri="{FF2B5EF4-FFF2-40B4-BE49-F238E27FC236}">
                <a16:creationId xmlns:a16="http://schemas.microsoft.com/office/drawing/2014/main" id="{625AB3BB-0B4B-14FB-9CBC-913ED28F3AE2}"/>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5757722" y="4492949"/>
            <a:ext cx="1111234" cy="1111234"/>
          </a:xfrm>
          <a:prstGeom prst="rect">
            <a:avLst/>
          </a:prstGeom>
        </p:spPr>
      </p:pic>
      <p:graphicFrame>
        <p:nvGraphicFramePr>
          <p:cNvPr id="12" name="Table 11">
            <a:extLst>
              <a:ext uri="{FF2B5EF4-FFF2-40B4-BE49-F238E27FC236}">
                <a16:creationId xmlns:a16="http://schemas.microsoft.com/office/drawing/2014/main" id="{F9B33303-7CB9-E2F9-B1D5-DD9BD5B0542D}"/>
              </a:ext>
            </a:extLst>
          </p:cNvPr>
          <p:cNvGraphicFramePr>
            <a:graphicFrameLocks noGrp="1"/>
          </p:cNvGraphicFramePr>
          <p:nvPr>
            <p:extLst>
              <p:ext uri="{D42A27DB-BD31-4B8C-83A1-F6EECF244321}">
                <p14:modId xmlns:p14="http://schemas.microsoft.com/office/powerpoint/2010/main" val="3796092079"/>
              </p:ext>
            </p:extLst>
          </p:nvPr>
        </p:nvGraphicFramePr>
        <p:xfrm>
          <a:off x="234506" y="1429553"/>
          <a:ext cx="11722988" cy="2430270"/>
        </p:xfrm>
        <a:graphic>
          <a:graphicData uri="http://schemas.openxmlformats.org/drawingml/2006/table">
            <a:tbl>
              <a:tblPr/>
              <a:tblGrid>
                <a:gridCol w="715630">
                  <a:extLst>
                    <a:ext uri="{9D8B030D-6E8A-4147-A177-3AD203B41FA5}">
                      <a16:colId xmlns:a16="http://schemas.microsoft.com/office/drawing/2014/main" val="2864241825"/>
                    </a:ext>
                  </a:extLst>
                </a:gridCol>
                <a:gridCol w="1687380">
                  <a:extLst>
                    <a:ext uri="{9D8B030D-6E8A-4147-A177-3AD203B41FA5}">
                      <a16:colId xmlns:a16="http://schemas.microsoft.com/office/drawing/2014/main" val="2741180738"/>
                    </a:ext>
                  </a:extLst>
                </a:gridCol>
                <a:gridCol w="4947013">
                  <a:extLst>
                    <a:ext uri="{9D8B030D-6E8A-4147-A177-3AD203B41FA5}">
                      <a16:colId xmlns:a16="http://schemas.microsoft.com/office/drawing/2014/main" val="2586947591"/>
                    </a:ext>
                  </a:extLst>
                </a:gridCol>
                <a:gridCol w="740957">
                  <a:extLst>
                    <a:ext uri="{9D8B030D-6E8A-4147-A177-3AD203B41FA5}">
                      <a16:colId xmlns:a16="http://schemas.microsoft.com/office/drawing/2014/main" val="3084184377"/>
                    </a:ext>
                  </a:extLst>
                </a:gridCol>
                <a:gridCol w="1032046">
                  <a:extLst>
                    <a:ext uri="{9D8B030D-6E8A-4147-A177-3AD203B41FA5}">
                      <a16:colId xmlns:a16="http://schemas.microsoft.com/office/drawing/2014/main" val="2639246106"/>
                    </a:ext>
                  </a:extLst>
                </a:gridCol>
                <a:gridCol w="1458115">
                  <a:extLst>
                    <a:ext uri="{9D8B030D-6E8A-4147-A177-3AD203B41FA5}">
                      <a16:colId xmlns:a16="http://schemas.microsoft.com/office/drawing/2014/main" val="908424876"/>
                    </a:ext>
                  </a:extLst>
                </a:gridCol>
                <a:gridCol w="1141847">
                  <a:extLst>
                    <a:ext uri="{9D8B030D-6E8A-4147-A177-3AD203B41FA5}">
                      <a16:colId xmlns:a16="http://schemas.microsoft.com/office/drawing/2014/main" val="885667706"/>
                    </a:ext>
                  </a:extLst>
                </a:gridCol>
              </a:tblGrid>
              <a:tr h="407841">
                <a:tc>
                  <a:txBody>
                    <a:bodyPr/>
                    <a:lstStyle/>
                    <a:p>
                      <a:pPr algn="l" fontAlgn="ctr">
                        <a:buNone/>
                      </a:pPr>
                      <a:r>
                        <a:rPr lang="en-NZ" sz="1000" b="1" i="0" u="none" strike="noStrike" dirty="0">
                          <a:solidFill>
                            <a:srgbClr val="000000"/>
                          </a:solidFill>
                          <a:effectLst/>
                          <a:latin typeface="Aptos Narrow" panose="020B0004020202020204" pitchFamily="34" charset="0"/>
                        </a:rPr>
                        <a:t>PRINCIPE</a:t>
                      </a:r>
                    </a:p>
                  </a:txBody>
                  <a:tcPr marL="36000" marR="36000" marT="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buNone/>
                      </a:pPr>
                      <a:r>
                        <a:rPr lang="en-NZ" sz="1000" b="1" i="0" u="none" strike="noStrike" dirty="0">
                          <a:solidFill>
                            <a:srgbClr val="000000"/>
                          </a:solidFill>
                          <a:effectLst/>
                          <a:latin typeface="Aptos Narrow" panose="020B0004020202020204" pitchFamily="34" charset="0"/>
                        </a:rPr>
                        <a:t>THÈME</a:t>
                      </a:r>
                    </a:p>
                  </a:txBody>
                  <a:tcPr marL="36000" marR="36000" marT="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EFEF"/>
                    </a:solidFill>
                  </a:tcPr>
                </a:tc>
                <a:tc>
                  <a:txBody>
                    <a:bodyPr/>
                    <a:lstStyle/>
                    <a:p>
                      <a:pPr algn="ctr" fontAlgn="ctr">
                        <a:buNone/>
                      </a:pPr>
                      <a:r>
                        <a:rPr lang="en-NZ" sz="1000" b="1" i="0" u="none" strike="noStrike" dirty="0">
                          <a:solidFill>
                            <a:srgbClr val="000000"/>
                          </a:solidFill>
                          <a:effectLst/>
                          <a:latin typeface="Aptos Narrow" panose="020B0004020202020204" pitchFamily="34" charset="0"/>
                        </a:rPr>
                        <a:t>QUESTION</a:t>
                      </a:r>
                    </a:p>
                  </a:txBody>
                  <a:tcPr marL="36000" marR="36000" marT="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EFEF"/>
                    </a:solidFill>
                  </a:tcPr>
                </a:tc>
                <a:tc>
                  <a:txBody>
                    <a:bodyPr/>
                    <a:lstStyle/>
                    <a:p>
                      <a:pPr algn="ctr" fontAlgn="ctr">
                        <a:buNone/>
                      </a:pPr>
                      <a:r>
                        <a:rPr lang="en-US" sz="1000" b="1" i="0" u="none" strike="noStrike" dirty="0">
                          <a:solidFill>
                            <a:srgbClr val="000000"/>
                          </a:solidFill>
                          <a:effectLst/>
                          <a:latin typeface="Aptos Narrow" panose="020B0004020202020204" pitchFamily="34" charset="0"/>
                        </a:rPr>
                        <a:t>1. Cela arrive-t-il parfois ?</a:t>
                      </a:r>
                      <a:endParaRPr lang="en-NZ" sz="1000" b="1" i="0" u="none" strike="noStrike" dirty="0">
                        <a:solidFill>
                          <a:srgbClr val="000000"/>
                        </a:solidFill>
                        <a:effectLst/>
                        <a:latin typeface="Aptos Narrow" panose="020B0004020202020204" pitchFamily="34" charset="0"/>
                      </a:endParaRPr>
                    </a:p>
                  </a:txBody>
                  <a:tcPr marL="36000" marR="36000" marT="2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buNone/>
                      </a:pPr>
                      <a:r>
                        <a:rPr lang="en-US" sz="1000" b="1" i="1" u="none" strike="noStrike" dirty="0">
                          <a:solidFill>
                            <a:srgbClr val="000000"/>
                          </a:solidFill>
                          <a:effectLst/>
                          <a:latin typeface="Aptos Narrow"/>
                        </a:rPr>
                        <a:t>2. Cela a-t-il été constaté dans les exploitations des membres ?</a:t>
                      </a:r>
                      <a:endParaRPr lang="en-NZ" sz="1000" b="1" i="0" u="none" strike="noStrike" dirty="0">
                        <a:solidFill>
                          <a:srgbClr val="000000"/>
                        </a:solidFill>
                        <a:effectLst/>
                        <a:latin typeface="Aptos Narrow"/>
                      </a:endParaRPr>
                    </a:p>
                  </a:txBody>
                  <a:tcPr marL="36000" marR="36000" marT="2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buNone/>
                      </a:pPr>
                      <a:r>
                        <a:rPr lang="en-US" sz="1000" b="1" i="0" u="none" strike="noStrike" dirty="0">
                          <a:solidFill>
                            <a:srgbClr val="000000"/>
                          </a:solidFill>
                          <a:effectLst/>
                          <a:latin typeface="Aptos Narrow" panose="020B0004020202020204" pitchFamily="34" charset="0"/>
                        </a:rPr>
                        <a:t>3. Quelles sont les personnes ou les groupes les plus touchés ?</a:t>
                      </a:r>
                      <a:endParaRPr lang="en-NZ" sz="1000" b="1" i="0" u="none" strike="noStrike" dirty="0">
                        <a:solidFill>
                          <a:srgbClr val="000000"/>
                        </a:solidFill>
                        <a:effectLst/>
                        <a:latin typeface="Aptos Narrow" panose="020B0004020202020204" pitchFamily="34" charset="0"/>
                      </a:endParaRPr>
                    </a:p>
                  </a:txBody>
                  <a:tcPr marL="36000" marR="36000" marT="2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buNone/>
                      </a:pPr>
                      <a:r>
                        <a:rPr lang="en-US" sz="1000" b="1" i="0" u="none" strike="noStrike" dirty="0">
                          <a:solidFill>
                            <a:srgbClr val="FF0000"/>
                          </a:solidFill>
                          <a:effectLst/>
                          <a:latin typeface="Aptos Narrow" panose="020B0004020202020204" pitchFamily="34" charset="0"/>
                        </a:rPr>
                        <a:t>NIVEAU DE RISQUE </a:t>
                      </a:r>
                    </a:p>
                  </a:txBody>
                  <a:tcPr marL="36000" marR="36000" marT="2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066676698"/>
                  </a:ext>
                </a:extLst>
              </a:tr>
              <a:tr h="707949">
                <a:tc>
                  <a:txBody>
                    <a:bodyPr/>
                    <a:lstStyle/>
                    <a:p>
                      <a:pPr algn="ctr" fontAlgn="ctr">
                        <a:buNone/>
                      </a:pPr>
                      <a:r>
                        <a:rPr lang="en-NZ" sz="1100" b="1" i="0" u="none" strike="noStrike" dirty="0">
                          <a:solidFill>
                            <a:srgbClr val="000000"/>
                          </a:solidFill>
                          <a:effectLst/>
                          <a:latin typeface="Aptos Narrow" panose="020B0004020202020204" pitchFamily="34" charset="0"/>
                        </a:rPr>
                        <a:t>5</a:t>
                      </a:r>
                    </a:p>
                  </a:txBody>
                  <a:tcPr marL="270" marR="270" marT="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buNone/>
                      </a:pPr>
                      <a:r>
                        <a:rPr lang="en-NZ" sz="1100" b="1" i="0" u="none" strike="noStrike" dirty="0">
                          <a:solidFill>
                            <a:srgbClr val="000000"/>
                          </a:solidFill>
                          <a:effectLst/>
                          <a:latin typeface="Aptos Narrow"/>
                        </a:rPr>
                        <a:t>Travail forcé</a:t>
                      </a:r>
                      <a:endParaRPr lang="en-NZ" sz="1100" b="1" i="0" u="none" strike="noStrike" dirty="0">
                        <a:solidFill>
                          <a:srgbClr val="000000"/>
                        </a:solidFill>
                        <a:effectLst/>
                        <a:latin typeface="Aptos Narrow" panose="020B0004020202020204" pitchFamily="34" charset="0"/>
                      </a:endParaRPr>
                    </a:p>
                  </a:txBody>
                  <a:tcPr marL="270" marR="270" marT="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E6F5"/>
                    </a:solidFill>
                  </a:tcPr>
                </a:tc>
                <a:tc>
                  <a:txBody>
                    <a:bodyPr/>
                    <a:lstStyle/>
                    <a:p>
                      <a:pPr marL="90488" lvl="0" indent="0" algn="l">
                        <a:buNone/>
                      </a:pPr>
                      <a:r>
                        <a:rPr lang="en-US" sz="1100" b="0" i="0" u="none" strike="noStrike" dirty="0">
                          <a:solidFill>
                            <a:srgbClr val="000000"/>
                          </a:solidFill>
                          <a:effectLst/>
                          <a:latin typeface="Aptos Narrow"/>
                        </a:rPr>
                        <a:t>Y a-t-il des travailleurs qui pourraient être contraints de travailler parce qu’ils ont des dettes ou ne peuvent pas rentrer chez eux, ou parce que  l’employeur détient leurs documents d’identité ?</a:t>
                      </a:r>
                    </a:p>
                  </a:txBody>
                  <a:tcPr marL="270" marR="270" marT="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buNone/>
                      </a:pPr>
                      <a:r>
                        <a:rPr lang="en-NZ" sz="1100" b="0" i="0" u="none" strike="noStrike" dirty="0">
                          <a:solidFill>
                            <a:srgbClr val="000000"/>
                          </a:solidFill>
                          <a:effectLst/>
                          <a:latin typeface="Aptos Narrow"/>
                        </a:rPr>
                        <a:t> </a:t>
                      </a:r>
                      <a:r>
                        <a:rPr lang="en-NZ" sz="1100" b="1" i="0" u="none" strike="noStrike" dirty="0">
                          <a:solidFill>
                            <a:srgbClr val="FF0000"/>
                          </a:solidFill>
                          <a:effectLst/>
                          <a:latin typeface="Aptos Narrow"/>
                        </a:rPr>
                        <a:t>OUI</a:t>
                      </a:r>
                      <a:endParaRPr lang="en-US" sz="1100" b="1" i="0" u="none" strike="noStrike" dirty="0">
                        <a:solidFill>
                          <a:srgbClr val="FF0000"/>
                        </a:solidFill>
                        <a:effectLst/>
                        <a:latin typeface="Aptos Narrow"/>
                      </a:endParaRPr>
                    </a:p>
                  </a:txBody>
                  <a:tcPr marL="270" marR="270" marT="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buNone/>
                      </a:pPr>
                      <a:r>
                        <a:rPr lang="en-US" sz="1100" b="0" i="0" u="none" strike="noStrike" dirty="0">
                          <a:solidFill>
                            <a:srgbClr val="000000"/>
                          </a:solidFill>
                          <a:effectLst/>
                          <a:latin typeface="Aptos Narrow"/>
                        </a:rPr>
                        <a:t> Non</a:t>
                      </a:r>
                    </a:p>
                  </a:txBody>
                  <a:tcPr marL="270" marR="270" marT="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buNone/>
                      </a:pPr>
                      <a:r>
                        <a:rPr lang="en-US" sz="1100" b="1" i="0" u="none" strike="noStrike" dirty="0">
                          <a:solidFill>
                            <a:srgbClr val="FF0000"/>
                          </a:solidFill>
                          <a:effectLst/>
                          <a:latin typeface="Aptos Narrow"/>
                        </a:rPr>
                        <a:t>Certains travailleurs migrants  restent plus longtemps s’ils ont reçu des avances pour se loger </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spcBef>
                          <a:spcPts val="1200"/>
                        </a:spcBef>
                        <a:buNone/>
                      </a:pPr>
                      <a:r>
                        <a:rPr lang="en-NZ" sz="1100" b="1" i="0" u="none" strike="noStrike" dirty="0">
                          <a:solidFill>
                            <a:srgbClr val="000000"/>
                          </a:solidFill>
                          <a:effectLst/>
                          <a:latin typeface="Aptos Narrow" panose="020B0004020202020204" pitchFamily="34" charset="0"/>
                        </a:rPr>
                        <a:t>Moyen</a:t>
                      </a:r>
                    </a:p>
                  </a:txBody>
                  <a:tcPr marL="270" marR="270" marT="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758457036"/>
                  </a:ext>
                </a:extLst>
              </a:tr>
              <a:tr h="615258">
                <a:tc>
                  <a:txBody>
                    <a:bodyPr/>
                    <a:lstStyle/>
                    <a:p>
                      <a:pPr algn="ctr" fontAlgn="ctr">
                        <a:buNone/>
                      </a:pPr>
                      <a:r>
                        <a:rPr lang="en-US" sz="1100" b="1" i="0" u="none" strike="noStrike" dirty="0">
                          <a:solidFill>
                            <a:srgbClr val="000000"/>
                          </a:solidFill>
                          <a:effectLst/>
                          <a:latin typeface="Aptos Narrow" panose="020B0004020202020204" pitchFamily="34" charset="0"/>
                        </a:rPr>
                        <a:t>14</a:t>
                      </a:r>
                      <a:endParaRPr lang="en-NZ" sz="1100" b="1" i="0" u="none" strike="noStrike" dirty="0">
                        <a:solidFill>
                          <a:srgbClr val="000000"/>
                        </a:solidFill>
                        <a:effectLst/>
                        <a:latin typeface="Aptos Narrow" panose="020B0004020202020204" pitchFamily="34" charset="0"/>
                      </a:endParaRPr>
                    </a:p>
                  </a:txBody>
                  <a:tcPr marL="270" marR="270" marT="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buNone/>
                      </a:pPr>
                      <a:r>
                        <a:rPr lang="en-NZ" sz="1100" b="1" i="0" u="none" strike="noStrike" dirty="0">
                          <a:solidFill>
                            <a:srgbClr val="000000"/>
                          </a:solidFill>
                          <a:effectLst/>
                          <a:latin typeface="Aptos Narrow"/>
                        </a:rPr>
                        <a:t>Sol</a:t>
                      </a:r>
                      <a:endParaRPr lang="en-NZ" sz="1100" b="1" i="0" u="none" strike="noStrike" dirty="0">
                        <a:solidFill>
                          <a:srgbClr val="000000"/>
                        </a:solidFill>
                        <a:effectLst/>
                        <a:latin typeface="Aptos Narrow" panose="020B0004020202020204" pitchFamily="34" charset="0"/>
                      </a:endParaRPr>
                    </a:p>
                  </a:txBody>
                  <a:tcPr marL="270" marR="270" marT="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E6F5"/>
                    </a:solidFill>
                  </a:tcPr>
                </a:tc>
                <a:tc>
                  <a:txBody>
                    <a:bodyPr/>
                    <a:lstStyle/>
                    <a:p>
                      <a:pPr lvl="0" algn="l">
                        <a:buNone/>
                      </a:pPr>
                      <a:r>
                        <a:rPr lang="en-US" sz="1100" b="0" i="0" u="none" strike="noStrike" dirty="0">
                          <a:solidFill>
                            <a:srgbClr val="000000"/>
                          </a:solidFill>
                          <a:effectLst/>
                          <a:latin typeface="Aptos Narrow"/>
                        </a:rPr>
                        <a:t>   Avez-vous constaté des signes d'érosion ou de dégradation des sols ?</a:t>
                      </a:r>
                    </a:p>
                  </a:txBody>
                  <a:tcPr marL="270" marR="270" marT="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buNone/>
                      </a:pPr>
                      <a:r>
                        <a:rPr lang="en-NZ" sz="1100" b="0" i="0" u="none" strike="noStrike" dirty="0">
                          <a:solidFill>
                            <a:srgbClr val="000000"/>
                          </a:solidFill>
                          <a:effectLst/>
                          <a:latin typeface="Aptos Narrow"/>
                        </a:rPr>
                        <a:t> </a:t>
                      </a:r>
                      <a:r>
                        <a:rPr lang="en-NZ" sz="1100" b="1" i="0" u="none" strike="noStrike" dirty="0">
                          <a:solidFill>
                            <a:srgbClr val="FF0000"/>
                          </a:solidFill>
                          <a:effectLst/>
                          <a:latin typeface="Aptos Narrow"/>
                        </a:rPr>
                        <a:t>OUI</a:t>
                      </a:r>
                      <a:endParaRPr lang="en-US" sz="1100" b="1" i="0" u="none" strike="noStrike" dirty="0">
                        <a:solidFill>
                          <a:srgbClr val="FF0000"/>
                        </a:solidFill>
                        <a:effectLst/>
                        <a:latin typeface="Aptos Narrow"/>
                      </a:endParaRPr>
                    </a:p>
                  </a:txBody>
                  <a:tcPr marL="270" marR="270" marT="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buNone/>
                      </a:pPr>
                      <a:r>
                        <a:rPr lang="en-US" sz="1100" b="0" i="0" u="none" strike="noStrike" dirty="0">
                          <a:solidFill>
                            <a:srgbClr val="000000"/>
                          </a:solidFill>
                          <a:effectLst/>
                          <a:latin typeface="Aptos Narrow"/>
                        </a:rPr>
                        <a:t> Non</a:t>
                      </a:r>
                    </a:p>
                  </a:txBody>
                  <a:tcPr marL="270" marR="270" marT="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buNone/>
                      </a:pPr>
                      <a:r>
                        <a:rPr lang="en-US" sz="1100" b="1" i="0" u="none" strike="noStrike" dirty="0">
                          <a:solidFill>
                            <a:srgbClr val="FF0000"/>
                          </a:solidFill>
                          <a:effectLst/>
                          <a:latin typeface="Aptos Narrow"/>
                        </a:rPr>
                        <a:t>Certains membres possèdent des champs situés sur des pentes raides où la pluie emporte la terre</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spcBef>
                          <a:spcPts val="1200"/>
                        </a:spcBef>
                        <a:buNone/>
                      </a:pPr>
                      <a:r>
                        <a:rPr lang="en-NZ" sz="1100" b="1" i="0" u="none" strike="noStrike" dirty="0">
                          <a:solidFill>
                            <a:srgbClr val="000000"/>
                          </a:solidFill>
                          <a:effectLst/>
                          <a:latin typeface="Aptos Narrow" panose="020B0004020202020204" pitchFamily="34" charset="0"/>
                        </a:rPr>
                        <a:t>Élevé</a:t>
                      </a:r>
                    </a:p>
                  </a:txBody>
                  <a:tcPr marL="270" marR="270" marT="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525139388"/>
                  </a:ext>
                </a:extLst>
              </a:tr>
            </a:tbl>
          </a:graphicData>
        </a:graphic>
      </p:graphicFrame>
      <p:sp>
        <p:nvSpPr>
          <p:cNvPr id="13" name="Rectangle 12">
            <a:extLst>
              <a:ext uri="{FF2B5EF4-FFF2-40B4-BE49-F238E27FC236}">
                <a16:creationId xmlns:a16="http://schemas.microsoft.com/office/drawing/2014/main" id="{0FE22851-9EF3-CE2C-F43E-862B640DFACD}"/>
              </a:ext>
            </a:extLst>
          </p:cNvPr>
          <p:cNvSpPr/>
          <p:nvPr/>
        </p:nvSpPr>
        <p:spPr>
          <a:xfrm>
            <a:off x="9382193" y="2065158"/>
            <a:ext cx="1416871" cy="872519"/>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5" name="Rectangle 14">
            <a:extLst>
              <a:ext uri="{FF2B5EF4-FFF2-40B4-BE49-F238E27FC236}">
                <a16:creationId xmlns:a16="http://schemas.microsoft.com/office/drawing/2014/main" id="{3577FC92-6C50-4322-8177-625D54E130A7}"/>
              </a:ext>
            </a:extLst>
          </p:cNvPr>
          <p:cNvSpPr/>
          <p:nvPr/>
        </p:nvSpPr>
        <p:spPr>
          <a:xfrm>
            <a:off x="9382193" y="2954985"/>
            <a:ext cx="1416871" cy="90483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6" name="ElevenLabs_2026-06-16T16_40_18_Roger - Laid-Back, Casual, Resonant_pre_sp100_s50_sb75_se0_b_m2">
            <a:hlinkClick r:id="" action="ppaction://media"/>
            <a:extLst>
              <a:ext uri="{FF2B5EF4-FFF2-40B4-BE49-F238E27FC236}">
                <a16:creationId xmlns:a16="http://schemas.microsoft.com/office/drawing/2014/main" id="{894E29A7-C577-FC57-3DAC-1609FDBBC78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754294" y="6409748"/>
            <a:ext cx="406400" cy="406400"/>
          </a:xfrm>
          <a:prstGeom prst="rect">
            <a:avLst/>
          </a:prstGeom>
        </p:spPr>
      </p:pic>
    </p:spTree>
    <p:extLst>
      <p:ext uri="{BB962C8B-B14F-4D97-AF65-F5344CB8AC3E}">
        <p14:creationId xmlns:p14="http://schemas.microsoft.com/office/powerpoint/2010/main" val="2915464573"/>
      </p:ext>
    </p:extLst>
  </p:cSld>
  <p:clrMapOvr>
    <a:masterClrMapping/>
  </p:clrMapOvr>
  <mc:AlternateContent xmlns:mc="http://schemas.openxmlformats.org/markup-compatibility/2006">
    <mc:Choice xmlns:p14="http://schemas.microsoft.com/office/powerpoint/2010/main" Requires="p14">
      <p:transition spd="slow" p14:dur="2000" advClick="0" advTm="42000"/>
    </mc:Choice>
    <mc:Fallback>
      <p:transition spd="slow" advClick="0" advTm="4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926" fill="hold"/>
                                        <p:tgtEl>
                                          <p:spTgt spid="6"/>
                                        </p:tgtEl>
                                      </p:cBhvr>
                                    </p:cmd>
                                  </p:childTnLst>
                                </p:cTn>
                              </p:par>
                              <p:par>
                                <p:cTn id="7" presetID="1" presetClass="entr" presetSubtype="0" fill="hold" grpId="0" nodeType="withEffect">
                                  <p:stCondLst>
                                    <p:cond delay="450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450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1000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1000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1100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1100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1000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nodeType="withEffect">
                                  <p:stCondLst>
                                    <p:cond delay="1200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1200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1300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1300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6"/>
                </p:tgtEl>
              </p:cMediaNode>
            </p:audio>
          </p:childTnLst>
        </p:cTn>
      </p:par>
    </p:tnLst>
    <p:bldLst>
      <p:bldP spid="19" grpId="0" animBg="1"/>
      <p:bldP spid="37" grpId="0" animBg="1"/>
      <p:bldP spid="9" grpId="0" animBg="1"/>
      <p:bldP spid="10" grpId="0" animBg="1"/>
      <p:bldP spid="16" grpId="0" animBg="1"/>
      <p:bldP spid="17" grpId="0" animBg="1"/>
      <p:bldP spid="13"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7E87E-7D02-2955-993A-B424B1831DD9}"/>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664E91D7-18B6-DA3B-5051-B0FB1C754DBA}"/>
              </a:ext>
            </a:extLst>
          </p:cNvPr>
          <p:cNvSpPr/>
          <p:nvPr/>
        </p:nvSpPr>
        <p:spPr>
          <a:xfrm>
            <a:off x="856" y="-39319"/>
            <a:ext cx="12191144" cy="1013901"/>
          </a:xfrm>
          <a:custGeom>
            <a:avLst/>
            <a:gdLst/>
            <a:ahLst/>
            <a:cxnLst/>
            <a:rect l="l" t="t" r="r" b="b"/>
            <a:pathLst>
              <a:path w="20104100" h="2025014">
                <a:moveTo>
                  <a:pt x="20104099" y="0"/>
                </a:moveTo>
                <a:lnTo>
                  <a:pt x="0" y="0"/>
                </a:lnTo>
                <a:lnTo>
                  <a:pt x="0" y="2024765"/>
                </a:lnTo>
                <a:lnTo>
                  <a:pt x="20104099" y="2024765"/>
                </a:lnTo>
                <a:lnTo>
                  <a:pt x="20104099" y="0"/>
                </a:lnTo>
                <a:close/>
              </a:path>
            </a:pathLst>
          </a:custGeom>
          <a:solidFill>
            <a:srgbClr val="001B6E"/>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dirty="0">
              <a:ln>
                <a:noFill/>
              </a:ln>
              <a:solidFill>
                <a:sysClr val="windowText" lastClr="000000"/>
              </a:solidFill>
              <a:effectLst/>
              <a:uLnTx/>
              <a:uFillTx/>
              <a:latin typeface="Calibri"/>
              <a:ea typeface="+mn-ea"/>
              <a:cs typeface="+mn-cs"/>
            </a:endParaRPr>
          </a:p>
        </p:txBody>
      </p:sp>
      <p:pic>
        <p:nvPicPr>
          <p:cNvPr id="27" name="Graphic 26">
            <a:extLst>
              <a:ext uri="{FF2B5EF4-FFF2-40B4-BE49-F238E27FC236}">
                <a16:creationId xmlns:a16="http://schemas.microsoft.com/office/drawing/2014/main" id="{DC0DDA65-D8D8-835D-2138-963D177ADA0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874927" y="0"/>
            <a:ext cx="1019591" cy="931400"/>
          </a:xfrm>
          <a:prstGeom prst="rect">
            <a:avLst/>
          </a:prstGeom>
          <a:effectLst>
            <a:outerShdw blurRad="88900" dist="38100" dir="2700000" sx="102109" sy="102109" algn="tl" rotWithShape="0">
              <a:prstClr val="black">
                <a:alpha val="40000"/>
              </a:prstClr>
            </a:outerShdw>
          </a:effectLst>
        </p:spPr>
      </p:pic>
      <p:pic>
        <p:nvPicPr>
          <p:cNvPr id="5" name="Picture 4" descr="Logo, icon&#10;&#10;Description automatically generated">
            <a:extLst>
              <a:ext uri="{FF2B5EF4-FFF2-40B4-BE49-F238E27FC236}">
                <a16:creationId xmlns:a16="http://schemas.microsoft.com/office/drawing/2014/main" id="{4002F38B-0FDC-F52A-3BF7-DCF3A8846C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98326" y="63989"/>
            <a:ext cx="572792" cy="69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C81340A5-7EA6-D506-28BC-A976D1301ECD}"/>
              </a:ext>
            </a:extLst>
          </p:cNvPr>
          <p:cNvSpPr txBox="1"/>
          <p:nvPr/>
        </p:nvSpPr>
        <p:spPr>
          <a:xfrm>
            <a:off x="625190" y="1228926"/>
            <a:ext cx="10687200" cy="4308872"/>
          </a:xfrm>
          <a:prstGeom prst="rect">
            <a:avLst/>
          </a:prstGeom>
          <a:noFill/>
        </p:spPr>
        <p:txBody>
          <a:bodyPr wrap="square" lIns="91440" tIns="45720" rIns="91440" bIns="45720" anchor="t">
            <a:spAutoFit/>
          </a:bodyPr>
          <a:lstStyle/>
          <a:p>
            <a:pPr>
              <a:spcAft>
                <a:spcPts val="1200"/>
              </a:spcAft>
              <a:defRPr/>
            </a:pPr>
            <a:r>
              <a:rPr lang="en-US" sz="2000" b="1" kern="100" dirty="0">
                <a:solidFill>
                  <a:srgbClr val="000000"/>
                </a:solidFill>
                <a:latin typeface="Exo 2" panose="00000500000000000000" pitchFamily="50" charset="0"/>
                <a:ea typeface="Calibri"/>
                <a:cs typeface="Segoe UI"/>
              </a:rPr>
              <a:t>Objectif</a:t>
            </a:r>
            <a:endParaRPr lang="en-US" b="1" kern="100" dirty="0">
              <a:solidFill>
                <a:srgbClr val="000000"/>
              </a:solidFill>
              <a:latin typeface="Exo 2" panose="00000500000000000000" pitchFamily="50" charset="0"/>
              <a:ea typeface="Calibri"/>
              <a:cs typeface="Times New Roman"/>
            </a:endParaRPr>
          </a:p>
          <a:p>
            <a:pPr lvl="1">
              <a:spcAft>
                <a:spcPts val="1200"/>
              </a:spcAft>
              <a:defRPr/>
            </a:pPr>
            <a:r>
              <a:rPr lang="en-GB" noProof="0" dirty="0">
                <a:latin typeface="Exo 2" pitchFamily="2" charset="0"/>
              </a:rPr>
              <a:t>Réduit la duplication des efforts et des audits pour les producteurs détenant plusieurs certifications</a:t>
            </a:r>
          </a:p>
          <a:p>
            <a:pPr lvl="1">
              <a:spcAft>
                <a:spcPts val="1200"/>
              </a:spcAft>
              <a:defRPr/>
            </a:pPr>
            <a:r>
              <a:rPr lang="en-GB" sz="2000" b="1" kern="100" noProof="0" dirty="0">
                <a:solidFill>
                  <a:srgbClr val="000000"/>
                </a:solidFill>
                <a:latin typeface="Exo 2" panose="00000500000000000000" pitchFamily="50" charset="0"/>
                <a:ea typeface="Calibri"/>
                <a:cs typeface="Segoe UI"/>
              </a:rPr>
              <a:t>Mécanisme</a:t>
            </a:r>
            <a:endParaRPr lang="en-GB" sz="2000" kern="100" noProof="0" dirty="0">
              <a:solidFill>
                <a:srgbClr val="000000"/>
              </a:solidFill>
              <a:latin typeface="Exo 2" panose="00000500000000000000" pitchFamily="50" charset="0"/>
              <a:ea typeface="Calibri"/>
              <a:cs typeface="Segoe UI"/>
            </a:endParaRPr>
          </a:p>
          <a:p>
            <a:pPr marL="742950" indent="-285750">
              <a:spcAft>
                <a:spcPts val="1200"/>
              </a:spcAft>
              <a:buFont typeface="Arial"/>
              <a:buChar char="•"/>
              <a:defRPr/>
            </a:pPr>
            <a:r>
              <a:rPr lang="en-GB" noProof="0" dirty="0">
                <a:latin typeface="Exo 2" pitchFamily="2" charset="0"/>
              </a:rPr>
              <a:t>Il ne s'agit pas d'un système de reconnaissance formel dans lequel d'autres certifications sont acceptées sans avoir été auditées</a:t>
            </a:r>
          </a:p>
          <a:p>
            <a:pPr marL="742950" indent="-285750">
              <a:spcAft>
                <a:spcPts val="1200"/>
              </a:spcAft>
              <a:buFont typeface="Arial"/>
              <a:buChar char="•"/>
              <a:defRPr/>
            </a:pPr>
            <a:r>
              <a:rPr lang="en-GB" kern="100" noProof="0" dirty="0">
                <a:solidFill>
                  <a:srgbClr val="000000"/>
                </a:solidFill>
                <a:latin typeface="Exo 2" panose="00000500000000000000" pitchFamily="50" charset="0"/>
                <a:ea typeface="Calibri"/>
                <a:cs typeface="Segoe UI"/>
              </a:rPr>
              <a:t>Fairtrade évaluera un petit nombre de certifications pertinentes par rapport aux critères Fairtrade applicables</a:t>
            </a:r>
            <a:endParaRPr lang="en-GB" noProof="0" dirty="0">
              <a:solidFill>
                <a:srgbClr val="000000"/>
              </a:solidFill>
              <a:latin typeface="Exo 2" panose="00000500000000000000" pitchFamily="50" charset="0"/>
              <a:ea typeface="Calibri"/>
              <a:cs typeface="Calibri"/>
            </a:endParaRPr>
          </a:p>
          <a:p>
            <a:pPr marL="742950" indent="-285750">
              <a:spcAft>
                <a:spcPts val="1200"/>
              </a:spcAft>
              <a:buFont typeface="Arial"/>
              <a:buChar char="•"/>
              <a:defRPr/>
            </a:pPr>
            <a:r>
              <a:rPr lang="en-US" kern="100" dirty="0">
                <a:solidFill>
                  <a:srgbClr val="000000"/>
                </a:solidFill>
                <a:latin typeface="Exo 2" panose="00000500000000000000" pitchFamily="50" charset="0"/>
                <a:ea typeface="Calibri"/>
                <a:cs typeface="Segoe UI"/>
              </a:rPr>
              <a:t>FLOCERT examinera les justificatifs (certificat valide, dernier rapport d'audit) afin d'ajuster la portée et la fréquence des audits pour les thèmes concernés</a:t>
            </a:r>
            <a:endParaRPr lang="en-US" kern="100" dirty="0">
              <a:solidFill>
                <a:srgbClr val="000000"/>
              </a:solidFill>
              <a:latin typeface="Exo 2" panose="00000500000000000000" pitchFamily="50" charset="0"/>
              <a:ea typeface="Calibri"/>
              <a:cs typeface="Times New Roman"/>
            </a:endParaRPr>
          </a:p>
          <a:p>
            <a:pPr>
              <a:spcAft>
                <a:spcPts val="1200"/>
              </a:spcAft>
              <a:defRPr/>
            </a:pPr>
            <a:r>
              <a:rPr lang="en-US" sz="2000" b="1" kern="100" dirty="0">
                <a:solidFill>
                  <a:srgbClr val="000000"/>
                </a:solidFill>
                <a:latin typeface="Exo 2" panose="00000500000000000000" pitchFamily="50" charset="0"/>
                <a:ea typeface="Calibri"/>
                <a:cs typeface="Segoe UI"/>
              </a:rPr>
              <a:t>À partir de  </a:t>
            </a:r>
          </a:p>
          <a:p>
            <a:pPr>
              <a:spcAft>
                <a:spcPts val="1200"/>
              </a:spcAft>
              <a:defRPr/>
            </a:pPr>
            <a:endParaRPr lang="en-US" i="0" strike="noStrike" kern="100" cap="none" spc="0" normalizeH="0" baseline="0" noProof="0" dirty="0">
              <a:ln>
                <a:noFill/>
              </a:ln>
              <a:effectLst/>
              <a:uLnTx/>
              <a:uFillTx/>
              <a:latin typeface="Exo 2" panose="00000500000000000000" pitchFamily="50" charset="0"/>
              <a:ea typeface="Calibri"/>
              <a:cs typeface="Segoe UI"/>
            </a:endParaRPr>
          </a:p>
        </p:txBody>
      </p:sp>
      <p:sp>
        <p:nvSpPr>
          <p:cNvPr id="8" name="object 3">
            <a:extLst>
              <a:ext uri="{FF2B5EF4-FFF2-40B4-BE49-F238E27FC236}">
                <a16:creationId xmlns:a16="http://schemas.microsoft.com/office/drawing/2014/main" id="{5BF36F84-22CA-E0AB-5525-DC9F8D1FA9FF}"/>
              </a:ext>
            </a:extLst>
          </p:cNvPr>
          <p:cNvSpPr txBox="1">
            <a:spLocks/>
          </p:cNvSpPr>
          <p:nvPr/>
        </p:nvSpPr>
        <p:spPr>
          <a:xfrm>
            <a:off x="309111" y="214916"/>
            <a:ext cx="10280924" cy="502164"/>
          </a:xfrm>
          <a:prstGeom prst="rect">
            <a:avLst/>
          </a:prstGeom>
        </p:spPr>
        <p:txBody>
          <a:bodyPr vert="horz" wrap="square" lIns="0" tIns="9627" rIns="0" bIns="0" rtlCol="0" anchor="t">
            <a:spAutoFit/>
          </a:bodyPr>
          <a:lstStyle>
            <a:lvl1pPr>
              <a:defRPr sz="3184" b="1" i="0">
                <a:solidFill>
                  <a:schemeClr val="bg1"/>
                </a:solidFill>
                <a:latin typeface="Alegreya Sans Black"/>
                <a:ea typeface="+mj-ea"/>
                <a:cs typeface="Alegreya Sans Black"/>
              </a:defRPr>
            </a:lvl1pPr>
          </a:lstStyle>
          <a:p>
            <a:pPr marL="7620">
              <a:spcBef>
                <a:spcPts val="76"/>
              </a:spcBef>
            </a:pPr>
            <a:r>
              <a:rPr lang="en-US" sz="3200" kern="0" spc="-6" dirty="0"/>
              <a:t> Les certifications qui présentent un risque moindre</a:t>
            </a:r>
            <a:endParaRPr lang="en-US" sz="3150" kern="0" dirty="0"/>
          </a:p>
        </p:txBody>
      </p:sp>
      <p:pic>
        <p:nvPicPr>
          <p:cNvPr id="4" name="Picture 3">
            <a:extLst>
              <a:ext uri="{FF2B5EF4-FFF2-40B4-BE49-F238E27FC236}">
                <a16:creationId xmlns:a16="http://schemas.microsoft.com/office/drawing/2014/main" id="{652D5C1D-7732-FB0B-9E84-C364F61D3C53}"/>
              </a:ext>
            </a:extLst>
          </p:cNvPr>
          <p:cNvPicPr>
            <a:picLocks noChangeAspect="1"/>
          </p:cNvPicPr>
          <p:nvPr/>
        </p:nvPicPr>
        <p:blipFill>
          <a:blip r:embed="rId7"/>
          <a:stretch>
            <a:fillRect/>
          </a:stretch>
        </p:blipFill>
        <p:spPr>
          <a:xfrm>
            <a:off x="7273818" y="5026108"/>
            <a:ext cx="1568727" cy="1572293"/>
          </a:xfrm>
          <a:prstGeom prst="rect">
            <a:avLst/>
          </a:prstGeom>
        </p:spPr>
      </p:pic>
      <p:pic>
        <p:nvPicPr>
          <p:cNvPr id="7" name="Picture 6">
            <a:extLst>
              <a:ext uri="{FF2B5EF4-FFF2-40B4-BE49-F238E27FC236}">
                <a16:creationId xmlns:a16="http://schemas.microsoft.com/office/drawing/2014/main" id="{58880272-B35D-9EF1-03C9-DC8DDAEE110B}"/>
              </a:ext>
            </a:extLst>
          </p:cNvPr>
          <p:cNvPicPr>
            <a:picLocks noChangeAspect="1"/>
          </p:cNvPicPr>
          <p:nvPr/>
        </p:nvPicPr>
        <p:blipFill>
          <a:blip r:embed="rId8">
            <a:extLst>
              <a:ext uri="{28A0092B-C50C-407E-A947-70E740481C1C}">
                <a14:useLocalDpi xmlns:a14="http://schemas.microsoft.com/office/drawing/2010/main" val="0"/>
              </a:ext>
            </a:extLst>
          </a:blip>
          <a:srcRect t="17891" b="19915"/>
          <a:stretch>
            <a:fillRect/>
          </a:stretch>
        </p:blipFill>
        <p:spPr>
          <a:xfrm>
            <a:off x="3237288" y="5053595"/>
            <a:ext cx="2490720" cy="1668747"/>
          </a:xfrm>
          <a:prstGeom prst="rect">
            <a:avLst/>
          </a:prstGeom>
        </p:spPr>
      </p:pic>
      <p:pic>
        <p:nvPicPr>
          <p:cNvPr id="3" name="ElevenLabs_2026-06-16T16_41_22_Roger - Laid-Back, Casual, Resonant_pre_sp100_s50_sb75_se0_b_m2">
            <a:hlinkClick r:id="" action="ppaction://media"/>
            <a:extLst>
              <a:ext uri="{FF2B5EF4-FFF2-40B4-BE49-F238E27FC236}">
                <a16:creationId xmlns:a16="http://schemas.microsoft.com/office/drawing/2014/main" id="{682B5A87-0D44-4B75-1F4C-8D58617063D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91318" y="6315942"/>
            <a:ext cx="406400" cy="406400"/>
          </a:xfrm>
          <a:prstGeom prst="rect">
            <a:avLst/>
          </a:prstGeom>
        </p:spPr>
      </p:pic>
    </p:spTree>
    <p:extLst>
      <p:ext uri="{BB962C8B-B14F-4D97-AF65-F5344CB8AC3E}">
        <p14:creationId xmlns:p14="http://schemas.microsoft.com/office/powerpoint/2010/main" val="3346522800"/>
      </p:ext>
    </p:extLst>
  </p:cSld>
  <p:clrMapOvr>
    <a:masterClrMapping/>
  </p:clrMapOvr>
  <mc:AlternateContent xmlns:mc="http://schemas.openxmlformats.org/markup-compatibility/2006">
    <mc:Choice xmlns:p14="http://schemas.microsoft.com/office/powerpoint/2010/main" Requires="p14">
      <p:transition spd="slow" p14:dur="2000" advClick="0" advTm="36000"/>
    </mc:Choice>
    <mc:Fallback>
      <p:transition spd="slow" advClick="0" advTm="3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6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889A0-88CF-CBCE-E262-A41CF42FEF55}"/>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D292C6FA-D990-925C-2B2C-A940BBA67B3A}"/>
              </a:ext>
            </a:extLst>
          </p:cNvPr>
          <p:cNvSpPr/>
          <p:nvPr/>
        </p:nvSpPr>
        <p:spPr>
          <a:xfrm>
            <a:off x="856" y="0"/>
            <a:ext cx="12191144" cy="1013901"/>
          </a:xfrm>
          <a:custGeom>
            <a:avLst/>
            <a:gdLst/>
            <a:ahLst/>
            <a:cxnLst/>
            <a:rect l="l" t="t" r="r" b="b"/>
            <a:pathLst>
              <a:path w="20104100" h="2025014">
                <a:moveTo>
                  <a:pt x="20104099" y="0"/>
                </a:moveTo>
                <a:lnTo>
                  <a:pt x="0" y="0"/>
                </a:lnTo>
                <a:lnTo>
                  <a:pt x="0" y="2024765"/>
                </a:lnTo>
                <a:lnTo>
                  <a:pt x="20104099" y="2024765"/>
                </a:lnTo>
                <a:lnTo>
                  <a:pt x="20104099" y="0"/>
                </a:lnTo>
                <a:close/>
              </a:path>
            </a:pathLst>
          </a:custGeom>
          <a:solidFill>
            <a:srgbClr val="001B6E"/>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dirty="0">
              <a:ln>
                <a:noFill/>
              </a:ln>
              <a:solidFill>
                <a:sysClr val="windowText" lastClr="000000"/>
              </a:solidFill>
              <a:effectLst/>
              <a:uLnTx/>
              <a:uFillTx/>
              <a:latin typeface="Calibri"/>
              <a:ea typeface="+mn-ea"/>
              <a:cs typeface="+mn-cs"/>
            </a:endParaRPr>
          </a:p>
        </p:txBody>
      </p:sp>
      <p:pic>
        <p:nvPicPr>
          <p:cNvPr id="27" name="Graphic 26">
            <a:extLst>
              <a:ext uri="{FF2B5EF4-FFF2-40B4-BE49-F238E27FC236}">
                <a16:creationId xmlns:a16="http://schemas.microsoft.com/office/drawing/2014/main" id="{C2B0EF51-5276-AEA3-763F-0F86D43CF42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874927" y="0"/>
            <a:ext cx="1019591" cy="931400"/>
          </a:xfrm>
          <a:prstGeom prst="rect">
            <a:avLst/>
          </a:prstGeom>
          <a:effectLst>
            <a:outerShdw blurRad="88900" dist="38100" dir="2700000" sx="102109" sy="102109" algn="tl" rotWithShape="0">
              <a:prstClr val="black">
                <a:alpha val="40000"/>
              </a:prstClr>
            </a:outerShdw>
          </a:effectLst>
        </p:spPr>
      </p:pic>
      <p:pic>
        <p:nvPicPr>
          <p:cNvPr id="5" name="Picture 4" descr="Logo, icon&#10;&#10;Description automatically generated">
            <a:extLst>
              <a:ext uri="{FF2B5EF4-FFF2-40B4-BE49-F238E27FC236}">
                <a16:creationId xmlns:a16="http://schemas.microsoft.com/office/drawing/2014/main" id="{2971EBF6-2723-A5B5-F35A-283B536629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98326" y="63989"/>
            <a:ext cx="572792" cy="69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bject 3">
            <a:extLst>
              <a:ext uri="{FF2B5EF4-FFF2-40B4-BE49-F238E27FC236}">
                <a16:creationId xmlns:a16="http://schemas.microsoft.com/office/drawing/2014/main" id="{B990BFB1-35E6-D2A8-4718-339D4560E1AC}"/>
              </a:ext>
            </a:extLst>
          </p:cNvPr>
          <p:cNvSpPr txBox="1">
            <a:spLocks noGrp="1"/>
          </p:cNvSpPr>
          <p:nvPr>
            <p:ph type="title"/>
          </p:nvPr>
        </p:nvSpPr>
        <p:spPr>
          <a:xfrm>
            <a:off x="309111" y="35552"/>
            <a:ext cx="10268334" cy="502164"/>
          </a:xfrm>
          <a:prstGeom prst="rect">
            <a:avLst/>
          </a:prstGeom>
        </p:spPr>
        <p:txBody>
          <a:bodyPr vert="horz" wrap="square" lIns="0" tIns="9627" rIns="0" bIns="0" rtlCol="0" anchor="t">
            <a:spAutoFit/>
          </a:bodyPr>
          <a:lstStyle/>
          <a:p>
            <a:pPr marL="7620">
              <a:spcBef>
                <a:spcPts val="76"/>
              </a:spcBef>
            </a:pPr>
            <a:r>
              <a:rPr lang="en-US" sz="3200" spc="-6" dirty="0"/>
              <a:t>En quoi l'approche axée sur les risques et les résultats influe-t-elle sur l'audit ?</a:t>
            </a:r>
            <a:endParaRPr lang="en-US" sz="3200" spc="-6" dirty="0">
              <a:solidFill>
                <a:schemeClr val="accent1"/>
              </a:solidFill>
            </a:endParaRPr>
          </a:p>
        </p:txBody>
      </p:sp>
      <p:sp>
        <p:nvSpPr>
          <p:cNvPr id="9" name="TextBox 8">
            <a:extLst>
              <a:ext uri="{FF2B5EF4-FFF2-40B4-BE49-F238E27FC236}">
                <a16:creationId xmlns:a16="http://schemas.microsoft.com/office/drawing/2014/main" id="{A992ACCE-F010-0AC6-C95B-F7886ABB11E3}"/>
              </a:ext>
            </a:extLst>
          </p:cNvPr>
          <p:cNvSpPr txBox="1"/>
          <p:nvPr/>
        </p:nvSpPr>
        <p:spPr>
          <a:xfrm>
            <a:off x="410322" y="2138518"/>
            <a:ext cx="2562116" cy="1077218"/>
          </a:xfrm>
          <a:prstGeom prst="rect">
            <a:avLst/>
          </a:prstGeom>
          <a:solidFill>
            <a:schemeClr val="bg1"/>
          </a:solidFill>
        </p:spPr>
        <p:txBody>
          <a:bodyPr wrap="square" rtlCol="0">
            <a:spAutoFit/>
          </a:bodyPr>
          <a:lstStyle/>
          <a:p>
            <a:pPr algn="ctr"/>
            <a:r>
              <a:rPr lang="en-US" sz="1600" b="1" dirty="0">
                <a:latin typeface="Exo 2" panose="00000500000000000000"/>
              </a:rPr>
              <a:t>Partagez votre évaluation des risques avec l'organisme de certification avant votre audit</a:t>
            </a:r>
            <a:endParaRPr lang="en-NZ" sz="1600" b="1" dirty="0">
              <a:latin typeface="Exo 2" panose="00000500000000000000"/>
            </a:endParaRPr>
          </a:p>
        </p:txBody>
      </p:sp>
      <p:sp>
        <p:nvSpPr>
          <p:cNvPr id="10" name="TextBox 9">
            <a:extLst>
              <a:ext uri="{FF2B5EF4-FFF2-40B4-BE49-F238E27FC236}">
                <a16:creationId xmlns:a16="http://schemas.microsoft.com/office/drawing/2014/main" id="{12E879F1-16D0-8BF8-F352-8AB61CB69BFC}"/>
              </a:ext>
            </a:extLst>
          </p:cNvPr>
          <p:cNvSpPr txBox="1"/>
          <p:nvPr/>
        </p:nvSpPr>
        <p:spPr>
          <a:xfrm>
            <a:off x="3158868" y="2395889"/>
            <a:ext cx="2824506" cy="584775"/>
          </a:xfrm>
          <a:prstGeom prst="rect">
            <a:avLst/>
          </a:prstGeom>
          <a:solidFill>
            <a:schemeClr val="bg1"/>
          </a:solidFill>
        </p:spPr>
        <p:txBody>
          <a:bodyPr wrap="square" rtlCol="0">
            <a:spAutoFit/>
          </a:bodyPr>
          <a:lstStyle/>
          <a:p>
            <a:pPr algn="ctr"/>
            <a:r>
              <a:rPr lang="en-US" sz="1600" b="1" dirty="0">
                <a:latin typeface="Exo 2" panose="00000500000000000000"/>
              </a:rPr>
              <a:t>L'auditeur vérifie les critères qui s'appliquent à votre cas</a:t>
            </a:r>
            <a:endParaRPr lang="en-NZ" sz="1600" b="1" dirty="0">
              <a:latin typeface="Exo 2" panose="00000500000000000000"/>
            </a:endParaRPr>
          </a:p>
        </p:txBody>
      </p:sp>
      <p:pic>
        <p:nvPicPr>
          <p:cNvPr id="14" name="Graphic 9" descr="Clipboard Partially Checked with solid fill">
            <a:extLst>
              <a:ext uri="{FF2B5EF4-FFF2-40B4-BE49-F238E27FC236}">
                <a16:creationId xmlns:a16="http://schemas.microsoft.com/office/drawing/2014/main" id="{E0E2116B-6758-0173-8731-DD316EED8676}"/>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3908600" y="1112842"/>
            <a:ext cx="1217717" cy="1217717"/>
          </a:xfrm>
          <a:prstGeom prst="rect">
            <a:avLst/>
          </a:prstGeom>
        </p:spPr>
      </p:pic>
      <p:sp>
        <p:nvSpPr>
          <p:cNvPr id="16" name="TextBox 15">
            <a:extLst>
              <a:ext uri="{FF2B5EF4-FFF2-40B4-BE49-F238E27FC236}">
                <a16:creationId xmlns:a16="http://schemas.microsoft.com/office/drawing/2014/main" id="{38114CDF-BE12-6502-9662-62A1E1A4E4F1}"/>
              </a:ext>
            </a:extLst>
          </p:cNvPr>
          <p:cNvSpPr txBox="1"/>
          <p:nvPr/>
        </p:nvSpPr>
        <p:spPr>
          <a:xfrm>
            <a:off x="6208627" y="2109799"/>
            <a:ext cx="2562116" cy="1077218"/>
          </a:xfrm>
          <a:prstGeom prst="rect">
            <a:avLst/>
          </a:prstGeom>
          <a:solidFill>
            <a:schemeClr val="bg1"/>
          </a:solidFill>
        </p:spPr>
        <p:txBody>
          <a:bodyPr wrap="square" rtlCol="0">
            <a:spAutoFit/>
          </a:bodyPr>
          <a:lstStyle/>
          <a:p>
            <a:pPr algn="ctr"/>
            <a:r>
              <a:rPr lang="en-US" sz="1600" b="1" dirty="0">
                <a:latin typeface="Exo 2" panose="00000500000000000000"/>
              </a:rPr>
              <a:t>Si l'auditeur identifie un risque qui ne figure pas dans votre évaluation des risques, votre niveau de risque peut changer</a:t>
            </a:r>
            <a:endParaRPr lang="en-NZ" sz="1600" b="1" dirty="0">
              <a:latin typeface="Exo 2" panose="00000500000000000000"/>
            </a:endParaRPr>
          </a:p>
        </p:txBody>
      </p:sp>
      <p:pic>
        <p:nvPicPr>
          <p:cNvPr id="21" name="Graphic 20" descr="Clipboard Checked with solid fill">
            <a:extLst>
              <a:ext uri="{FF2B5EF4-FFF2-40B4-BE49-F238E27FC236}">
                <a16:creationId xmlns:a16="http://schemas.microsoft.com/office/drawing/2014/main" id="{E7C47733-4786-154D-EFC3-D4DFACE0CDE2}"/>
              </a:ext>
            </a:extLst>
          </p:cNvPr>
          <p:cNvPicPr>
            <a:picLocks noChangeAspect="1"/>
          </p:cNvPicPr>
          <p:nvPr/>
        </p:nvPicPr>
        <p:blipFill>
          <a:blip>
            <a:extLst>
              <a:ext uri="{96DAC541-7B7A-43D3-8B79-37D633B846F1}">
                <asvg:svgBlip xmlns:asvg="http://schemas.microsoft.com/office/drawing/2016/SVG/main" r:embed="rId8"/>
              </a:ext>
            </a:extLst>
          </a:blip>
          <a:srcRect/>
          <a:stretch/>
        </p:blipFill>
        <p:spPr>
          <a:xfrm>
            <a:off x="9853053" y="1051837"/>
            <a:ext cx="1223542" cy="1223542"/>
          </a:xfrm>
          <a:prstGeom prst="rect">
            <a:avLst/>
          </a:prstGeom>
        </p:spPr>
      </p:pic>
      <p:pic>
        <p:nvPicPr>
          <p:cNvPr id="18" name="Picture 17">
            <a:extLst>
              <a:ext uri="{FF2B5EF4-FFF2-40B4-BE49-F238E27FC236}">
                <a16:creationId xmlns:a16="http://schemas.microsoft.com/office/drawing/2014/main" id="{7736A769-4A12-17C1-7771-5D34BC6BDEC3}"/>
              </a:ext>
            </a:extLst>
          </p:cNvPr>
          <p:cNvPicPr>
            <a:picLocks noChangeAspect="1"/>
          </p:cNvPicPr>
          <p:nvPr/>
        </p:nvPicPr>
        <p:blipFill>
          <a:blip r:embed="rId9">
            <a:extLst>
              <a:ext uri="{28A0092B-C50C-407E-A947-70E740481C1C}">
                <a14:useLocalDpi xmlns:a14="http://schemas.microsoft.com/office/drawing/2010/main" val="0"/>
              </a:ext>
            </a:extLst>
          </a:blip>
          <a:srcRect r="67902" b="-28903"/>
          <a:stretch>
            <a:fillRect/>
          </a:stretch>
        </p:blipFill>
        <p:spPr>
          <a:xfrm>
            <a:off x="236711" y="3465266"/>
            <a:ext cx="1624424" cy="2558434"/>
          </a:xfrm>
          <a:prstGeom prst="rect">
            <a:avLst/>
          </a:prstGeom>
        </p:spPr>
      </p:pic>
      <p:pic>
        <p:nvPicPr>
          <p:cNvPr id="22" name="Picture 21">
            <a:extLst>
              <a:ext uri="{FF2B5EF4-FFF2-40B4-BE49-F238E27FC236}">
                <a16:creationId xmlns:a16="http://schemas.microsoft.com/office/drawing/2014/main" id="{1763C3C4-1D32-AE21-C58E-3C71D4F6A969}"/>
              </a:ext>
            </a:extLst>
          </p:cNvPr>
          <p:cNvPicPr>
            <a:picLocks noChangeAspect="1"/>
          </p:cNvPicPr>
          <p:nvPr/>
        </p:nvPicPr>
        <p:blipFill>
          <a:blip r:embed="rId10">
            <a:extLst>
              <a:ext uri="{28A0092B-C50C-407E-A947-70E740481C1C}">
                <a14:useLocalDpi xmlns:a14="http://schemas.microsoft.com/office/drawing/2010/main" val="0"/>
              </a:ext>
            </a:extLst>
          </a:blip>
          <a:srcRect t="7534" b="7534"/>
          <a:stretch/>
        </p:blipFill>
        <p:spPr>
          <a:xfrm>
            <a:off x="239585" y="5562035"/>
            <a:ext cx="3392367" cy="923330"/>
          </a:xfrm>
          <a:prstGeom prst="rect">
            <a:avLst/>
          </a:prstGeom>
        </p:spPr>
      </p:pic>
      <p:pic>
        <p:nvPicPr>
          <p:cNvPr id="24" name="Graphic 23" descr="Share with solid fill">
            <a:extLst>
              <a:ext uri="{FF2B5EF4-FFF2-40B4-BE49-F238E27FC236}">
                <a16:creationId xmlns:a16="http://schemas.microsoft.com/office/drawing/2014/main" id="{824092DB-D372-AE00-E429-C3C8404D02A8}"/>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1284490" y="1185652"/>
            <a:ext cx="914400" cy="914400"/>
          </a:xfrm>
          <a:prstGeom prst="rect">
            <a:avLst/>
          </a:prstGeom>
        </p:spPr>
      </p:pic>
      <p:pic>
        <p:nvPicPr>
          <p:cNvPr id="26" name="Picture 25">
            <a:extLst>
              <a:ext uri="{FF2B5EF4-FFF2-40B4-BE49-F238E27FC236}">
                <a16:creationId xmlns:a16="http://schemas.microsoft.com/office/drawing/2014/main" id="{57B0C684-FCC2-7DCD-AFDD-524C9FE95611}"/>
              </a:ext>
            </a:extLst>
          </p:cNvPr>
          <p:cNvPicPr>
            <a:picLocks noChangeAspect="1"/>
          </p:cNvPicPr>
          <p:nvPr/>
        </p:nvPicPr>
        <p:blipFill>
          <a:blip r:embed="rId12">
            <a:extLst>
              <a:ext uri="{28A0092B-C50C-407E-A947-70E740481C1C}">
                <a14:useLocalDpi xmlns:a14="http://schemas.microsoft.com/office/drawing/2010/main" val="0"/>
              </a:ext>
            </a:extLst>
          </a:blip>
          <a:srcRect b="21065"/>
          <a:stretch>
            <a:fillRect/>
          </a:stretch>
        </p:blipFill>
        <p:spPr>
          <a:xfrm>
            <a:off x="2944127" y="3287775"/>
            <a:ext cx="3328584" cy="1389083"/>
          </a:xfrm>
          <a:prstGeom prst="rect">
            <a:avLst/>
          </a:prstGeom>
        </p:spPr>
      </p:pic>
      <p:sp>
        <p:nvSpPr>
          <p:cNvPr id="28" name="TextBox 27">
            <a:extLst>
              <a:ext uri="{FF2B5EF4-FFF2-40B4-BE49-F238E27FC236}">
                <a16:creationId xmlns:a16="http://schemas.microsoft.com/office/drawing/2014/main" id="{4AAD8A1F-1A0A-9F16-C8D4-4400579C81F9}"/>
              </a:ext>
            </a:extLst>
          </p:cNvPr>
          <p:cNvSpPr txBox="1"/>
          <p:nvPr/>
        </p:nvSpPr>
        <p:spPr>
          <a:xfrm>
            <a:off x="7234167" y="866969"/>
            <a:ext cx="967853" cy="1569660"/>
          </a:xfrm>
          <a:prstGeom prst="rect">
            <a:avLst/>
          </a:prstGeom>
          <a:noFill/>
        </p:spPr>
        <p:txBody>
          <a:bodyPr wrap="square" rtlCol="0">
            <a:spAutoFit/>
          </a:bodyPr>
          <a:lstStyle/>
          <a:p>
            <a:r>
              <a:rPr lang="en-US" sz="9600" dirty="0">
                <a:latin typeface="Arial Black" panose="020B0A04020102020204" pitchFamily="34" charset="0"/>
                <a:ea typeface="ADLaM Display" panose="020F0502020204030204" pitchFamily="2" charset="0"/>
                <a:cs typeface="ADLaM Display" panose="020F0502020204030204" pitchFamily="2" charset="0"/>
              </a:rPr>
              <a:t>!</a:t>
            </a:r>
            <a:endParaRPr lang="en-NZ" sz="9600" dirty="0">
              <a:latin typeface="Arial Black" panose="020B0A04020102020204" pitchFamily="34" charset="0"/>
              <a:ea typeface="ADLaM Display" panose="020F0502020204030204" pitchFamily="2" charset="0"/>
              <a:cs typeface="ADLaM Display" panose="020F0502020204030204" pitchFamily="2" charset="0"/>
            </a:endParaRPr>
          </a:p>
        </p:txBody>
      </p:sp>
      <p:pic>
        <p:nvPicPr>
          <p:cNvPr id="30" name="Graphic 29" descr="Diploma with solid fill">
            <a:extLst>
              <a:ext uri="{FF2B5EF4-FFF2-40B4-BE49-F238E27FC236}">
                <a16:creationId xmlns:a16="http://schemas.microsoft.com/office/drawing/2014/main" id="{22AA5B59-645A-23EF-3D52-8FAC3B858BD1}"/>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10901118" y="5540993"/>
            <a:ext cx="1223542" cy="1223542"/>
          </a:xfrm>
          <a:prstGeom prst="rect">
            <a:avLst/>
          </a:prstGeom>
        </p:spPr>
      </p:pic>
      <p:sp>
        <p:nvSpPr>
          <p:cNvPr id="31" name="TextBox 30">
            <a:extLst>
              <a:ext uri="{FF2B5EF4-FFF2-40B4-BE49-F238E27FC236}">
                <a16:creationId xmlns:a16="http://schemas.microsoft.com/office/drawing/2014/main" id="{59869818-1C7C-F210-C09F-79F5FF346249}"/>
              </a:ext>
            </a:extLst>
          </p:cNvPr>
          <p:cNvSpPr txBox="1"/>
          <p:nvPr/>
        </p:nvSpPr>
        <p:spPr>
          <a:xfrm>
            <a:off x="9152211" y="2246539"/>
            <a:ext cx="3039789" cy="830997"/>
          </a:xfrm>
          <a:prstGeom prst="rect">
            <a:avLst/>
          </a:prstGeom>
          <a:solidFill>
            <a:schemeClr val="bg1"/>
          </a:solidFill>
        </p:spPr>
        <p:txBody>
          <a:bodyPr wrap="square" rtlCol="0">
            <a:spAutoFit/>
          </a:bodyPr>
          <a:lstStyle/>
          <a:p>
            <a:pPr algn="ctr"/>
            <a:r>
              <a:rPr lang="en-US" sz="1600" b="1" dirty="0">
                <a:latin typeface="Exo 2" panose="00000500000000000000"/>
              </a:rPr>
              <a:t>Respectez les critères pertinents pour le nouveau niveau de risque à certifier</a:t>
            </a:r>
            <a:endParaRPr lang="en-NZ" sz="1600" b="1" dirty="0">
              <a:latin typeface="Exo 2" panose="00000500000000000000"/>
            </a:endParaRPr>
          </a:p>
        </p:txBody>
      </p:sp>
      <p:pic>
        <p:nvPicPr>
          <p:cNvPr id="34" name="Picture 33">
            <a:extLst>
              <a:ext uri="{FF2B5EF4-FFF2-40B4-BE49-F238E27FC236}">
                <a16:creationId xmlns:a16="http://schemas.microsoft.com/office/drawing/2014/main" id="{57B5DE4E-ADBB-AAEF-70DD-C0C668C6F0E6}"/>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5761261" y="5354654"/>
            <a:ext cx="3429217" cy="1107738"/>
          </a:xfrm>
          <a:prstGeom prst="rect">
            <a:avLst/>
          </a:prstGeom>
        </p:spPr>
      </p:pic>
      <p:sp>
        <p:nvSpPr>
          <p:cNvPr id="35" name="Oval 34">
            <a:extLst>
              <a:ext uri="{FF2B5EF4-FFF2-40B4-BE49-F238E27FC236}">
                <a16:creationId xmlns:a16="http://schemas.microsoft.com/office/drawing/2014/main" id="{43E45BD0-059D-9A2C-B3C6-992A8147BEFC}"/>
              </a:ext>
            </a:extLst>
          </p:cNvPr>
          <p:cNvSpPr/>
          <p:nvPr/>
        </p:nvSpPr>
        <p:spPr>
          <a:xfrm>
            <a:off x="5524164" y="6186001"/>
            <a:ext cx="3903409" cy="35449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44" name="Arrow: Right 43">
            <a:extLst>
              <a:ext uri="{FF2B5EF4-FFF2-40B4-BE49-F238E27FC236}">
                <a16:creationId xmlns:a16="http://schemas.microsoft.com/office/drawing/2014/main" id="{4DD9F619-9B1A-D291-98A7-5859EFD5F6C7}"/>
              </a:ext>
            </a:extLst>
          </p:cNvPr>
          <p:cNvSpPr/>
          <p:nvPr/>
        </p:nvSpPr>
        <p:spPr>
          <a:xfrm rot="18903189">
            <a:off x="2145717" y="4724238"/>
            <a:ext cx="809617" cy="469353"/>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NZ" dirty="0"/>
          </a:p>
        </p:txBody>
      </p:sp>
      <p:sp>
        <p:nvSpPr>
          <p:cNvPr id="45" name="Arrow: Right 44">
            <a:extLst>
              <a:ext uri="{FF2B5EF4-FFF2-40B4-BE49-F238E27FC236}">
                <a16:creationId xmlns:a16="http://schemas.microsoft.com/office/drawing/2014/main" id="{A8EAB7E7-FFFA-3D24-9790-7B51CCA7FD53}"/>
              </a:ext>
            </a:extLst>
          </p:cNvPr>
          <p:cNvSpPr/>
          <p:nvPr/>
        </p:nvSpPr>
        <p:spPr>
          <a:xfrm rot="2475555">
            <a:off x="6391140" y="4617456"/>
            <a:ext cx="809617" cy="469353"/>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NZ" dirty="0"/>
          </a:p>
        </p:txBody>
      </p:sp>
      <p:sp>
        <p:nvSpPr>
          <p:cNvPr id="46" name="Arrow: Right 45">
            <a:extLst>
              <a:ext uri="{FF2B5EF4-FFF2-40B4-BE49-F238E27FC236}">
                <a16:creationId xmlns:a16="http://schemas.microsoft.com/office/drawing/2014/main" id="{FB22BC7C-3E77-0961-F580-5D43A4827403}"/>
              </a:ext>
            </a:extLst>
          </p:cNvPr>
          <p:cNvSpPr/>
          <p:nvPr/>
        </p:nvSpPr>
        <p:spPr>
          <a:xfrm rot="18809171">
            <a:off x="9237393" y="5211504"/>
            <a:ext cx="809617" cy="469353"/>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NZ" dirty="0"/>
          </a:p>
        </p:txBody>
      </p:sp>
      <p:sp>
        <p:nvSpPr>
          <p:cNvPr id="47" name="Arrow: Right 46">
            <a:extLst>
              <a:ext uri="{FF2B5EF4-FFF2-40B4-BE49-F238E27FC236}">
                <a16:creationId xmlns:a16="http://schemas.microsoft.com/office/drawing/2014/main" id="{0347E8C6-C9D6-CF64-52C2-83097B7B69C3}"/>
              </a:ext>
            </a:extLst>
          </p:cNvPr>
          <p:cNvSpPr/>
          <p:nvPr/>
        </p:nvSpPr>
        <p:spPr>
          <a:xfrm rot="5400000">
            <a:off x="11031633" y="5114469"/>
            <a:ext cx="809617" cy="469353"/>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NZ" dirty="0"/>
          </a:p>
        </p:txBody>
      </p:sp>
      <p:pic>
        <p:nvPicPr>
          <p:cNvPr id="50" name="Picture 49">
            <a:extLst>
              <a:ext uri="{FF2B5EF4-FFF2-40B4-BE49-F238E27FC236}">
                <a16:creationId xmlns:a16="http://schemas.microsoft.com/office/drawing/2014/main" id="{D04242D5-24A5-5C45-DE36-8D7834A1E6C7}"/>
              </a:ext>
            </a:extLst>
          </p:cNvPr>
          <p:cNvPicPr>
            <a:picLocks noChangeAspect="1"/>
          </p:cNvPicPr>
          <p:nvPr/>
        </p:nvPicPr>
        <p:blipFill>
          <a:blip r:embed="rId15">
            <a:extLst>
              <a:ext uri="{28A0092B-C50C-407E-A947-70E740481C1C}">
                <a14:useLocalDpi xmlns:a14="http://schemas.microsoft.com/office/drawing/2010/main" val="0"/>
              </a:ext>
            </a:extLst>
          </a:blip>
          <a:srcRect b="20104"/>
          <a:stretch>
            <a:fillRect/>
          </a:stretch>
        </p:blipFill>
        <p:spPr>
          <a:xfrm>
            <a:off x="8697948" y="3174399"/>
            <a:ext cx="3360697" cy="1405990"/>
          </a:xfrm>
          <a:prstGeom prst="rect">
            <a:avLst/>
          </a:prstGeom>
        </p:spPr>
      </p:pic>
      <p:sp>
        <p:nvSpPr>
          <p:cNvPr id="39" name="Oval 38">
            <a:extLst>
              <a:ext uri="{FF2B5EF4-FFF2-40B4-BE49-F238E27FC236}">
                <a16:creationId xmlns:a16="http://schemas.microsoft.com/office/drawing/2014/main" id="{2660491D-A20B-95C0-6053-F06B57C7F4C6}"/>
              </a:ext>
            </a:extLst>
          </p:cNvPr>
          <p:cNvSpPr/>
          <p:nvPr/>
        </p:nvSpPr>
        <p:spPr>
          <a:xfrm>
            <a:off x="8321040" y="4065968"/>
            <a:ext cx="3737605" cy="55601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3" name="ElevenLabs_2026-06-16T16_41_43_Roger - Laid-Back, Casual, Resonant_pre_sp100_s50_sb75_se0_b_m2">
            <a:hlinkClick r:id="" action="ppaction://media"/>
            <a:extLst>
              <a:ext uri="{FF2B5EF4-FFF2-40B4-BE49-F238E27FC236}">
                <a16:creationId xmlns:a16="http://schemas.microsoft.com/office/drawing/2014/main" id="{7A26880F-D91E-9FC7-8A16-24A9C60BD290}"/>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785600" y="6399826"/>
            <a:ext cx="406400" cy="406400"/>
          </a:xfrm>
          <a:prstGeom prst="rect">
            <a:avLst/>
          </a:prstGeom>
        </p:spPr>
      </p:pic>
    </p:spTree>
    <p:extLst>
      <p:ext uri="{BB962C8B-B14F-4D97-AF65-F5344CB8AC3E}">
        <p14:creationId xmlns:p14="http://schemas.microsoft.com/office/powerpoint/2010/main" val="960188687"/>
      </p:ext>
    </p:extLst>
  </p:cSld>
  <p:clrMapOvr>
    <a:masterClrMapping/>
  </p:clrMapOvr>
  <mc:AlternateContent xmlns:mc="http://schemas.openxmlformats.org/markup-compatibility/2006">
    <mc:Choice xmlns:p14="http://schemas.microsoft.com/office/powerpoint/2010/main" Requires="p14">
      <p:transition spd="slow" p14:dur="2000" advClick="0" advTm="26000"/>
    </mc:Choice>
    <mc:Fallback>
      <p:transition spd="slow" advClick="0" advTm="2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312" fill="hold"/>
                                        <p:tgtEl>
                                          <p:spTgt spid="3"/>
                                        </p:tgtEl>
                                      </p:cBhvr>
                                    </p:cmd>
                                  </p:childTnLst>
                                </p:cTn>
                              </p:par>
                              <p:par>
                                <p:cTn id="7" presetID="1" presetClass="entr" presetSubtype="0" fill="hold" grpId="0" nodeType="withEffect">
                                  <p:stCondLst>
                                    <p:cond delay="600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600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600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600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1100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1100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1100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1100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grpId="0" nodeType="withEffect">
                                  <p:stCondLst>
                                    <p:cond delay="1500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1500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nodeType="withEffect">
                                  <p:stCondLst>
                                    <p:cond delay="1500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grpId="0" nodeType="withEffect">
                                  <p:stCondLst>
                                    <p:cond delay="1500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15000"/>
                                  </p:stCondLst>
                                  <p:childTnLst>
                                    <p:set>
                                      <p:cBhvr>
                                        <p:cTn id="32" dur="1" fill="hold">
                                          <p:stCondLst>
                                            <p:cond delay="0"/>
                                          </p:stCondLst>
                                        </p:cTn>
                                        <p:tgtEl>
                                          <p:spTgt spid="45"/>
                                        </p:tgtEl>
                                        <p:attrNameLst>
                                          <p:attrName>style.visibility</p:attrName>
                                        </p:attrNameLst>
                                      </p:cBhvr>
                                      <p:to>
                                        <p:strVal val="visible"/>
                                      </p:to>
                                    </p:set>
                                  </p:childTnLst>
                                </p:cTn>
                              </p:par>
                              <p:par>
                                <p:cTn id="33" presetID="1" presetClass="entr" presetSubtype="0" fill="hold" grpId="0" nodeType="withEffect">
                                  <p:stCondLst>
                                    <p:cond delay="18000"/>
                                  </p:stCondLst>
                                  <p:childTnLst>
                                    <p:set>
                                      <p:cBhvr>
                                        <p:cTn id="34" dur="1" fill="hold">
                                          <p:stCondLst>
                                            <p:cond delay="0"/>
                                          </p:stCondLst>
                                        </p:cTn>
                                        <p:tgtEl>
                                          <p:spTgt spid="46"/>
                                        </p:tgtEl>
                                        <p:attrNameLst>
                                          <p:attrName>style.visibility</p:attrName>
                                        </p:attrNameLst>
                                      </p:cBhvr>
                                      <p:to>
                                        <p:strVal val="visible"/>
                                      </p:to>
                                    </p:set>
                                  </p:childTnLst>
                                </p:cTn>
                              </p:par>
                              <p:par>
                                <p:cTn id="35" presetID="1" presetClass="entr" presetSubtype="0" fill="hold" nodeType="withEffect">
                                  <p:stCondLst>
                                    <p:cond delay="1800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nodeType="withEffect">
                                  <p:stCondLst>
                                    <p:cond delay="18000"/>
                                  </p:stCondLst>
                                  <p:childTnLst>
                                    <p:set>
                                      <p:cBhvr>
                                        <p:cTn id="38" dur="1" fill="hold">
                                          <p:stCondLst>
                                            <p:cond delay="0"/>
                                          </p:stCondLst>
                                        </p:cTn>
                                        <p:tgtEl>
                                          <p:spTgt spid="50"/>
                                        </p:tgtEl>
                                        <p:attrNameLst>
                                          <p:attrName>style.visibility</p:attrName>
                                        </p:attrNameLst>
                                      </p:cBhvr>
                                      <p:to>
                                        <p:strVal val="visible"/>
                                      </p:to>
                                    </p:set>
                                  </p:childTnLst>
                                </p:cTn>
                              </p:par>
                              <p:par>
                                <p:cTn id="39" presetID="1" presetClass="entr" presetSubtype="0" fill="hold" grpId="0" nodeType="withEffect">
                                  <p:stCondLst>
                                    <p:cond delay="1800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ntr" presetSubtype="0" fill="hold" grpId="0" nodeType="withEffect">
                                  <p:stCondLst>
                                    <p:cond delay="18000"/>
                                  </p:stCondLst>
                                  <p:childTnLst>
                                    <p:set>
                                      <p:cBhvr>
                                        <p:cTn id="42" dur="1" fill="hold">
                                          <p:stCondLst>
                                            <p:cond delay="0"/>
                                          </p:stCondLst>
                                        </p:cTn>
                                        <p:tgtEl>
                                          <p:spTgt spid="39"/>
                                        </p:tgtEl>
                                        <p:attrNameLst>
                                          <p:attrName>style.visibility</p:attrName>
                                        </p:attrNameLst>
                                      </p:cBhvr>
                                      <p:to>
                                        <p:strVal val="visible"/>
                                      </p:to>
                                    </p:set>
                                  </p:childTnLst>
                                </p:cTn>
                              </p:par>
                              <p:par>
                                <p:cTn id="43" presetID="1" presetClass="entr" presetSubtype="0" fill="hold" grpId="0" nodeType="withEffect">
                                  <p:stCondLst>
                                    <p:cond delay="20500"/>
                                  </p:stCondLst>
                                  <p:childTnLst>
                                    <p:set>
                                      <p:cBhvr>
                                        <p:cTn id="44" dur="1" fill="hold">
                                          <p:stCondLst>
                                            <p:cond delay="0"/>
                                          </p:stCondLst>
                                        </p:cTn>
                                        <p:tgtEl>
                                          <p:spTgt spid="47"/>
                                        </p:tgtEl>
                                        <p:attrNameLst>
                                          <p:attrName>style.visibility</p:attrName>
                                        </p:attrNameLst>
                                      </p:cBhvr>
                                      <p:to>
                                        <p:strVal val="visible"/>
                                      </p:to>
                                    </p:set>
                                  </p:childTnLst>
                                </p:cTn>
                              </p:par>
                              <p:par>
                                <p:cTn id="45" presetID="1" presetClass="entr" presetSubtype="0" fill="hold" nodeType="withEffect">
                                  <p:stCondLst>
                                    <p:cond delay="2050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3"/>
                </p:tgtEl>
              </p:cMediaNode>
            </p:audio>
          </p:childTnLst>
        </p:cTn>
      </p:par>
    </p:tnLst>
    <p:bldLst>
      <p:bldP spid="9" grpId="0" animBg="1"/>
      <p:bldP spid="10" grpId="0" animBg="1"/>
      <p:bldP spid="16" grpId="0" animBg="1"/>
      <p:bldP spid="28" grpId="0"/>
      <p:bldP spid="31" grpId="0" animBg="1"/>
      <p:bldP spid="35" grpId="0" animBg="1"/>
      <p:bldP spid="44" grpId="0" animBg="1"/>
      <p:bldP spid="45" grpId="0" animBg="1"/>
      <p:bldP spid="46" grpId="0" animBg="1"/>
      <p:bldP spid="47" grpId="0" animBg="1"/>
      <p:bldP spid="3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2C03A-F52B-5E5E-0140-8F79B5C48D48}"/>
            </a:ext>
          </a:extLst>
        </p:cNvPr>
        <p:cNvGrpSpPr/>
        <p:nvPr/>
      </p:nvGrpSpPr>
      <p:grpSpPr>
        <a:xfrm>
          <a:off x="0" y="0"/>
          <a:ext cx="0" cy="0"/>
          <a:chOff x="0" y="0"/>
          <a:chExt cx="0" cy="0"/>
        </a:xfrm>
      </p:grpSpPr>
      <p:pic>
        <p:nvPicPr>
          <p:cNvPr id="28" name="Kuva 27" descr="Kuva, joka sisältää kohteen kangas, piirros, kuvio, luonnos&#10;&#10;Tekoälyllä luotu sisältö voi olla virheellistä.">
            <a:extLst>
              <a:ext uri="{FF2B5EF4-FFF2-40B4-BE49-F238E27FC236}">
                <a16:creationId xmlns:a16="http://schemas.microsoft.com/office/drawing/2014/main" id="{D9D32596-ED8B-AF15-0C87-1AA277E2CFF2}"/>
              </a:ext>
            </a:extLst>
          </p:cNvPr>
          <p:cNvPicPr>
            <a:picLocks noChangeAspect="1"/>
          </p:cNvPicPr>
          <p:nvPr/>
        </p:nvPicPr>
        <p:blipFill>
          <a:blip r:embed="rId5">
            <a:extLst>
              <a:ext uri="{28A0092B-C50C-407E-A947-70E740481C1C}">
                <a14:useLocalDpi xmlns:a14="http://schemas.microsoft.com/office/drawing/2010/main" val="0"/>
              </a:ext>
            </a:extLst>
          </a:blip>
          <a:srcRect l="35915" t="2043" r="12214"/>
          <a:stretch>
            <a:fillRect/>
          </a:stretch>
        </p:blipFill>
        <p:spPr>
          <a:xfrm>
            <a:off x="9437441" y="-2"/>
            <a:ext cx="1407958" cy="5487638"/>
          </a:xfrm>
          <a:prstGeom prst="rect">
            <a:avLst/>
          </a:prstGeom>
        </p:spPr>
      </p:pic>
      <p:pic>
        <p:nvPicPr>
          <p:cNvPr id="7" name="Kuva 6" descr="Kuva, joka sisältää kohteen kangas, piirros, kuvio, luonnos&#10;&#10;Tekoälyllä luotu sisältö voi olla virheellistä.">
            <a:extLst>
              <a:ext uri="{FF2B5EF4-FFF2-40B4-BE49-F238E27FC236}">
                <a16:creationId xmlns:a16="http://schemas.microsoft.com/office/drawing/2014/main" id="{242CF500-9992-8EF2-0EE4-F8B1D46BE151}"/>
              </a:ext>
            </a:extLst>
          </p:cNvPr>
          <p:cNvPicPr>
            <a:picLocks noChangeAspect="1"/>
          </p:cNvPicPr>
          <p:nvPr/>
        </p:nvPicPr>
        <p:blipFill>
          <a:blip r:embed="rId5">
            <a:extLst>
              <a:ext uri="{28A0092B-C50C-407E-A947-70E740481C1C}">
                <a14:useLocalDpi xmlns:a14="http://schemas.microsoft.com/office/drawing/2010/main" val="0"/>
              </a:ext>
            </a:extLst>
          </a:blip>
          <a:srcRect t="2043" r="12214"/>
          <a:stretch>
            <a:fillRect/>
          </a:stretch>
        </p:blipFill>
        <p:spPr>
          <a:xfrm>
            <a:off x="9809169" y="0"/>
            <a:ext cx="2382831" cy="5487638"/>
          </a:xfrm>
          <a:prstGeom prst="rect">
            <a:avLst/>
          </a:prstGeom>
        </p:spPr>
      </p:pic>
      <p:sp>
        <p:nvSpPr>
          <p:cNvPr id="25" name="Suorakulmio 24">
            <a:extLst>
              <a:ext uri="{FF2B5EF4-FFF2-40B4-BE49-F238E27FC236}">
                <a16:creationId xmlns:a16="http://schemas.microsoft.com/office/drawing/2014/main" id="{E94E4895-A4B9-23DA-AEE8-66B5975C4F52}"/>
              </a:ext>
            </a:extLst>
          </p:cNvPr>
          <p:cNvSpPr/>
          <p:nvPr/>
        </p:nvSpPr>
        <p:spPr>
          <a:xfrm>
            <a:off x="9423431" y="0"/>
            <a:ext cx="2759515" cy="6858000"/>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21" name="Kuva 20" descr="Kuva, joka sisältää kohteen kangas, piirros, kuvio, luonnos&#10;&#10;Tekoälyllä luotu sisältö voi olla virheellistä.">
            <a:extLst>
              <a:ext uri="{FF2B5EF4-FFF2-40B4-BE49-F238E27FC236}">
                <a16:creationId xmlns:a16="http://schemas.microsoft.com/office/drawing/2014/main" id="{F9ACE21F-405A-FDEC-8C95-C199C03F6340}"/>
              </a:ext>
            </a:extLst>
          </p:cNvPr>
          <p:cNvPicPr>
            <a:picLocks noChangeAspect="1"/>
          </p:cNvPicPr>
          <p:nvPr/>
        </p:nvPicPr>
        <p:blipFill>
          <a:blip r:embed="rId5">
            <a:extLst>
              <a:ext uri="{28A0092B-C50C-407E-A947-70E740481C1C}">
                <a14:useLocalDpi xmlns:a14="http://schemas.microsoft.com/office/drawing/2010/main" val="0"/>
              </a:ext>
            </a:extLst>
          </a:blip>
          <a:srcRect t="2612" r="37805"/>
          <a:stretch>
            <a:fillRect/>
          </a:stretch>
        </p:blipFill>
        <p:spPr>
          <a:xfrm>
            <a:off x="900932" y="0"/>
            <a:ext cx="1688190" cy="5455738"/>
          </a:xfrm>
          <a:prstGeom prst="rect">
            <a:avLst/>
          </a:prstGeom>
        </p:spPr>
      </p:pic>
      <p:pic>
        <p:nvPicPr>
          <p:cNvPr id="8" name="Kuva 7" descr="Kuva, joka sisältää kohteen kangas, piirros, kuvio, luonnos&#10;&#10;Tekoälyllä luotu sisältö voi olla virheellistä.">
            <a:extLst>
              <a:ext uri="{FF2B5EF4-FFF2-40B4-BE49-F238E27FC236}">
                <a16:creationId xmlns:a16="http://schemas.microsoft.com/office/drawing/2014/main" id="{FFC78F5C-A2DA-1029-20A6-FB84EC8E1299}"/>
              </a:ext>
            </a:extLst>
          </p:cNvPr>
          <p:cNvPicPr>
            <a:picLocks noChangeAspect="1"/>
          </p:cNvPicPr>
          <p:nvPr/>
        </p:nvPicPr>
        <p:blipFill>
          <a:blip r:embed="rId5">
            <a:extLst>
              <a:ext uri="{28A0092B-C50C-407E-A947-70E740481C1C}">
                <a14:useLocalDpi xmlns:a14="http://schemas.microsoft.com/office/drawing/2010/main" val="0"/>
              </a:ext>
            </a:extLst>
          </a:blip>
          <a:srcRect l="14389" t="2525"/>
          <a:stretch>
            <a:fillRect/>
          </a:stretch>
        </p:blipFill>
        <p:spPr>
          <a:xfrm>
            <a:off x="-14671" y="0"/>
            <a:ext cx="2292366" cy="5415880"/>
          </a:xfrm>
          <a:prstGeom prst="rect">
            <a:avLst/>
          </a:prstGeom>
        </p:spPr>
      </p:pic>
      <p:sp>
        <p:nvSpPr>
          <p:cNvPr id="26" name="Suorakulmio 25">
            <a:extLst>
              <a:ext uri="{FF2B5EF4-FFF2-40B4-BE49-F238E27FC236}">
                <a16:creationId xmlns:a16="http://schemas.microsoft.com/office/drawing/2014/main" id="{8EEDB6CB-8164-1EAB-1185-24B687937F35}"/>
              </a:ext>
            </a:extLst>
          </p:cNvPr>
          <p:cNvSpPr/>
          <p:nvPr/>
        </p:nvSpPr>
        <p:spPr>
          <a:xfrm>
            <a:off x="-7055" y="207578"/>
            <a:ext cx="2613368" cy="6651663"/>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9" name="Suorakulmio 55">
            <a:extLst>
              <a:ext uri="{FF2B5EF4-FFF2-40B4-BE49-F238E27FC236}">
                <a16:creationId xmlns:a16="http://schemas.microsoft.com/office/drawing/2014/main" id="{BB9C8D12-C979-DC4A-4DD7-43F83CFF92F3}"/>
              </a:ext>
            </a:extLst>
          </p:cNvPr>
          <p:cNvSpPr/>
          <p:nvPr/>
        </p:nvSpPr>
        <p:spPr>
          <a:xfrm>
            <a:off x="-14671" y="4948071"/>
            <a:ext cx="12206671" cy="192945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9" name="Suorakulmio 28">
            <a:extLst>
              <a:ext uri="{FF2B5EF4-FFF2-40B4-BE49-F238E27FC236}">
                <a16:creationId xmlns:a16="http://schemas.microsoft.com/office/drawing/2014/main" id="{6F4852C8-EF69-FE43-6B50-548A71BE8417}"/>
              </a:ext>
            </a:extLst>
          </p:cNvPr>
          <p:cNvSpPr/>
          <p:nvPr/>
        </p:nvSpPr>
        <p:spPr>
          <a:xfrm>
            <a:off x="481523" y="2255205"/>
            <a:ext cx="1993150" cy="2467392"/>
          </a:xfrm>
          <a:prstGeom prst="rect">
            <a:avLst/>
          </a:prstGeom>
          <a:solidFill>
            <a:srgbClr val="C7F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42" name="Nuoli: Oikea 41">
            <a:extLst>
              <a:ext uri="{FF2B5EF4-FFF2-40B4-BE49-F238E27FC236}">
                <a16:creationId xmlns:a16="http://schemas.microsoft.com/office/drawing/2014/main" id="{EC7C47A5-1446-052C-8910-AB76F174E3BE}"/>
              </a:ext>
            </a:extLst>
          </p:cNvPr>
          <p:cNvSpPr/>
          <p:nvPr/>
        </p:nvSpPr>
        <p:spPr>
          <a:xfrm>
            <a:off x="1284916" y="3895129"/>
            <a:ext cx="1108954" cy="810000"/>
          </a:xfrm>
          <a:prstGeom prst="rightArrow">
            <a:avLst>
              <a:gd name="adj1" fmla="val 74204"/>
              <a:gd name="adj2" fmla="val 48119"/>
            </a:avLst>
          </a:prstGeom>
          <a:solidFill>
            <a:srgbClr val="FAF4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40" name="Nuoli: Oikea 39">
            <a:extLst>
              <a:ext uri="{FF2B5EF4-FFF2-40B4-BE49-F238E27FC236}">
                <a16:creationId xmlns:a16="http://schemas.microsoft.com/office/drawing/2014/main" id="{A0D29A6E-9FCB-4735-EE25-4EA1969FE1FA}"/>
              </a:ext>
            </a:extLst>
          </p:cNvPr>
          <p:cNvSpPr/>
          <p:nvPr/>
        </p:nvSpPr>
        <p:spPr>
          <a:xfrm>
            <a:off x="1284857" y="3094237"/>
            <a:ext cx="1108954" cy="810000"/>
          </a:xfrm>
          <a:prstGeom prst="rightArrow">
            <a:avLst>
              <a:gd name="adj1" fmla="val 74204"/>
              <a:gd name="adj2" fmla="val 48119"/>
            </a:avLst>
          </a:prstGeom>
          <a:solidFill>
            <a:srgbClr val="FF97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38" name="Nuoli: Oikea 37">
            <a:extLst>
              <a:ext uri="{FF2B5EF4-FFF2-40B4-BE49-F238E27FC236}">
                <a16:creationId xmlns:a16="http://schemas.microsoft.com/office/drawing/2014/main" id="{AC107EDA-E0D7-2472-F4CF-C7ED285E49CA}"/>
              </a:ext>
            </a:extLst>
          </p:cNvPr>
          <p:cNvSpPr/>
          <p:nvPr/>
        </p:nvSpPr>
        <p:spPr>
          <a:xfrm>
            <a:off x="1284916" y="2289329"/>
            <a:ext cx="1108954" cy="810000"/>
          </a:xfrm>
          <a:prstGeom prst="rightArrow">
            <a:avLst>
              <a:gd name="adj1" fmla="val 74204"/>
              <a:gd name="adj2" fmla="val 48119"/>
            </a:avLst>
          </a:prstGeom>
          <a:solidFill>
            <a:srgbClr val="FF65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43" name="TextBox 18">
            <a:extLst>
              <a:ext uri="{FF2B5EF4-FFF2-40B4-BE49-F238E27FC236}">
                <a16:creationId xmlns:a16="http://schemas.microsoft.com/office/drawing/2014/main" id="{0D541050-BF65-CBBF-DC05-0CDF679D2BD7}"/>
              </a:ext>
            </a:extLst>
          </p:cNvPr>
          <p:cNvSpPr txBox="1"/>
          <p:nvPr/>
        </p:nvSpPr>
        <p:spPr>
          <a:xfrm>
            <a:off x="1266916" y="4020850"/>
            <a:ext cx="877693" cy="510909"/>
          </a:xfrm>
          <a:prstGeom prst="rect">
            <a:avLst/>
          </a:prstGeom>
          <a:noFill/>
          <a:ln w="19050">
            <a:noFill/>
          </a:ln>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Exo 2" pitchFamily="2" charset="0"/>
                <a:ea typeface="+mn-ea"/>
                <a:cs typeface="+mn-cs"/>
              </a:defRPr>
            </a:lvl1pPr>
            <a:lvl2pPr marL="457200" algn="l" rtl="0" eaLnBrk="0" fontAlgn="base" hangingPunct="0">
              <a:spcBef>
                <a:spcPct val="0"/>
              </a:spcBef>
              <a:spcAft>
                <a:spcPct val="0"/>
              </a:spcAft>
              <a:defRPr kern="1200">
                <a:solidFill>
                  <a:schemeClr val="tx1"/>
                </a:solidFill>
                <a:latin typeface="Exo 2" pitchFamily="2" charset="0"/>
                <a:ea typeface="+mn-ea"/>
                <a:cs typeface="+mn-cs"/>
              </a:defRPr>
            </a:lvl2pPr>
            <a:lvl3pPr marL="914400" algn="l" rtl="0" eaLnBrk="0" fontAlgn="base" hangingPunct="0">
              <a:spcBef>
                <a:spcPct val="0"/>
              </a:spcBef>
              <a:spcAft>
                <a:spcPct val="0"/>
              </a:spcAft>
              <a:defRPr kern="1200">
                <a:solidFill>
                  <a:schemeClr val="tx1"/>
                </a:solidFill>
                <a:latin typeface="Exo 2" pitchFamily="2" charset="0"/>
                <a:ea typeface="+mn-ea"/>
                <a:cs typeface="+mn-cs"/>
              </a:defRPr>
            </a:lvl3pPr>
            <a:lvl4pPr marL="1371600" algn="l" rtl="0" eaLnBrk="0" fontAlgn="base" hangingPunct="0">
              <a:spcBef>
                <a:spcPct val="0"/>
              </a:spcBef>
              <a:spcAft>
                <a:spcPct val="0"/>
              </a:spcAft>
              <a:defRPr kern="1200">
                <a:solidFill>
                  <a:schemeClr val="tx1"/>
                </a:solidFill>
                <a:latin typeface="Exo 2" pitchFamily="2" charset="0"/>
                <a:ea typeface="+mn-ea"/>
                <a:cs typeface="+mn-cs"/>
              </a:defRPr>
            </a:lvl4pPr>
            <a:lvl5pPr marL="1828800" algn="l" rtl="0" eaLnBrk="0" fontAlgn="base" hangingPunct="0">
              <a:spcBef>
                <a:spcPct val="0"/>
              </a:spcBef>
              <a:spcAft>
                <a:spcPct val="0"/>
              </a:spcAft>
              <a:defRPr kern="1200">
                <a:solidFill>
                  <a:schemeClr val="tx1"/>
                </a:solidFill>
                <a:latin typeface="Exo 2" pitchFamily="2" charset="0"/>
                <a:ea typeface="+mn-ea"/>
                <a:cs typeface="+mn-cs"/>
              </a:defRPr>
            </a:lvl5pPr>
            <a:lvl6pPr marL="2286000" algn="l" defTabSz="914400" rtl="0" eaLnBrk="1" latinLnBrk="0" hangingPunct="1">
              <a:defRPr kern="1200">
                <a:solidFill>
                  <a:schemeClr val="tx1"/>
                </a:solidFill>
                <a:latin typeface="Exo 2" pitchFamily="2" charset="0"/>
                <a:ea typeface="+mn-ea"/>
                <a:cs typeface="+mn-cs"/>
              </a:defRPr>
            </a:lvl6pPr>
            <a:lvl7pPr marL="2743200" algn="l" defTabSz="914400" rtl="0" eaLnBrk="1" latinLnBrk="0" hangingPunct="1">
              <a:defRPr kern="1200">
                <a:solidFill>
                  <a:schemeClr val="tx1"/>
                </a:solidFill>
                <a:latin typeface="Exo 2" pitchFamily="2" charset="0"/>
                <a:ea typeface="+mn-ea"/>
                <a:cs typeface="+mn-cs"/>
              </a:defRPr>
            </a:lvl7pPr>
            <a:lvl8pPr marL="3200400" algn="l" defTabSz="914400" rtl="0" eaLnBrk="1" latinLnBrk="0" hangingPunct="1">
              <a:defRPr kern="1200">
                <a:solidFill>
                  <a:schemeClr val="tx1"/>
                </a:solidFill>
                <a:latin typeface="Exo 2" pitchFamily="2" charset="0"/>
                <a:ea typeface="+mn-ea"/>
                <a:cs typeface="+mn-cs"/>
              </a:defRPr>
            </a:lvl8pPr>
            <a:lvl9pPr marL="3657600" algn="l" defTabSz="914400" rtl="0" eaLnBrk="1" latinLnBrk="0" hangingPunct="1">
              <a:defRPr kern="1200">
                <a:solidFill>
                  <a:schemeClr val="tx1"/>
                </a:solidFill>
                <a:latin typeface="Exo 2" pitchFamily="2" charset="0"/>
                <a:ea typeface="+mn-ea"/>
                <a:cs typeface="+mn-cs"/>
              </a:defRPr>
            </a:lvl9p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Exo 2" pitchFamily="2" charset="0"/>
                <a:ea typeface="+mn-ea"/>
                <a:cs typeface="+mn-cs"/>
              </a:rPr>
              <a:t>Faible risque</a:t>
            </a:r>
          </a:p>
        </p:txBody>
      </p:sp>
      <p:sp>
        <p:nvSpPr>
          <p:cNvPr id="39" name="TextBox 18">
            <a:extLst>
              <a:ext uri="{FF2B5EF4-FFF2-40B4-BE49-F238E27FC236}">
                <a16:creationId xmlns:a16="http://schemas.microsoft.com/office/drawing/2014/main" id="{65084EED-5D2C-EF25-53A2-48B1A76D0A6C}"/>
              </a:ext>
            </a:extLst>
          </p:cNvPr>
          <p:cNvSpPr txBox="1"/>
          <p:nvPr/>
        </p:nvSpPr>
        <p:spPr>
          <a:xfrm>
            <a:off x="1266916" y="2426811"/>
            <a:ext cx="877693" cy="510909"/>
          </a:xfrm>
          <a:prstGeom prst="rect">
            <a:avLst/>
          </a:prstGeom>
          <a:noFill/>
          <a:ln w="19050">
            <a:noFill/>
          </a:ln>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Exo 2" pitchFamily="2" charset="0"/>
                <a:ea typeface="+mn-ea"/>
                <a:cs typeface="+mn-cs"/>
              </a:defRPr>
            </a:lvl1pPr>
            <a:lvl2pPr marL="457200" algn="l" rtl="0" eaLnBrk="0" fontAlgn="base" hangingPunct="0">
              <a:spcBef>
                <a:spcPct val="0"/>
              </a:spcBef>
              <a:spcAft>
                <a:spcPct val="0"/>
              </a:spcAft>
              <a:defRPr kern="1200">
                <a:solidFill>
                  <a:schemeClr val="tx1"/>
                </a:solidFill>
                <a:latin typeface="Exo 2" pitchFamily="2" charset="0"/>
                <a:ea typeface="+mn-ea"/>
                <a:cs typeface="+mn-cs"/>
              </a:defRPr>
            </a:lvl2pPr>
            <a:lvl3pPr marL="914400" algn="l" rtl="0" eaLnBrk="0" fontAlgn="base" hangingPunct="0">
              <a:spcBef>
                <a:spcPct val="0"/>
              </a:spcBef>
              <a:spcAft>
                <a:spcPct val="0"/>
              </a:spcAft>
              <a:defRPr kern="1200">
                <a:solidFill>
                  <a:schemeClr val="tx1"/>
                </a:solidFill>
                <a:latin typeface="Exo 2" pitchFamily="2" charset="0"/>
                <a:ea typeface="+mn-ea"/>
                <a:cs typeface="+mn-cs"/>
              </a:defRPr>
            </a:lvl3pPr>
            <a:lvl4pPr marL="1371600" algn="l" rtl="0" eaLnBrk="0" fontAlgn="base" hangingPunct="0">
              <a:spcBef>
                <a:spcPct val="0"/>
              </a:spcBef>
              <a:spcAft>
                <a:spcPct val="0"/>
              </a:spcAft>
              <a:defRPr kern="1200">
                <a:solidFill>
                  <a:schemeClr val="tx1"/>
                </a:solidFill>
                <a:latin typeface="Exo 2" pitchFamily="2" charset="0"/>
                <a:ea typeface="+mn-ea"/>
                <a:cs typeface="+mn-cs"/>
              </a:defRPr>
            </a:lvl4pPr>
            <a:lvl5pPr marL="1828800" algn="l" rtl="0" eaLnBrk="0" fontAlgn="base" hangingPunct="0">
              <a:spcBef>
                <a:spcPct val="0"/>
              </a:spcBef>
              <a:spcAft>
                <a:spcPct val="0"/>
              </a:spcAft>
              <a:defRPr kern="1200">
                <a:solidFill>
                  <a:schemeClr val="tx1"/>
                </a:solidFill>
                <a:latin typeface="Exo 2" pitchFamily="2" charset="0"/>
                <a:ea typeface="+mn-ea"/>
                <a:cs typeface="+mn-cs"/>
              </a:defRPr>
            </a:lvl5pPr>
            <a:lvl6pPr marL="2286000" algn="l" defTabSz="914400" rtl="0" eaLnBrk="1" latinLnBrk="0" hangingPunct="1">
              <a:defRPr kern="1200">
                <a:solidFill>
                  <a:schemeClr val="tx1"/>
                </a:solidFill>
                <a:latin typeface="Exo 2" pitchFamily="2" charset="0"/>
                <a:ea typeface="+mn-ea"/>
                <a:cs typeface="+mn-cs"/>
              </a:defRPr>
            </a:lvl6pPr>
            <a:lvl7pPr marL="2743200" algn="l" defTabSz="914400" rtl="0" eaLnBrk="1" latinLnBrk="0" hangingPunct="1">
              <a:defRPr kern="1200">
                <a:solidFill>
                  <a:schemeClr val="tx1"/>
                </a:solidFill>
                <a:latin typeface="Exo 2" pitchFamily="2" charset="0"/>
                <a:ea typeface="+mn-ea"/>
                <a:cs typeface="+mn-cs"/>
              </a:defRPr>
            </a:lvl7pPr>
            <a:lvl8pPr marL="3200400" algn="l" defTabSz="914400" rtl="0" eaLnBrk="1" latinLnBrk="0" hangingPunct="1">
              <a:defRPr kern="1200">
                <a:solidFill>
                  <a:schemeClr val="tx1"/>
                </a:solidFill>
                <a:latin typeface="Exo 2" pitchFamily="2" charset="0"/>
                <a:ea typeface="+mn-ea"/>
                <a:cs typeface="+mn-cs"/>
              </a:defRPr>
            </a:lvl8pPr>
            <a:lvl9pPr marL="3657600" algn="l" defTabSz="914400" rtl="0" eaLnBrk="1" latinLnBrk="0" hangingPunct="1">
              <a:defRPr kern="1200">
                <a:solidFill>
                  <a:schemeClr val="tx1"/>
                </a:solidFill>
                <a:latin typeface="Exo 2" pitchFamily="2" charset="0"/>
                <a:ea typeface="+mn-ea"/>
                <a:cs typeface="+mn-cs"/>
              </a:defRPr>
            </a:lvl9p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Exo 2" pitchFamily="2" charset="0"/>
                <a:ea typeface="+mn-ea"/>
                <a:cs typeface="+mn-cs"/>
              </a:rPr>
              <a:t>Risque élevé</a:t>
            </a:r>
          </a:p>
        </p:txBody>
      </p:sp>
      <p:sp>
        <p:nvSpPr>
          <p:cNvPr id="41" name="TextBox 18">
            <a:extLst>
              <a:ext uri="{FF2B5EF4-FFF2-40B4-BE49-F238E27FC236}">
                <a16:creationId xmlns:a16="http://schemas.microsoft.com/office/drawing/2014/main" id="{87DD9965-9728-009E-D5F6-C0DD4559C77B}"/>
              </a:ext>
            </a:extLst>
          </p:cNvPr>
          <p:cNvSpPr txBox="1"/>
          <p:nvPr/>
        </p:nvSpPr>
        <p:spPr>
          <a:xfrm>
            <a:off x="1265307" y="3211581"/>
            <a:ext cx="1138118" cy="510909"/>
          </a:xfrm>
          <a:prstGeom prst="rect">
            <a:avLst/>
          </a:prstGeom>
          <a:noFill/>
          <a:ln w="19050">
            <a:noFill/>
          </a:ln>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Exo 2" pitchFamily="2" charset="0"/>
                <a:ea typeface="+mn-ea"/>
                <a:cs typeface="+mn-cs"/>
              </a:defRPr>
            </a:lvl1pPr>
            <a:lvl2pPr marL="457200" algn="l" rtl="0" eaLnBrk="0" fontAlgn="base" hangingPunct="0">
              <a:spcBef>
                <a:spcPct val="0"/>
              </a:spcBef>
              <a:spcAft>
                <a:spcPct val="0"/>
              </a:spcAft>
              <a:defRPr kern="1200">
                <a:solidFill>
                  <a:schemeClr val="tx1"/>
                </a:solidFill>
                <a:latin typeface="Exo 2" pitchFamily="2" charset="0"/>
                <a:ea typeface="+mn-ea"/>
                <a:cs typeface="+mn-cs"/>
              </a:defRPr>
            </a:lvl2pPr>
            <a:lvl3pPr marL="914400" algn="l" rtl="0" eaLnBrk="0" fontAlgn="base" hangingPunct="0">
              <a:spcBef>
                <a:spcPct val="0"/>
              </a:spcBef>
              <a:spcAft>
                <a:spcPct val="0"/>
              </a:spcAft>
              <a:defRPr kern="1200">
                <a:solidFill>
                  <a:schemeClr val="tx1"/>
                </a:solidFill>
                <a:latin typeface="Exo 2" pitchFamily="2" charset="0"/>
                <a:ea typeface="+mn-ea"/>
                <a:cs typeface="+mn-cs"/>
              </a:defRPr>
            </a:lvl3pPr>
            <a:lvl4pPr marL="1371600" algn="l" rtl="0" eaLnBrk="0" fontAlgn="base" hangingPunct="0">
              <a:spcBef>
                <a:spcPct val="0"/>
              </a:spcBef>
              <a:spcAft>
                <a:spcPct val="0"/>
              </a:spcAft>
              <a:defRPr kern="1200">
                <a:solidFill>
                  <a:schemeClr val="tx1"/>
                </a:solidFill>
                <a:latin typeface="Exo 2" pitchFamily="2" charset="0"/>
                <a:ea typeface="+mn-ea"/>
                <a:cs typeface="+mn-cs"/>
              </a:defRPr>
            </a:lvl4pPr>
            <a:lvl5pPr marL="1828800" algn="l" rtl="0" eaLnBrk="0" fontAlgn="base" hangingPunct="0">
              <a:spcBef>
                <a:spcPct val="0"/>
              </a:spcBef>
              <a:spcAft>
                <a:spcPct val="0"/>
              </a:spcAft>
              <a:defRPr kern="1200">
                <a:solidFill>
                  <a:schemeClr val="tx1"/>
                </a:solidFill>
                <a:latin typeface="Exo 2" pitchFamily="2" charset="0"/>
                <a:ea typeface="+mn-ea"/>
                <a:cs typeface="+mn-cs"/>
              </a:defRPr>
            </a:lvl5pPr>
            <a:lvl6pPr marL="2286000" algn="l" defTabSz="914400" rtl="0" eaLnBrk="1" latinLnBrk="0" hangingPunct="1">
              <a:defRPr kern="1200">
                <a:solidFill>
                  <a:schemeClr val="tx1"/>
                </a:solidFill>
                <a:latin typeface="Exo 2" pitchFamily="2" charset="0"/>
                <a:ea typeface="+mn-ea"/>
                <a:cs typeface="+mn-cs"/>
              </a:defRPr>
            </a:lvl6pPr>
            <a:lvl7pPr marL="2743200" algn="l" defTabSz="914400" rtl="0" eaLnBrk="1" latinLnBrk="0" hangingPunct="1">
              <a:defRPr kern="1200">
                <a:solidFill>
                  <a:schemeClr val="tx1"/>
                </a:solidFill>
                <a:latin typeface="Exo 2" pitchFamily="2" charset="0"/>
                <a:ea typeface="+mn-ea"/>
                <a:cs typeface="+mn-cs"/>
              </a:defRPr>
            </a:lvl7pPr>
            <a:lvl8pPr marL="3200400" algn="l" defTabSz="914400" rtl="0" eaLnBrk="1" latinLnBrk="0" hangingPunct="1">
              <a:defRPr kern="1200">
                <a:solidFill>
                  <a:schemeClr val="tx1"/>
                </a:solidFill>
                <a:latin typeface="Exo 2" pitchFamily="2" charset="0"/>
                <a:ea typeface="+mn-ea"/>
                <a:cs typeface="+mn-cs"/>
              </a:defRPr>
            </a:lvl8pPr>
            <a:lvl9pPr marL="3657600" algn="l" defTabSz="914400" rtl="0" eaLnBrk="1" latinLnBrk="0" hangingPunct="1">
              <a:defRPr kern="1200">
                <a:solidFill>
                  <a:schemeClr val="tx1"/>
                </a:solidFill>
                <a:latin typeface="Exo 2" pitchFamily="2" charset="0"/>
                <a:ea typeface="+mn-ea"/>
                <a:cs typeface="+mn-cs"/>
              </a:defRPr>
            </a:lvl9p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Exo 2" pitchFamily="2" charset="0"/>
                <a:ea typeface="+mn-ea"/>
                <a:cs typeface="+mn-cs"/>
              </a:rPr>
              <a:t>Risque moyen</a:t>
            </a:r>
          </a:p>
        </p:txBody>
      </p:sp>
      <p:sp>
        <p:nvSpPr>
          <p:cNvPr id="63" name="Suorakulmio 62">
            <a:extLst>
              <a:ext uri="{FF2B5EF4-FFF2-40B4-BE49-F238E27FC236}">
                <a16:creationId xmlns:a16="http://schemas.microsoft.com/office/drawing/2014/main" id="{4F74ED63-76DB-12EF-64BB-BE4E7F2C780E}"/>
              </a:ext>
            </a:extLst>
          </p:cNvPr>
          <p:cNvSpPr/>
          <p:nvPr/>
        </p:nvSpPr>
        <p:spPr>
          <a:xfrm>
            <a:off x="6995869" y="5012975"/>
            <a:ext cx="2054232" cy="54629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83" name="TextBox 18">
            <a:extLst>
              <a:ext uri="{FF2B5EF4-FFF2-40B4-BE49-F238E27FC236}">
                <a16:creationId xmlns:a16="http://schemas.microsoft.com/office/drawing/2014/main" id="{B5E4F63E-B875-13A1-81A2-1E2AD83D72EA}"/>
              </a:ext>
            </a:extLst>
          </p:cNvPr>
          <p:cNvSpPr txBox="1"/>
          <p:nvPr/>
        </p:nvSpPr>
        <p:spPr>
          <a:xfrm>
            <a:off x="7204239" y="5036046"/>
            <a:ext cx="1648160" cy="523220"/>
          </a:xfrm>
          <a:prstGeom prst="rect">
            <a:avLst/>
          </a:prstGeom>
          <a:noFill/>
          <a:ln w="19050">
            <a:noFill/>
          </a:ln>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Exo 2" pitchFamily="2" charset="0"/>
                <a:ea typeface="+mn-ea"/>
                <a:cs typeface="+mn-cs"/>
              </a:defRPr>
            </a:lvl1pPr>
            <a:lvl2pPr marL="457200" algn="l" rtl="0" eaLnBrk="0" fontAlgn="base" hangingPunct="0">
              <a:spcBef>
                <a:spcPct val="0"/>
              </a:spcBef>
              <a:spcAft>
                <a:spcPct val="0"/>
              </a:spcAft>
              <a:defRPr kern="1200">
                <a:solidFill>
                  <a:schemeClr val="tx1"/>
                </a:solidFill>
                <a:latin typeface="Exo 2" pitchFamily="2" charset="0"/>
                <a:ea typeface="+mn-ea"/>
                <a:cs typeface="+mn-cs"/>
              </a:defRPr>
            </a:lvl2pPr>
            <a:lvl3pPr marL="914400" algn="l" rtl="0" eaLnBrk="0" fontAlgn="base" hangingPunct="0">
              <a:spcBef>
                <a:spcPct val="0"/>
              </a:spcBef>
              <a:spcAft>
                <a:spcPct val="0"/>
              </a:spcAft>
              <a:defRPr kern="1200">
                <a:solidFill>
                  <a:schemeClr val="tx1"/>
                </a:solidFill>
                <a:latin typeface="Exo 2" pitchFamily="2" charset="0"/>
                <a:ea typeface="+mn-ea"/>
                <a:cs typeface="+mn-cs"/>
              </a:defRPr>
            </a:lvl3pPr>
            <a:lvl4pPr marL="1371600" algn="l" rtl="0" eaLnBrk="0" fontAlgn="base" hangingPunct="0">
              <a:spcBef>
                <a:spcPct val="0"/>
              </a:spcBef>
              <a:spcAft>
                <a:spcPct val="0"/>
              </a:spcAft>
              <a:defRPr kern="1200">
                <a:solidFill>
                  <a:schemeClr val="tx1"/>
                </a:solidFill>
                <a:latin typeface="Exo 2" pitchFamily="2" charset="0"/>
                <a:ea typeface="+mn-ea"/>
                <a:cs typeface="+mn-cs"/>
              </a:defRPr>
            </a:lvl4pPr>
            <a:lvl5pPr marL="1828800" algn="l" rtl="0" eaLnBrk="0" fontAlgn="base" hangingPunct="0">
              <a:spcBef>
                <a:spcPct val="0"/>
              </a:spcBef>
              <a:spcAft>
                <a:spcPct val="0"/>
              </a:spcAft>
              <a:defRPr kern="1200">
                <a:solidFill>
                  <a:schemeClr val="tx1"/>
                </a:solidFill>
                <a:latin typeface="Exo 2" pitchFamily="2" charset="0"/>
                <a:ea typeface="+mn-ea"/>
                <a:cs typeface="+mn-cs"/>
              </a:defRPr>
            </a:lvl5pPr>
            <a:lvl6pPr marL="2286000" algn="l" defTabSz="914400" rtl="0" eaLnBrk="1" latinLnBrk="0" hangingPunct="1">
              <a:defRPr kern="1200">
                <a:solidFill>
                  <a:schemeClr val="tx1"/>
                </a:solidFill>
                <a:latin typeface="Exo 2" pitchFamily="2" charset="0"/>
                <a:ea typeface="+mn-ea"/>
                <a:cs typeface="+mn-cs"/>
              </a:defRPr>
            </a:lvl6pPr>
            <a:lvl7pPr marL="2743200" algn="l" defTabSz="914400" rtl="0" eaLnBrk="1" latinLnBrk="0" hangingPunct="1">
              <a:defRPr kern="1200">
                <a:solidFill>
                  <a:schemeClr val="tx1"/>
                </a:solidFill>
                <a:latin typeface="Exo 2" pitchFamily="2" charset="0"/>
                <a:ea typeface="+mn-ea"/>
                <a:cs typeface="+mn-cs"/>
              </a:defRPr>
            </a:lvl7pPr>
            <a:lvl8pPr marL="3200400" algn="l" defTabSz="914400" rtl="0" eaLnBrk="1" latinLnBrk="0" hangingPunct="1">
              <a:defRPr kern="1200">
                <a:solidFill>
                  <a:schemeClr val="tx1"/>
                </a:solidFill>
                <a:latin typeface="Exo 2" pitchFamily="2" charset="0"/>
                <a:ea typeface="+mn-ea"/>
                <a:cs typeface="+mn-cs"/>
              </a:defRPr>
            </a:lvl8pPr>
            <a:lvl9pPr marL="3657600" algn="l" defTabSz="914400" rtl="0" eaLnBrk="1" latinLnBrk="0" hangingPunct="1">
              <a:defRPr kern="1200">
                <a:solidFill>
                  <a:schemeClr val="tx1"/>
                </a:solidFill>
                <a:latin typeface="Exo 2" pitchFamily="2"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Exo 2" pitchFamily="2" charset="0"/>
                <a:ea typeface="+mn-ea"/>
                <a:cs typeface="+mn-cs"/>
              </a:rPr>
              <a:t>Certification Fairtrade</a:t>
            </a:r>
          </a:p>
        </p:txBody>
      </p:sp>
      <p:sp>
        <p:nvSpPr>
          <p:cNvPr id="91" name="TextBox 7">
            <a:extLst>
              <a:ext uri="{FF2B5EF4-FFF2-40B4-BE49-F238E27FC236}">
                <a16:creationId xmlns:a16="http://schemas.microsoft.com/office/drawing/2014/main" id="{556EFCFE-7256-56F5-3933-64193A4EDC08}"/>
              </a:ext>
            </a:extLst>
          </p:cNvPr>
          <p:cNvSpPr txBox="1"/>
          <p:nvPr/>
        </p:nvSpPr>
        <p:spPr>
          <a:xfrm>
            <a:off x="380354" y="5279826"/>
            <a:ext cx="2434443" cy="992901"/>
          </a:xfrm>
          <a:prstGeom prst="rect">
            <a:avLst/>
          </a:prstGeom>
          <a:noFill/>
        </p:spPr>
        <p:txBody>
          <a:bodyPr wrap="square">
            <a:spAutoFit/>
          </a:bodyPr>
          <a:lstStyle/>
          <a:p>
            <a:pPr marL="0" marR="0" lvl="1" indent="0" algn="ctr" defTabSz="914400" rtl="0" eaLnBrk="1" fontAlgn="auto" latinLnBrk="0" hangingPunct="1">
              <a:lnSpc>
                <a:spcPct val="107000"/>
              </a:lnSpc>
              <a:spcBef>
                <a:spcPts val="1200"/>
              </a:spcBef>
              <a:spcAft>
                <a:spcPts val="6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Exo 2" panose="00000500000000000000" pitchFamily="50" charset="0"/>
                <a:ea typeface="+mn-ea"/>
                <a:cs typeface="Mongolian Baiti" panose="03000500000000000000" pitchFamily="66" charset="0"/>
              </a:rPr>
              <a:t>Veiller à ce que les mesures prises soient adaptées au niveau de risque par culture et par pays</a:t>
            </a:r>
          </a:p>
        </p:txBody>
      </p:sp>
      <p:sp>
        <p:nvSpPr>
          <p:cNvPr id="92" name="Arrow: Down 9">
            <a:extLst>
              <a:ext uri="{FF2B5EF4-FFF2-40B4-BE49-F238E27FC236}">
                <a16:creationId xmlns:a16="http://schemas.microsoft.com/office/drawing/2014/main" id="{0F3A8396-CC7E-D30B-DF6D-9194F2CA4AEC}"/>
              </a:ext>
            </a:extLst>
          </p:cNvPr>
          <p:cNvSpPr/>
          <p:nvPr/>
        </p:nvSpPr>
        <p:spPr>
          <a:xfrm flipV="1">
            <a:off x="1182197" y="4952512"/>
            <a:ext cx="673317" cy="302699"/>
          </a:xfrm>
          <a:prstGeom prst="downArrow">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93" name="Arrow: Down 10">
            <a:extLst>
              <a:ext uri="{FF2B5EF4-FFF2-40B4-BE49-F238E27FC236}">
                <a16:creationId xmlns:a16="http://schemas.microsoft.com/office/drawing/2014/main" id="{E75D1F7B-2AFF-7650-95D9-1AA1DDA95F1E}"/>
              </a:ext>
            </a:extLst>
          </p:cNvPr>
          <p:cNvSpPr/>
          <p:nvPr/>
        </p:nvSpPr>
        <p:spPr>
          <a:xfrm flipV="1">
            <a:off x="3582231" y="4959357"/>
            <a:ext cx="673317" cy="302699"/>
          </a:xfrm>
          <a:prstGeom prst="downArrow">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94" name="Arrow: Down 11">
            <a:extLst>
              <a:ext uri="{FF2B5EF4-FFF2-40B4-BE49-F238E27FC236}">
                <a16:creationId xmlns:a16="http://schemas.microsoft.com/office/drawing/2014/main" id="{43A8CB1D-D9AB-13C7-CFE9-82E96A14ABBF}"/>
              </a:ext>
            </a:extLst>
          </p:cNvPr>
          <p:cNvSpPr/>
          <p:nvPr/>
        </p:nvSpPr>
        <p:spPr>
          <a:xfrm flipV="1">
            <a:off x="5403540" y="4954156"/>
            <a:ext cx="673317" cy="302699"/>
          </a:xfrm>
          <a:prstGeom prst="downArrow">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01" name="TextBox 8">
            <a:extLst>
              <a:ext uri="{FF2B5EF4-FFF2-40B4-BE49-F238E27FC236}">
                <a16:creationId xmlns:a16="http://schemas.microsoft.com/office/drawing/2014/main" id="{A272F443-EC06-0FCB-89EC-40AC78408623}"/>
              </a:ext>
            </a:extLst>
          </p:cNvPr>
          <p:cNvSpPr txBox="1"/>
          <p:nvPr/>
        </p:nvSpPr>
        <p:spPr>
          <a:xfrm>
            <a:off x="3068388" y="5297293"/>
            <a:ext cx="2072885" cy="992901"/>
          </a:xfrm>
          <a:prstGeom prst="rect">
            <a:avLst/>
          </a:prstGeom>
          <a:noFill/>
        </p:spPr>
        <p:txBody>
          <a:bodyPr wrap="square">
            <a:spAutoFit/>
          </a:bodyPr>
          <a:lstStyle/>
          <a:p>
            <a:pPr marL="0" marR="0" lvl="1" indent="0" algn="ctr" defTabSz="914400" rtl="0" eaLnBrk="0" fontAlgn="base" latinLnBrk="0" hangingPunct="0">
              <a:lnSpc>
                <a:spcPct val="107000"/>
              </a:lnSpc>
              <a:spcBef>
                <a:spcPts val="1200"/>
              </a:spcBef>
              <a:spcAft>
                <a:spcPts val="6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Exo 2"/>
                <a:ea typeface="+mn-ea"/>
                <a:cs typeface="Mongolian Baiti" panose="03000500000000000000" pitchFamily="66" charset="0"/>
              </a:rPr>
              <a:t>Aider les organisations de producteurs à comprendre les risques</a:t>
            </a:r>
            <a:endParaRPr kumimoji="0" lang="en-US" sz="1400" b="0" i="0" u="none" strike="noStrike" kern="1200" cap="none" spc="0" normalizeH="0" baseline="0" noProof="0" dirty="0">
              <a:ln>
                <a:noFill/>
              </a:ln>
              <a:solidFill>
                <a:prstClr val="black"/>
              </a:solidFill>
              <a:effectLst/>
              <a:highlight>
                <a:srgbClr val="FFFF00"/>
              </a:highlight>
              <a:uLnTx/>
              <a:uFillTx/>
              <a:latin typeface="Exo 2"/>
              <a:ea typeface="+mn-ea"/>
              <a:cs typeface="Mongolian Baiti" panose="03000500000000000000" pitchFamily="66" charset="0"/>
            </a:endParaRPr>
          </a:p>
        </p:txBody>
      </p:sp>
      <p:sp>
        <p:nvSpPr>
          <p:cNvPr id="102" name="TextBox 17">
            <a:extLst>
              <a:ext uri="{FF2B5EF4-FFF2-40B4-BE49-F238E27FC236}">
                <a16:creationId xmlns:a16="http://schemas.microsoft.com/office/drawing/2014/main" id="{CE0BA196-BD90-DAF4-0E44-6EA355C3A124}"/>
              </a:ext>
            </a:extLst>
          </p:cNvPr>
          <p:cNvSpPr txBox="1"/>
          <p:nvPr/>
        </p:nvSpPr>
        <p:spPr>
          <a:xfrm>
            <a:off x="5098207" y="5300477"/>
            <a:ext cx="1388140" cy="992901"/>
          </a:xfrm>
          <a:prstGeom prst="rect">
            <a:avLst/>
          </a:prstGeom>
          <a:noFill/>
        </p:spPr>
        <p:txBody>
          <a:bodyPr wrap="square">
            <a:spAutoFit/>
          </a:bodyPr>
          <a:lstStyle/>
          <a:p>
            <a:pPr marL="0" marR="0" lvl="1" indent="0" algn="ctr" defTabSz="914400" rtl="0" eaLnBrk="0" fontAlgn="base" latinLnBrk="0" hangingPunct="0">
              <a:lnSpc>
                <a:spcPct val="107000"/>
              </a:lnSpc>
              <a:spcBef>
                <a:spcPts val="1200"/>
              </a:spcBef>
              <a:spcAft>
                <a:spcPts val="6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Exo 2"/>
                <a:ea typeface="+mn-ea"/>
                <a:cs typeface="Mongolian Baiti" panose="03000500000000000000" pitchFamily="66" charset="0"/>
              </a:rPr>
              <a:t>Réduire les efforts et les audits redondants</a:t>
            </a:r>
          </a:p>
        </p:txBody>
      </p:sp>
      <p:sp>
        <p:nvSpPr>
          <p:cNvPr id="2" name="object 2">
            <a:extLst>
              <a:ext uri="{FF2B5EF4-FFF2-40B4-BE49-F238E27FC236}">
                <a16:creationId xmlns:a16="http://schemas.microsoft.com/office/drawing/2014/main" id="{CF8A59CC-AF4E-356A-FCEF-34B674047F3C}"/>
              </a:ext>
            </a:extLst>
          </p:cNvPr>
          <p:cNvSpPr/>
          <p:nvPr/>
        </p:nvSpPr>
        <p:spPr>
          <a:xfrm>
            <a:off x="0" y="0"/>
            <a:ext cx="12191144" cy="1013901"/>
          </a:xfrm>
          <a:custGeom>
            <a:avLst/>
            <a:gdLst/>
            <a:ahLst/>
            <a:cxnLst/>
            <a:rect l="l" t="t" r="r" b="b"/>
            <a:pathLst>
              <a:path w="20104100" h="2025014">
                <a:moveTo>
                  <a:pt x="20104099" y="0"/>
                </a:moveTo>
                <a:lnTo>
                  <a:pt x="0" y="0"/>
                </a:lnTo>
                <a:lnTo>
                  <a:pt x="0" y="2024765"/>
                </a:lnTo>
                <a:lnTo>
                  <a:pt x="20104099" y="2024765"/>
                </a:lnTo>
                <a:lnTo>
                  <a:pt x="20104099" y="0"/>
                </a:lnTo>
                <a:close/>
              </a:path>
            </a:pathLst>
          </a:custGeom>
          <a:solidFill>
            <a:srgbClr val="001B6E"/>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 name="object 3">
            <a:extLst>
              <a:ext uri="{FF2B5EF4-FFF2-40B4-BE49-F238E27FC236}">
                <a16:creationId xmlns:a16="http://schemas.microsoft.com/office/drawing/2014/main" id="{4FC6842C-0027-B295-1D50-C9DF7078D73F}"/>
              </a:ext>
            </a:extLst>
          </p:cNvPr>
          <p:cNvSpPr txBox="1">
            <a:spLocks noGrp="1"/>
          </p:cNvSpPr>
          <p:nvPr>
            <p:ph type="title"/>
          </p:nvPr>
        </p:nvSpPr>
        <p:spPr>
          <a:xfrm>
            <a:off x="320399" y="245396"/>
            <a:ext cx="9641748" cy="502164"/>
          </a:xfrm>
          <a:prstGeom prst="rect">
            <a:avLst/>
          </a:prstGeom>
        </p:spPr>
        <p:txBody>
          <a:bodyPr vert="horz" wrap="square" lIns="0" tIns="9627" rIns="0" bIns="0" rtlCol="0">
            <a:spAutoFit/>
          </a:bodyPr>
          <a:lstStyle/>
          <a:p>
            <a:pPr marL="7701">
              <a:spcBef>
                <a:spcPts val="76"/>
              </a:spcBef>
            </a:pPr>
            <a:r>
              <a:rPr lang="en-US" sz="3200" spc="-6" dirty="0"/>
              <a:t>Les cinq étapes clés de l'approche « Risques et résultats »</a:t>
            </a:r>
          </a:p>
        </p:txBody>
      </p:sp>
      <p:pic>
        <p:nvPicPr>
          <p:cNvPr id="27" name="Graphic 26">
            <a:extLst>
              <a:ext uri="{FF2B5EF4-FFF2-40B4-BE49-F238E27FC236}">
                <a16:creationId xmlns:a16="http://schemas.microsoft.com/office/drawing/2014/main" id="{CFAEC790-9713-2B2C-A504-B562ED5287D2}"/>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0874927" y="0"/>
            <a:ext cx="1019591" cy="931400"/>
          </a:xfrm>
          <a:prstGeom prst="rect">
            <a:avLst/>
          </a:prstGeom>
          <a:effectLst>
            <a:outerShdw blurRad="88900" dist="38100" dir="2700000" sx="102109" sy="102109" algn="tl" rotWithShape="0">
              <a:prstClr val="black">
                <a:alpha val="40000"/>
              </a:prstClr>
            </a:outerShdw>
          </a:effectLst>
        </p:spPr>
      </p:pic>
      <p:pic>
        <p:nvPicPr>
          <p:cNvPr id="5" name="Picture 4" descr="Logo, icon&#10;&#10;Description automatically generated">
            <a:extLst>
              <a:ext uri="{FF2B5EF4-FFF2-40B4-BE49-F238E27FC236}">
                <a16:creationId xmlns:a16="http://schemas.microsoft.com/office/drawing/2014/main" id="{81B1A374-DAD3-E927-DAEA-2C94A421F7E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98326" y="63989"/>
            <a:ext cx="572792" cy="69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 name="Suorakulmio 124">
            <a:extLst>
              <a:ext uri="{FF2B5EF4-FFF2-40B4-BE49-F238E27FC236}">
                <a16:creationId xmlns:a16="http://schemas.microsoft.com/office/drawing/2014/main" id="{770C8A28-1498-911D-AD73-9447D7D4FFCF}"/>
              </a:ext>
            </a:extLst>
          </p:cNvPr>
          <p:cNvSpPr/>
          <p:nvPr/>
        </p:nvSpPr>
        <p:spPr>
          <a:xfrm>
            <a:off x="7005033" y="5694620"/>
            <a:ext cx="2054232" cy="54929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26" name="TextBox 18">
            <a:extLst>
              <a:ext uri="{FF2B5EF4-FFF2-40B4-BE49-F238E27FC236}">
                <a16:creationId xmlns:a16="http://schemas.microsoft.com/office/drawing/2014/main" id="{D6A41983-14AF-3692-54B3-33531021E2BE}"/>
              </a:ext>
            </a:extLst>
          </p:cNvPr>
          <p:cNvSpPr txBox="1"/>
          <p:nvPr/>
        </p:nvSpPr>
        <p:spPr>
          <a:xfrm>
            <a:off x="7244387" y="5711046"/>
            <a:ext cx="1648160" cy="523220"/>
          </a:xfrm>
          <a:prstGeom prst="rect">
            <a:avLst/>
          </a:prstGeom>
          <a:noFill/>
          <a:ln w="19050">
            <a:noFill/>
          </a:ln>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Exo 2" pitchFamily="2" charset="0"/>
                <a:ea typeface="+mn-ea"/>
                <a:cs typeface="+mn-cs"/>
              </a:defRPr>
            </a:lvl1pPr>
            <a:lvl2pPr marL="457200" algn="l" rtl="0" eaLnBrk="0" fontAlgn="base" hangingPunct="0">
              <a:spcBef>
                <a:spcPct val="0"/>
              </a:spcBef>
              <a:spcAft>
                <a:spcPct val="0"/>
              </a:spcAft>
              <a:defRPr kern="1200">
                <a:solidFill>
                  <a:schemeClr val="tx1"/>
                </a:solidFill>
                <a:latin typeface="Exo 2" pitchFamily="2" charset="0"/>
                <a:ea typeface="+mn-ea"/>
                <a:cs typeface="+mn-cs"/>
              </a:defRPr>
            </a:lvl2pPr>
            <a:lvl3pPr marL="914400" algn="l" rtl="0" eaLnBrk="0" fontAlgn="base" hangingPunct="0">
              <a:spcBef>
                <a:spcPct val="0"/>
              </a:spcBef>
              <a:spcAft>
                <a:spcPct val="0"/>
              </a:spcAft>
              <a:defRPr kern="1200">
                <a:solidFill>
                  <a:schemeClr val="tx1"/>
                </a:solidFill>
                <a:latin typeface="Exo 2" pitchFamily="2" charset="0"/>
                <a:ea typeface="+mn-ea"/>
                <a:cs typeface="+mn-cs"/>
              </a:defRPr>
            </a:lvl3pPr>
            <a:lvl4pPr marL="1371600" algn="l" rtl="0" eaLnBrk="0" fontAlgn="base" hangingPunct="0">
              <a:spcBef>
                <a:spcPct val="0"/>
              </a:spcBef>
              <a:spcAft>
                <a:spcPct val="0"/>
              </a:spcAft>
              <a:defRPr kern="1200">
                <a:solidFill>
                  <a:schemeClr val="tx1"/>
                </a:solidFill>
                <a:latin typeface="Exo 2" pitchFamily="2" charset="0"/>
                <a:ea typeface="+mn-ea"/>
                <a:cs typeface="+mn-cs"/>
              </a:defRPr>
            </a:lvl4pPr>
            <a:lvl5pPr marL="1828800" algn="l" rtl="0" eaLnBrk="0" fontAlgn="base" hangingPunct="0">
              <a:spcBef>
                <a:spcPct val="0"/>
              </a:spcBef>
              <a:spcAft>
                <a:spcPct val="0"/>
              </a:spcAft>
              <a:defRPr kern="1200">
                <a:solidFill>
                  <a:schemeClr val="tx1"/>
                </a:solidFill>
                <a:latin typeface="Exo 2" pitchFamily="2" charset="0"/>
                <a:ea typeface="+mn-ea"/>
                <a:cs typeface="+mn-cs"/>
              </a:defRPr>
            </a:lvl5pPr>
            <a:lvl6pPr marL="2286000" algn="l" defTabSz="914400" rtl="0" eaLnBrk="1" latinLnBrk="0" hangingPunct="1">
              <a:defRPr kern="1200">
                <a:solidFill>
                  <a:schemeClr val="tx1"/>
                </a:solidFill>
                <a:latin typeface="Exo 2" pitchFamily="2" charset="0"/>
                <a:ea typeface="+mn-ea"/>
                <a:cs typeface="+mn-cs"/>
              </a:defRPr>
            </a:lvl6pPr>
            <a:lvl7pPr marL="2743200" algn="l" defTabSz="914400" rtl="0" eaLnBrk="1" latinLnBrk="0" hangingPunct="1">
              <a:defRPr kern="1200">
                <a:solidFill>
                  <a:schemeClr val="tx1"/>
                </a:solidFill>
                <a:latin typeface="Exo 2" pitchFamily="2" charset="0"/>
                <a:ea typeface="+mn-ea"/>
                <a:cs typeface="+mn-cs"/>
              </a:defRPr>
            </a:lvl7pPr>
            <a:lvl8pPr marL="3200400" algn="l" defTabSz="914400" rtl="0" eaLnBrk="1" latinLnBrk="0" hangingPunct="1">
              <a:defRPr kern="1200">
                <a:solidFill>
                  <a:schemeClr val="tx1"/>
                </a:solidFill>
                <a:latin typeface="Exo 2" pitchFamily="2" charset="0"/>
                <a:ea typeface="+mn-ea"/>
                <a:cs typeface="+mn-cs"/>
              </a:defRPr>
            </a:lvl8pPr>
            <a:lvl9pPr marL="3657600" algn="l" defTabSz="914400" rtl="0" eaLnBrk="1" latinLnBrk="0" hangingPunct="1">
              <a:defRPr kern="1200">
                <a:solidFill>
                  <a:schemeClr val="tx1"/>
                </a:solidFill>
                <a:latin typeface="Exo 2" pitchFamily="2"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Exo 2" pitchFamily="2" charset="0"/>
                <a:ea typeface="+mn-ea"/>
                <a:cs typeface="+mn-cs"/>
              </a:rPr>
              <a:t>Allégations Fairtrade</a:t>
            </a:r>
          </a:p>
        </p:txBody>
      </p:sp>
      <p:sp>
        <p:nvSpPr>
          <p:cNvPr id="127" name="Nuoli: Oikea 126">
            <a:extLst>
              <a:ext uri="{FF2B5EF4-FFF2-40B4-BE49-F238E27FC236}">
                <a16:creationId xmlns:a16="http://schemas.microsoft.com/office/drawing/2014/main" id="{5AAC9C2C-947D-9F9B-C911-5DF49AD1C941}"/>
              </a:ext>
            </a:extLst>
          </p:cNvPr>
          <p:cNvSpPr/>
          <p:nvPr/>
        </p:nvSpPr>
        <p:spPr>
          <a:xfrm rot="5400000">
            <a:off x="7911687" y="5411749"/>
            <a:ext cx="255437" cy="499485"/>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5" name="Nuoli: Taipunut 14">
            <a:extLst>
              <a:ext uri="{FF2B5EF4-FFF2-40B4-BE49-F238E27FC236}">
                <a16:creationId xmlns:a16="http://schemas.microsoft.com/office/drawing/2014/main" id="{34556720-8E5C-9571-DB39-5A676BE50441}"/>
              </a:ext>
            </a:extLst>
          </p:cNvPr>
          <p:cNvSpPr/>
          <p:nvPr/>
        </p:nvSpPr>
        <p:spPr>
          <a:xfrm rot="10800000">
            <a:off x="9240547" y="4912652"/>
            <a:ext cx="1426872" cy="1209131"/>
          </a:xfrm>
          <a:prstGeom prst="bentArrow">
            <a:avLst>
              <a:gd name="adj1" fmla="val 10940"/>
              <a:gd name="adj2" fmla="val 11395"/>
              <a:gd name="adj3" fmla="val 10502"/>
              <a:gd name="adj4" fmla="val 44709"/>
            </a:avLst>
          </a:prstGeom>
          <a:pattFill prst="dkHorz">
            <a:fgClr>
              <a:schemeClr val="accent1"/>
            </a:fgClr>
            <a:bgClr>
              <a:schemeClr val="bg1"/>
            </a:bgClr>
          </a:pattFill>
          <a:ln w="127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32" name="Tekstiruutu 4">
            <a:extLst>
              <a:ext uri="{FF2B5EF4-FFF2-40B4-BE49-F238E27FC236}">
                <a16:creationId xmlns:a16="http://schemas.microsoft.com/office/drawing/2014/main" id="{25A1331C-BF7F-113D-5DCD-F776462EF852}"/>
              </a:ext>
            </a:extLst>
          </p:cNvPr>
          <p:cNvSpPr txBox="1"/>
          <p:nvPr/>
        </p:nvSpPr>
        <p:spPr>
          <a:xfrm>
            <a:off x="541217" y="6298763"/>
            <a:ext cx="10333710" cy="523220"/>
          </a:xfrm>
          <a:prstGeom prst="rect">
            <a:avLst/>
          </a:prstGeom>
          <a:noFill/>
        </p:spPr>
        <p:txBody>
          <a:bodyPr wrap="square" lIns="91440" tIns="45720" rIns="91440" bIns="45720" rtlCol="0" anchor="t">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i="0" strike="noStrike" kern="1200" cap="none" spc="0" normalizeH="0" baseline="0" noProof="0" dirty="0">
                <a:ln>
                  <a:noFill/>
                </a:ln>
                <a:effectLst/>
                <a:uLnTx/>
                <a:uFillTx/>
                <a:latin typeface="Exo 2"/>
                <a:ea typeface="+mn-ea"/>
                <a:cs typeface="Mongolian Baiti" panose="03000500000000000000" pitchFamily="66" charset="0"/>
              </a:rPr>
              <a:t>S'appuyer sur les outils de gestion des risques Fairtrade </a:t>
            </a:r>
            <a:r>
              <a:rPr kumimoji="0" lang="en-US" sz="1400" i="0" strike="noStrike" kern="1200" cap="none" spc="0" normalizeH="0" baseline="0" noProof="0" dirty="0" err="1">
                <a:ln>
                  <a:noFill/>
                </a:ln>
                <a:effectLst/>
                <a:uLnTx/>
                <a:uFillTx/>
                <a:latin typeface="Exo 2"/>
                <a:ea typeface="+mn-ea"/>
                <a:cs typeface="Mongolian Baiti" panose="03000500000000000000" pitchFamily="66" charset="0"/>
              </a:rPr>
              <a:t>existants</a:t>
            </a:r>
            <a:r>
              <a:rPr kumimoji="0" lang="en-US" sz="1400" i="0" strike="noStrike" kern="1200" cap="none" spc="0" normalizeH="0" baseline="0" noProof="0" dirty="0">
                <a:ln>
                  <a:noFill/>
                </a:ln>
                <a:effectLst/>
                <a:uLnTx/>
                <a:uFillTx/>
                <a:latin typeface="Exo 2"/>
                <a:ea typeface="+mn-ea"/>
                <a:cs typeface="Mongolian Baiti" panose="03000500000000000000" pitchFamily="66" charset="0"/>
              </a:rPr>
              <a:t>: </a:t>
            </a:r>
            <a:r>
              <a:rPr kumimoji="0" lang="en-GB" sz="1400" i="0" strike="noStrike" kern="1200" cap="none" spc="0" normalizeH="0" baseline="0" noProof="0" dirty="0">
                <a:ln>
                  <a:noFill/>
                </a:ln>
                <a:effectLst/>
                <a:uLnTx/>
                <a:uFillTx/>
                <a:latin typeface="Exo 2"/>
                <a:ea typeface="+mn-ea"/>
                <a:cs typeface="+mn-cs"/>
                <a:hlinkClick r:id="rId8">
                  <a:extLst>
                    <a:ext uri="{A12FA001-AC4F-418D-AE19-62706E023703}">
                      <ahyp:hlinkClr xmlns:ahyp="http://schemas.microsoft.com/office/drawing/2018/hyperlinkcolor" val="tx"/>
                    </a:ext>
                  </a:extLst>
                </a:hlinkClick>
              </a:rPr>
              <a:t>la carte des risques Fairtrade </a:t>
            </a:r>
            <a:r>
              <a:rPr kumimoji="0" lang="en-GB" sz="1400" i="0" strike="noStrike" kern="1200" cap="none" spc="0" normalizeH="0" baseline="0" noProof="0" dirty="0">
                <a:ln>
                  <a:noFill/>
                </a:ln>
                <a:effectLst/>
                <a:uLnTx/>
                <a:uFillTx/>
                <a:latin typeface="Exo 2"/>
                <a:ea typeface="+mn-ea"/>
                <a:cs typeface="+mn-cs"/>
              </a:rPr>
              <a:t>et </a:t>
            </a:r>
            <a:r>
              <a:rPr kumimoji="0" lang="en-GB" sz="1400" i="0" strike="noStrike" kern="1200" cap="none" spc="0" normalizeH="0" baseline="0" noProof="0" dirty="0">
                <a:ln>
                  <a:noFill/>
                </a:ln>
                <a:effectLst/>
                <a:uLnTx/>
                <a:uFillTx/>
                <a:latin typeface="Exo 2" panose="00000500000000000000" pitchFamily="50" charset="0"/>
                <a:ea typeface="+mn-ea"/>
                <a:cs typeface="+mn-cs"/>
              </a:rPr>
              <a:t>les outils d'évaluation des risques pour </a:t>
            </a:r>
            <a:r>
              <a:rPr kumimoji="0" lang="en-GB" sz="1400" i="0" strike="noStrike" kern="1200" cap="none" spc="0" normalizeH="0" baseline="0" noProof="0" dirty="0">
                <a:ln>
                  <a:noFill/>
                </a:ln>
                <a:effectLst/>
                <a:uLnTx/>
                <a:uFillTx/>
                <a:latin typeface="Exo 2" panose="00000500000000000000" pitchFamily="50" charset="0"/>
                <a:ea typeface="+mn-ea"/>
                <a:cs typeface="+mn-cs"/>
                <a:hlinkClick r:id="rId9">
                  <a:extLst>
                    <a:ext uri="{A12FA001-AC4F-418D-AE19-62706E023703}">
                      <ahyp:hlinkClr xmlns:ahyp="http://schemas.microsoft.com/office/drawing/2018/hyperlinkcolor" val="tx"/>
                    </a:ext>
                  </a:extLst>
                </a:hlinkClick>
              </a:rPr>
              <a:t>les organisations de producteurs (OP) </a:t>
            </a:r>
            <a:r>
              <a:rPr kumimoji="0" lang="en-GB" sz="1400" i="0" strike="noStrike" kern="1200" cap="none" spc="0" normalizeH="0" baseline="0" noProof="0" dirty="0">
                <a:ln>
                  <a:noFill/>
                </a:ln>
                <a:effectLst/>
                <a:uLnTx/>
                <a:uFillTx/>
                <a:latin typeface="Exo 2" panose="00000500000000000000" pitchFamily="50" charset="0"/>
                <a:ea typeface="+mn-ea"/>
                <a:cs typeface="+mn-cs"/>
              </a:rPr>
              <a:t>et </a:t>
            </a:r>
            <a:r>
              <a:rPr kumimoji="0" lang="en-GB" sz="1400" i="0" strike="noStrike" kern="1200" cap="none" spc="0" normalizeH="0" baseline="0" noProof="0" dirty="0">
                <a:ln>
                  <a:noFill/>
                </a:ln>
                <a:effectLst/>
                <a:uLnTx/>
                <a:uFillTx/>
                <a:latin typeface="Exo 2" panose="00000500000000000000" pitchFamily="50" charset="0"/>
                <a:ea typeface="+mn-ea"/>
                <a:cs typeface="+mn-cs"/>
                <a:hlinkClick r:id="rId10">
                  <a:extLst>
                    <a:ext uri="{A12FA001-AC4F-418D-AE19-62706E023703}">
                      <ahyp:hlinkClr xmlns:ahyp="http://schemas.microsoft.com/office/drawing/2018/hyperlinkcolor" val="tx"/>
                    </a:ext>
                  </a:extLst>
                </a:hlinkClick>
              </a:rPr>
              <a:t>les organisations de niveau supérieur (HLO)</a:t>
            </a:r>
            <a:r>
              <a:rPr kumimoji="0" lang="en-GB" sz="1400" i="0" strike="noStrike" kern="1200" cap="none" spc="0" normalizeH="0" baseline="0" noProof="0" dirty="0">
                <a:ln>
                  <a:noFill/>
                </a:ln>
                <a:effectLst/>
                <a:uLnTx/>
                <a:uFillTx/>
                <a:latin typeface="Exo 2" panose="00000500000000000000" pitchFamily="50" charset="0"/>
                <a:ea typeface="+mn-ea"/>
                <a:cs typeface="+mn-cs"/>
              </a:rPr>
              <a:t>.</a:t>
            </a:r>
          </a:p>
        </p:txBody>
      </p:sp>
      <p:sp>
        <p:nvSpPr>
          <p:cNvPr id="11" name="Nuoli: Viisikulmio 10">
            <a:extLst>
              <a:ext uri="{FF2B5EF4-FFF2-40B4-BE49-F238E27FC236}">
                <a16:creationId xmlns:a16="http://schemas.microsoft.com/office/drawing/2014/main" id="{FA6926AB-7F78-DB76-C84E-563390F2900A}"/>
              </a:ext>
            </a:extLst>
          </p:cNvPr>
          <p:cNvSpPr/>
          <p:nvPr/>
        </p:nvSpPr>
        <p:spPr>
          <a:xfrm>
            <a:off x="4460552" y="2258048"/>
            <a:ext cx="1971938" cy="2470295"/>
          </a:xfrm>
          <a:prstGeom prst="homePlate">
            <a:avLst>
              <a:gd name="adj" fmla="val 19062"/>
            </a:avLst>
          </a:prstGeom>
          <a:solidFill>
            <a:srgbClr val="0AFA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2" name="TextBox 8">
            <a:extLst>
              <a:ext uri="{FF2B5EF4-FFF2-40B4-BE49-F238E27FC236}">
                <a16:creationId xmlns:a16="http://schemas.microsoft.com/office/drawing/2014/main" id="{14C8648F-69CD-E967-5D94-5A35EE8F277C}"/>
              </a:ext>
            </a:extLst>
          </p:cNvPr>
          <p:cNvSpPr txBox="1"/>
          <p:nvPr/>
        </p:nvSpPr>
        <p:spPr>
          <a:xfrm>
            <a:off x="394523" y="1101816"/>
            <a:ext cx="2117137" cy="830997"/>
          </a:xfrm>
          <a:prstGeom prst="rect">
            <a:avLst/>
          </a:prstGeom>
          <a:noFill/>
        </p:spPr>
        <p:txBody>
          <a:bodyPr wrap="square">
            <a:spAutoFit/>
          </a:bodyPr>
          <a:lstStyle/>
          <a:p>
            <a:pPr marL="0" marR="0" lvl="1" indent="0" algn="ctr" defTabSz="627063" rtl="0" eaLnBrk="0" fontAlgn="base"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Exo 2"/>
                <a:ea typeface="+mn-ea"/>
                <a:cs typeface="Mongolian Baiti" panose="03000500000000000000" pitchFamily="66" charset="0"/>
              </a:rPr>
              <a:t>1. Identification des risques sur la base de la carte des risques Fairtrade</a:t>
            </a:r>
          </a:p>
        </p:txBody>
      </p:sp>
      <p:sp>
        <p:nvSpPr>
          <p:cNvPr id="13" name="TextBox 8">
            <a:extLst>
              <a:ext uri="{FF2B5EF4-FFF2-40B4-BE49-F238E27FC236}">
                <a16:creationId xmlns:a16="http://schemas.microsoft.com/office/drawing/2014/main" id="{CFED9A17-636C-BFCF-54BD-8073BB480CD2}"/>
              </a:ext>
            </a:extLst>
          </p:cNvPr>
          <p:cNvSpPr txBox="1"/>
          <p:nvPr/>
        </p:nvSpPr>
        <p:spPr>
          <a:xfrm>
            <a:off x="2923382" y="1121704"/>
            <a:ext cx="1564485" cy="584775"/>
          </a:xfrm>
          <a:prstGeom prst="rect">
            <a:avLst/>
          </a:prstGeom>
          <a:noFill/>
        </p:spPr>
        <p:txBody>
          <a:bodyPr wrap="square">
            <a:spAutoFit/>
          </a:bodyPr>
          <a:lstStyle/>
          <a:p>
            <a:pPr marL="0" marR="0" lvl="1" indent="0" algn="ctr" defTabSz="627063" rtl="0" eaLnBrk="0" fontAlgn="base"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Exo 2"/>
                <a:ea typeface="+mn-ea"/>
                <a:cs typeface="Mongolian Baiti" panose="03000500000000000000" pitchFamily="66" charset="0"/>
              </a:rPr>
              <a:t>2. Auto-évaluation</a:t>
            </a:r>
          </a:p>
        </p:txBody>
      </p:sp>
      <p:sp>
        <p:nvSpPr>
          <p:cNvPr id="14" name="TextBox 8">
            <a:extLst>
              <a:ext uri="{FF2B5EF4-FFF2-40B4-BE49-F238E27FC236}">
                <a16:creationId xmlns:a16="http://schemas.microsoft.com/office/drawing/2014/main" id="{9BA86A11-7E06-4341-6AC3-B528233A93B3}"/>
              </a:ext>
            </a:extLst>
          </p:cNvPr>
          <p:cNvSpPr txBox="1"/>
          <p:nvPr/>
        </p:nvSpPr>
        <p:spPr>
          <a:xfrm>
            <a:off x="4441613" y="1150775"/>
            <a:ext cx="1866730" cy="584775"/>
          </a:xfrm>
          <a:prstGeom prst="rect">
            <a:avLst/>
          </a:prstGeom>
          <a:noFill/>
        </p:spPr>
        <p:txBody>
          <a:bodyPr wrap="square">
            <a:spAutoFit/>
          </a:bodyPr>
          <a:lstStyle/>
          <a:p>
            <a:pPr marL="0" marR="0" lvl="1" indent="0" algn="ctr" defTabSz="627063" rtl="0" eaLnBrk="0" fontAlgn="base"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Exo 2"/>
                <a:ea typeface="+mn-ea"/>
                <a:cs typeface="Mongolian Baiti" panose="03000500000000000000" pitchFamily="66" charset="0"/>
              </a:rPr>
              <a:t>3. Certifications permettant de réduire les risques </a:t>
            </a:r>
          </a:p>
        </p:txBody>
      </p:sp>
      <p:sp>
        <p:nvSpPr>
          <p:cNvPr id="16" name="TextBox 8">
            <a:extLst>
              <a:ext uri="{FF2B5EF4-FFF2-40B4-BE49-F238E27FC236}">
                <a16:creationId xmlns:a16="http://schemas.microsoft.com/office/drawing/2014/main" id="{D71BE257-0B2F-F8E8-AB18-D64A43C27C65}"/>
              </a:ext>
            </a:extLst>
          </p:cNvPr>
          <p:cNvSpPr txBox="1"/>
          <p:nvPr/>
        </p:nvSpPr>
        <p:spPr>
          <a:xfrm>
            <a:off x="6692633" y="1151674"/>
            <a:ext cx="2656295" cy="830997"/>
          </a:xfrm>
          <a:prstGeom prst="rect">
            <a:avLst/>
          </a:prstGeom>
          <a:noFill/>
        </p:spPr>
        <p:txBody>
          <a:bodyPr wrap="square">
            <a:spAutoFit/>
          </a:bodyPr>
          <a:lstStyle/>
          <a:p>
            <a:pPr marL="0" marR="0" lvl="1" indent="0" algn="ctr" defTabSz="627063" rtl="0" eaLnBrk="0" fontAlgn="base" latinLnBrk="0" hangingPunct="0">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Exo 2"/>
                <a:ea typeface="+mn-ea"/>
                <a:cs typeface="Mongolian Baiti" panose="03000500000000000000" pitchFamily="66" charset="0"/>
              </a:rPr>
              <a:t>4. Mise en œuvre prioritaire des critères sociaux et environnementaux</a:t>
            </a:r>
          </a:p>
        </p:txBody>
      </p:sp>
      <p:sp>
        <p:nvSpPr>
          <p:cNvPr id="17" name="TextBox 9">
            <a:extLst>
              <a:ext uri="{FF2B5EF4-FFF2-40B4-BE49-F238E27FC236}">
                <a16:creationId xmlns:a16="http://schemas.microsoft.com/office/drawing/2014/main" id="{3308D0E8-48A9-5A4F-A94A-6CDCF37E4896}"/>
              </a:ext>
            </a:extLst>
          </p:cNvPr>
          <p:cNvSpPr txBox="1"/>
          <p:nvPr/>
        </p:nvSpPr>
        <p:spPr>
          <a:xfrm>
            <a:off x="9364631" y="1146478"/>
            <a:ext cx="2439240" cy="830997"/>
          </a:xfrm>
          <a:prstGeom prst="rect">
            <a:avLst/>
          </a:prstGeom>
          <a:noFill/>
        </p:spPr>
        <p:txBody>
          <a:bodyPr wrap="square">
            <a:spAutoFit/>
          </a:bodyPr>
          <a:lstStyle/>
          <a:p>
            <a:pPr marL="0" marR="0" lvl="1" indent="0" algn="ctr" defTabSz="627063" rtl="0" eaLnBrk="0" fontAlgn="base"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57575"/>
                </a:solidFill>
                <a:effectLst/>
                <a:uLnTx/>
                <a:uFillTx/>
                <a:latin typeface="Exo 2"/>
                <a:ea typeface="+mn-ea"/>
                <a:cs typeface="Mongolian Baiti" panose="03000500000000000000" pitchFamily="66" charset="0"/>
              </a:rPr>
              <a:t>5. Lien vers un soutien supplémentaire pour l'atténuation des risques et l'impact</a:t>
            </a:r>
          </a:p>
        </p:txBody>
      </p:sp>
      <p:sp>
        <p:nvSpPr>
          <p:cNvPr id="18" name="Suorakulmio 17">
            <a:extLst>
              <a:ext uri="{FF2B5EF4-FFF2-40B4-BE49-F238E27FC236}">
                <a16:creationId xmlns:a16="http://schemas.microsoft.com/office/drawing/2014/main" id="{F1A8C7FC-B034-72E7-9619-AF4A89292354}"/>
              </a:ext>
            </a:extLst>
          </p:cNvPr>
          <p:cNvSpPr/>
          <p:nvPr/>
        </p:nvSpPr>
        <p:spPr>
          <a:xfrm>
            <a:off x="6910377" y="2252514"/>
            <a:ext cx="2238855" cy="247008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20" name="Suorakulmio 19">
            <a:extLst>
              <a:ext uri="{FF2B5EF4-FFF2-40B4-BE49-F238E27FC236}">
                <a16:creationId xmlns:a16="http://schemas.microsoft.com/office/drawing/2014/main" id="{B3AB76C3-4A9D-F8C6-8551-2C8EF21C9B5A}"/>
              </a:ext>
            </a:extLst>
          </p:cNvPr>
          <p:cNvSpPr/>
          <p:nvPr/>
        </p:nvSpPr>
        <p:spPr>
          <a:xfrm>
            <a:off x="9789307" y="4146935"/>
            <a:ext cx="1730104" cy="5760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22" name="Suorakulmio 21">
            <a:extLst>
              <a:ext uri="{FF2B5EF4-FFF2-40B4-BE49-F238E27FC236}">
                <a16:creationId xmlns:a16="http://schemas.microsoft.com/office/drawing/2014/main" id="{577F19D5-2B2B-BD1E-4FDC-828E209E3332}"/>
              </a:ext>
            </a:extLst>
          </p:cNvPr>
          <p:cNvSpPr/>
          <p:nvPr/>
        </p:nvSpPr>
        <p:spPr>
          <a:xfrm>
            <a:off x="9789307" y="2889188"/>
            <a:ext cx="1730104" cy="5760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23" name="Suorakulmio 22">
            <a:extLst>
              <a:ext uri="{FF2B5EF4-FFF2-40B4-BE49-F238E27FC236}">
                <a16:creationId xmlns:a16="http://schemas.microsoft.com/office/drawing/2014/main" id="{54FAFA0C-3E12-EC03-A3C8-E6E1ECEF71F4}"/>
              </a:ext>
            </a:extLst>
          </p:cNvPr>
          <p:cNvSpPr/>
          <p:nvPr/>
        </p:nvSpPr>
        <p:spPr>
          <a:xfrm>
            <a:off x="9789307" y="2252301"/>
            <a:ext cx="1730104" cy="576000"/>
          </a:xfrm>
          <a:prstGeom prst="rect">
            <a:avLst/>
          </a:prstGeom>
          <a:solidFill>
            <a:srgbClr val="B760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Calibri"/>
              <a:ea typeface="+mn-ea"/>
              <a:cs typeface="+mn-cs"/>
            </a:endParaRPr>
          </a:p>
        </p:txBody>
      </p:sp>
      <p:sp>
        <p:nvSpPr>
          <p:cNvPr id="24" name="Suorakulmio 23">
            <a:extLst>
              <a:ext uri="{FF2B5EF4-FFF2-40B4-BE49-F238E27FC236}">
                <a16:creationId xmlns:a16="http://schemas.microsoft.com/office/drawing/2014/main" id="{CC4E9365-9C27-CACC-F3CE-815EA0F0E27B}"/>
              </a:ext>
            </a:extLst>
          </p:cNvPr>
          <p:cNvSpPr/>
          <p:nvPr/>
        </p:nvSpPr>
        <p:spPr>
          <a:xfrm>
            <a:off x="9796639" y="3521156"/>
            <a:ext cx="1730104" cy="5760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30" name="TextBox 18">
            <a:extLst>
              <a:ext uri="{FF2B5EF4-FFF2-40B4-BE49-F238E27FC236}">
                <a16:creationId xmlns:a16="http://schemas.microsoft.com/office/drawing/2014/main" id="{17123823-378E-B864-D616-49AD626A7DC7}"/>
              </a:ext>
            </a:extLst>
          </p:cNvPr>
          <p:cNvSpPr txBox="1"/>
          <p:nvPr/>
        </p:nvSpPr>
        <p:spPr>
          <a:xfrm rot="16200000">
            <a:off x="-434631" y="3300940"/>
            <a:ext cx="2294985" cy="377026"/>
          </a:xfrm>
          <a:prstGeom prst="rect">
            <a:avLst/>
          </a:prstGeom>
          <a:noFill/>
          <a:ln w="19050">
            <a:noFill/>
          </a:ln>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Exo 2" pitchFamily="2" charset="0"/>
                <a:ea typeface="+mn-ea"/>
                <a:cs typeface="+mn-cs"/>
              </a:defRPr>
            </a:lvl1pPr>
            <a:lvl2pPr marL="457200" algn="l" rtl="0" eaLnBrk="0" fontAlgn="base" hangingPunct="0">
              <a:spcBef>
                <a:spcPct val="0"/>
              </a:spcBef>
              <a:spcAft>
                <a:spcPct val="0"/>
              </a:spcAft>
              <a:defRPr kern="1200">
                <a:solidFill>
                  <a:schemeClr val="tx1"/>
                </a:solidFill>
                <a:latin typeface="Exo 2" pitchFamily="2" charset="0"/>
                <a:ea typeface="+mn-ea"/>
                <a:cs typeface="+mn-cs"/>
              </a:defRPr>
            </a:lvl2pPr>
            <a:lvl3pPr marL="914400" algn="l" rtl="0" eaLnBrk="0" fontAlgn="base" hangingPunct="0">
              <a:spcBef>
                <a:spcPct val="0"/>
              </a:spcBef>
              <a:spcAft>
                <a:spcPct val="0"/>
              </a:spcAft>
              <a:defRPr kern="1200">
                <a:solidFill>
                  <a:schemeClr val="tx1"/>
                </a:solidFill>
                <a:latin typeface="Exo 2" pitchFamily="2" charset="0"/>
                <a:ea typeface="+mn-ea"/>
                <a:cs typeface="+mn-cs"/>
              </a:defRPr>
            </a:lvl3pPr>
            <a:lvl4pPr marL="1371600" algn="l" rtl="0" eaLnBrk="0" fontAlgn="base" hangingPunct="0">
              <a:spcBef>
                <a:spcPct val="0"/>
              </a:spcBef>
              <a:spcAft>
                <a:spcPct val="0"/>
              </a:spcAft>
              <a:defRPr kern="1200">
                <a:solidFill>
                  <a:schemeClr val="tx1"/>
                </a:solidFill>
                <a:latin typeface="Exo 2" pitchFamily="2" charset="0"/>
                <a:ea typeface="+mn-ea"/>
                <a:cs typeface="+mn-cs"/>
              </a:defRPr>
            </a:lvl4pPr>
            <a:lvl5pPr marL="1828800" algn="l" rtl="0" eaLnBrk="0" fontAlgn="base" hangingPunct="0">
              <a:spcBef>
                <a:spcPct val="0"/>
              </a:spcBef>
              <a:spcAft>
                <a:spcPct val="0"/>
              </a:spcAft>
              <a:defRPr kern="1200">
                <a:solidFill>
                  <a:schemeClr val="tx1"/>
                </a:solidFill>
                <a:latin typeface="Exo 2" pitchFamily="2" charset="0"/>
                <a:ea typeface="+mn-ea"/>
                <a:cs typeface="+mn-cs"/>
              </a:defRPr>
            </a:lvl5pPr>
            <a:lvl6pPr marL="2286000" algn="l" defTabSz="914400" rtl="0" eaLnBrk="1" latinLnBrk="0" hangingPunct="1">
              <a:defRPr kern="1200">
                <a:solidFill>
                  <a:schemeClr val="tx1"/>
                </a:solidFill>
                <a:latin typeface="Exo 2" pitchFamily="2" charset="0"/>
                <a:ea typeface="+mn-ea"/>
                <a:cs typeface="+mn-cs"/>
              </a:defRPr>
            </a:lvl6pPr>
            <a:lvl7pPr marL="2743200" algn="l" defTabSz="914400" rtl="0" eaLnBrk="1" latinLnBrk="0" hangingPunct="1">
              <a:defRPr kern="1200">
                <a:solidFill>
                  <a:schemeClr val="tx1"/>
                </a:solidFill>
                <a:latin typeface="Exo 2" pitchFamily="2" charset="0"/>
                <a:ea typeface="+mn-ea"/>
                <a:cs typeface="+mn-cs"/>
              </a:defRPr>
            </a:lvl7pPr>
            <a:lvl8pPr marL="3200400" algn="l" defTabSz="914400" rtl="0" eaLnBrk="1" latinLnBrk="0" hangingPunct="1">
              <a:defRPr kern="1200">
                <a:solidFill>
                  <a:schemeClr val="tx1"/>
                </a:solidFill>
                <a:latin typeface="Exo 2" pitchFamily="2" charset="0"/>
                <a:ea typeface="+mn-ea"/>
                <a:cs typeface="+mn-cs"/>
              </a:defRPr>
            </a:lvl8pPr>
            <a:lvl9pPr marL="3657600" algn="l" defTabSz="914400" rtl="0" eaLnBrk="1" latinLnBrk="0" hangingPunct="1">
              <a:defRPr kern="1200">
                <a:solidFill>
                  <a:schemeClr val="tx1"/>
                </a:solidFill>
                <a:latin typeface="Exo 2" pitchFamily="2"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50" b="1" i="0" u="none" strike="noStrike" kern="1200" cap="none" spc="0" normalizeH="0" baseline="0" noProof="0" dirty="0">
                <a:ln>
                  <a:noFill/>
                </a:ln>
                <a:solidFill>
                  <a:srgbClr val="000000"/>
                </a:solidFill>
                <a:effectLst/>
                <a:uLnTx/>
                <a:uFillTx/>
                <a:latin typeface="Exo 2" pitchFamily="2" charset="0"/>
                <a:ea typeface="+mn-ea"/>
                <a:cs typeface="+mn-cs"/>
              </a:rPr>
              <a:t>Carte des risques Fairtrade </a:t>
            </a:r>
          </a:p>
        </p:txBody>
      </p:sp>
      <p:sp>
        <p:nvSpPr>
          <p:cNvPr id="31" name="Suorakulmio 30">
            <a:extLst>
              <a:ext uri="{FF2B5EF4-FFF2-40B4-BE49-F238E27FC236}">
                <a16:creationId xmlns:a16="http://schemas.microsoft.com/office/drawing/2014/main" id="{A88A8277-6481-99C3-F34A-C5A3144ADD86}"/>
              </a:ext>
            </a:extLst>
          </p:cNvPr>
          <p:cNvSpPr/>
          <p:nvPr/>
        </p:nvSpPr>
        <p:spPr>
          <a:xfrm>
            <a:off x="7045196" y="2378025"/>
            <a:ext cx="1530000" cy="684000"/>
          </a:xfrm>
          <a:prstGeom prst="rect">
            <a:avLst/>
          </a:prstGeom>
          <a:solidFill>
            <a:srgbClr val="FF65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33" name="TextBox 18">
            <a:extLst>
              <a:ext uri="{FF2B5EF4-FFF2-40B4-BE49-F238E27FC236}">
                <a16:creationId xmlns:a16="http://schemas.microsoft.com/office/drawing/2014/main" id="{6429F799-8E67-4746-93D9-F6C66489A03E}"/>
              </a:ext>
            </a:extLst>
          </p:cNvPr>
          <p:cNvSpPr txBox="1"/>
          <p:nvPr/>
        </p:nvSpPr>
        <p:spPr>
          <a:xfrm>
            <a:off x="7053077" y="2369836"/>
            <a:ext cx="1530259" cy="720197"/>
          </a:xfrm>
          <a:prstGeom prst="rect">
            <a:avLst/>
          </a:prstGeom>
          <a:noFill/>
          <a:ln w="19050">
            <a:noFill/>
          </a:ln>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Exo 2" pitchFamily="2" charset="0"/>
                <a:ea typeface="+mn-ea"/>
                <a:cs typeface="+mn-cs"/>
              </a:defRPr>
            </a:lvl1pPr>
            <a:lvl2pPr marL="457200" algn="l" rtl="0" eaLnBrk="0" fontAlgn="base" hangingPunct="0">
              <a:spcBef>
                <a:spcPct val="0"/>
              </a:spcBef>
              <a:spcAft>
                <a:spcPct val="0"/>
              </a:spcAft>
              <a:defRPr kern="1200">
                <a:solidFill>
                  <a:schemeClr val="tx1"/>
                </a:solidFill>
                <a:latin typeface="Exo 2" pitchFamily="2" charset="0"/>
                <a:ea typeface="+mn-ea"/>
                <a:cs typeface="+mn-cs"/>
              </a:defRPr>
            </a:lvl2pPr>
            <a:lvl3pPr marL="914400" algn="l" rtl="0" eaLnBrk="0" fontAlgn="base" hangingPunct="0">
              <a:spcBef>
                <a:spcPct val="0"/>
              </a:spcBef>
              <a:spcAft>
                <a:spcPct val="0"/>
              </a:spcAft>
              <a:defRPr kern="1200">
                <a:solidFill>
                  <a:schemeClr val="tx1"/>
                </a:solidFill>
                <a:latin typeface="Exo 2" pitchFamily="2" charset="0"/>
                <a:ea typeface="+mn-ea"/>
                <a:cs typeface="+mn-cs"/>
              </a:defRPr>
            </a:lvl3pPr>
            <a:lvl4pPr marL="1371600" algn="l" rtl="0" eaLnBrk="0" fontAlgn="base" hangingPunct="0">
              <a:spcBef>
                <a:spcPct val="0"/>
              </a:spcBef>
              <a:spcAft>
                <a:spcPct val="0"/>
              </a:spcAft>
              <a:defRPr kern="1200">
                <a:solidFill>
                  <a:schemeClr val="tx1"/>
                </a:solidFill>
                <a:latin typeface="Exo 2" pitchFamily="2" charset="0"/>
                <a:ea typeface="+mn-ea"/>
                <a:cs typeface="+mn-cs"/>
              </a:defRPr>
            </a:lvl4pPr>
            <a:lvl5pPr marL="1828800" algn="l" rtl="0" eaLnBrk="0" fontAlgn="base" hangingPunct="0">
              <a:spcBef>
                <a:spcPct val="0"/>
              </a:spcBef>
              <a:spcAft>
                <a:spcPct val="0"/>
              </a:spcAft>
              <a:defRPr kern="1200">
                <a:solidFill>
                  <a:schemeClr val="tx1"/>
                </a:solidFill>
                <a:latin typeface="Exo 2" pitchFamily="2" charset="0"/>
                <a:ea typeface="+mn-ea"/>
                <a:cs typeface="+mn-cs"/>
              </a:defRPr>
            </a:lvl5pPr>
            <a:lvl6pPr marL="2286000" algn="l" defTabSz="914400" rtl="0" eaLnBrk="1" latinLnBrk="0" hangingPunct="1">
              <a:defRPr kern="1200">
                <a:solidFill>
                  <a:schemeClr val="tx1"/>
                </a:solidFill>
                <a:latin typeface="Exo 2" pitchFamily="2" charset="0"/>
                <a:ea typeface="+mn-ea"/>
                <a:cs typeface="+mn-cs"/>
              </a:defRPr>
            </a:lvl6pPr>
            <a:lvl7pPr marL="2743200" algn="l" defTabSz="914400" rtl="0" eaLnBrk="1" latinLnBrk="0" hangingPunct="1">
              <a:defRPr kern="1200">
                <a:solidFill>
                  <a:schemeClr val="tx1"/>
                </a:solidFill>
                <a:latin typeface="Exo 2" pitchFamily="2" charset="0"/>
                <a:ea typeface="+mn-ea"/>
                <a:cs typeface="+mn-cs"/>
              </a:defRPr>
            </a:lvl7pPr>
            <a:lvl8pPr marL="3200400" algn="l" defTabSz="914400" rtl="0" eaLnBrk="1" latinLnBrk="0" hangingPunct="1">
              <a:defRPr kern="1200">
                <a:solidFill>
                  <a:schemeClr val="tx1"/>
                </a:solidFill>
                <a:latin typeface="Exo 2" pitchFamily="2" charset="0"/>
                <a:ea typeface="+mn-ea"/>
                <a:cs typeface="+mn-cs"/>
              </a:defRPr>
            </a:lvl8pPr>
            <a:lvl9pPr marL="3657600" algn="l" defTabSz="914400" rtl="0" eaLnBrk="1" latinLnBrk="0" hangingPunct="1">
              <a:defRPr kern="1200">
                <a:solidFill>
                  <a:schemeClr val="tx1"/>
                </a:solidFill>
                <a:latin typeface="Exo 2" pitchFamily="2" charset="0"/>
                <a:ea typeface="+mn-ea"/>
                <a:cs typeface="+mn-cs"/>
              </a:defRPr>
            </a:lvl9pPr>
          </a:lstStyle>
          <a:p>
            <a:pPr lvl="0" algn="ctr">
              <a:lnSpc>
                <a:spcPct val="85000"/>
              </a:lnSpc>
              <a:defRPr/>
            </a:pPr>
            <a:r>
              <a:rPr lang="en-GB" sz="1600" b="1" dirty="0">
                <a:solidFill>
                  <a:srgbClr val="000000"/>
                </a:solidFill>
              </a:rPr>
              <a:t>Ensemble </a:t>
            </a:r>
            <a:r>
              <a:rPr lang="en-GB" sz="1600" b="1" dirty="0" err="1">
                <a:solidFill>
                  <a:srgbClr val="000000"/>
                </a:solidFill>
              </a:rPr>
              <a:t>complet</a:t>
            </a:r>
            <a:r>
              <a:rPr lang="en-GB" sz="1600" b="1" dirty="0">
                <a:solidFill>
                  <a:srgbClr val="000000"/>
                </a:solidFill>
              </a:rPr>
              <a:t> des </a:t>
            </a:r>
            <a:r>
              <a:rPr lang="en-GB" sz="1600" b="1" dirty="0" err="1">
                <a:solidFill>
                  <a:srgbClr val="000000"/>
                </a:solidFill>
              </a:rPr>
              <a:t>critères</a:t>
            </a:r>
            <a:endParaRPr kumimoji="0" lang="en-GB" sz="1600" b="1" i="0" u="none" strike="noStrike" kern="1200" cap="none" spc="0" normalizeH="0" baseline="0" noProof="0" dirty="0">
              <a:ln>
                <a:noFill/>
              </a:ln>
              <a:solidFill>
                <a:srgbClr val="000000"/>
              </a:solidFill>
              <a:effectLst/>
              <a:uLnTx/>
              <a:uFillTx/>
              <a:latin typeface="Exo 2" pitchFamily="2" charset="0"/>
              <a:ea typeface="+mn-ea"/>
              <a:cs typeface="+mn-cs"/>
            </a:endParaRPr>
          </a:p>
        </p:txBody>
      </p:sp>
      <p:sp>
        <p:nvSpPr>
          <p:cNvPr id="34" name="Suorakulmio 33">
            <a:extLst>
              <a:ext uri="{FF2B5EF4-FFF2-40B4-BE49-F238E27FC236}">
                <a16:creationId xmlns:a16="http://schemas.microsoft.com/office/drawing/2014/main" id="{E82FFA59-BB47-7910-6FFD-0CADCFBDDC91}"/>
              </a:ext>
            </a:extLst>
          </p:cNvPr>
          <p:cNvSpPr/>
          <p:nvPr/>
        </p:nvSpPr>
        <p:spPr>
          <a:xfrm>
            <a:off x="7045081" y="3151379"/>
            <a:ext cx="1530000" cy="684000"/>
          </a:xfrm>
          <a:prstGeom prst="rect">
            <a:avLst/>
          </a:prstGeom>
          <a:solidFill>
            <a:srgbClr val="FF97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35" name="TextBox 18">
            <a:extLst>
              <a:ext uri="{FF2B5EF4-FFF2-40B4-BE49-F238E27FC236}">
                <a16:creationId xmlns:a16="http://schemas.microsoft.com/office/drawing/2014/main" id="{7A52E9AB-F082-4D27-3C10-970C12042855}"/>
              </a:ext>
            </a:extLst>
          </p:cNvPr>
          <p:cNvSpPr txBox="1"/>
          <p:nvPr/>
        </p:nvSpPr>
        <p:spPr>
          <a:xfrm>
            <a:off x="7026847" y="3213253"/>
            <a:ext cx="1545032" cy="510909"/>
          </a:xfrm>
          <a:prstGeom prst="rect">
            <a:avLst/>
          </a:prstGeom>
          <a:noFill/>
          <a:ln w="19050">
            <a:noFill/>
          </a:ln>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Exo 2" pitchFamily="2" charset="0"/>
                <a:ea typeface="+mn-ea"/>
                <a:cs typeface="+mn-cs"/>
              </a:defRPr>
            </a:lvl1pPr>
            <a:lvl2pPr marL="457200" algn="l" rtl="0" eaLnBrk="0" fontAlgn="base" hangingPunct="0">
              <a:spcBef>
                <a:spcPct val="0"/>
              </a:spcBef>
              <a:spcAft>
                <a:spcPct val="0"/>
              </a:spcAft>
              <a:defRPr kern="1200">
                <a:solidFill>
                  <a:schemeClr val="tx1"/>
                </a:solidFill>
                <a:latin typeface="Exo 2" pitchFamily="2" charset="0"/>
                <a:ea typeface="+mn-ea"/>
                <a:cs typeface="+mn-cs"/>
              </a:defRPr>
            </a:lvl2pPr>
            <a:lvl3pPr marL="914400" algn="l" rtl="0" eaLnBrk="0" fontAlgn="base" hangingPunct="0">
              <a:spcBef>
                <a:spcPct val="0"/>
              </a:spcBef>
              <a:spcAft>
                <a:spcPct val="0"/>
              </a:spcAft>
              <a:defRPr kern="1200">
                <a:solidFill>
                  <a:schemeClr val="tx1"/>
                </a:solidFill>
                <a:latin typeface="Exo 2" pitchFamily="2" charset="0"/>
                <a:ea typeface="+mn-ea"/>
                <a:cs typeface="+mn-cs"/>
              </a:defRPr>
            </a:lvl3pPr>
            <a:lvl4pPr marL="1371600" algn="l" rtl="0" eaLnBrk="0" fontAlgn="base" hangingPunct="0">
              <a:spcBef>
                <a:spcPct val="0"/>
              </a:spcBef>
              <a:spcAft>
                <a:spcPct val="0"/>
              </a:spcAft>
              <a:defRPr kern="1200">
                <a:solidFill>
                  <a:schemeClr val="tx1"/>
                </a:solidFill>
                <a:latin typeface="Exo 2" pitchFamily="2" charset="0"/>
                <a:ea typeface="+mn-ea"/>
                <a:cs typeface="+mn-cs"/>
              </a:defRPr>
            </a:lvl4pPr>
            <a:lvl5pPr marL="1828800" algn="l" rtl="0" eaLnBrk="0" fontAlgn="base" hangingPunct="0">
              <a:spcBef>
                <a:spcPct val="0"/>
              </a:spcBef>
              <a:spcAft>
                <a:spcPct val="0"/>
              </a:spcAft>
              <a:defRPr kern="1200">
                <a:solidFill>
                  <a:schemeClr val="tx1"/>
                </a:solidFill>
                <a:latin typeface="Exo 2" pitchFamily="2" charset="0"/>
                <a:ea typeface="+mn-ea"/>
                <a:cs typeface="+mn-cs"/>
              </a:defRPr>
            </a:lvl5pPr>
            <a:lvl6pPr marL="2286000" algn="l" defTabSz="914400" rtl="0" eaLnBrk="1" latinLnBrk="0" hangingPunct="1">
              <a:defRPr kern="1200">
                <a:solidFill>
                  <a:schemeClr val="tx1"/>
                </a:solidFill>
                <a:latin typeface="Exo 2" pitchFamily="2" charset="0"/>
                <a:ea typeface="+mn-ea"/>
                <a:cs typeface="+mn-cs"/>
              </a:defRPr>
            </a:lvl6pPr>
            <a:lvl7pPr marL="2743200" algn="l" defTabSz="914400" rtl="0" eaLnBrk="1" latinLnBrk="0" hangingPunct="1">
              <a:defRPr kern="1200">
                <a:solidFill>
                  <a:schemeClr val="tx1"/>
                </a:solidFill>
                <a:latin typeface="Exo 2" pitchFamily="2" charset="0"/>
                <a:ea typeface="+mn-ea"/>
                <a:cs typeface="+mn-cs"/>
              </a:defRPr>
            </a:lvl7pPr>
            <a:lvl8pPr marL="3200400" algn="l" defTabSz="914400" rtl="0" eaLnBrk="1" latinLnBrk="0" hangingPunct="1">
              <a:defRPr kern="1200">
                <a:solidFill>
                  <a:schemeClr val="tx1"/>
                </a:solidFill>
                <a:latin typeface="Exo 2" pitchFamily="2" charset="0"/>
                <a:ea typeface="+mn-ea"/>
                <a:cs typeface="+mn-cs"/>
              </a:defRPr>
            </a:lvl8pPr>
            <a:lvl9pPr marL="3657600" algn="l" defTabSz="914400" rtl="0" eaLnBrk="1" latinLnBrk="0" hangingPunct="1">
              <a:defRPr kern="1200">
                <a:solidFill>
                  <a:schemeClr val="tx1"/>
                </a:solidFill>
                <a:latin typeface="Exo 2" pitchFamily="2" charset="0"/>
                <a:ea typeface="+mn-ea"/>
                <a:cs typeface="+mn-cs"/>
              </a:defRPr>
            </a:lvl9pPr>
          </a:lstStyle>
          <a:p>
            <a:pPr lvl="0" algn="ctr">
              <a:lnSpc>
                <a:spcPct val="85000"/>
              </a:lnSpc>
              <a:defRPr/>
            </a:pPr>
            <a:r>
              <a:rPr lang="en-GB" sz="1600" b="1" dirty="0" err="1">
                <a:solidFill>
                  <a:srgbClr val="000000"/>
                </a:solidFill>
              </a:rPr>
              <a:t>Critères</a:t>
            </a:r>
            <a:r>
              <a:rPr lang="en-GB" sz="1600" b="1" dirty="0">
                <a:solidFill>
                  <a:srgbClr val="000000"/>
                </a:solidFill>
              </a:rPr>
              <a:t> </a:t>
            </a:r>
            <a:r>
              <a:rPr lang="en-GB" sz="1600" b="1" dirty="0" err="1">
                <a:solidFill>
                  <a:srgbClr val="000000"/>
                </a:solidFill>
              </a:rPr>
              <a:t>élargis</a:t>
            </a:r>
            <a:endParaRPr kumimoji="0" lang="en-GB" sz="1600" b="1" i="0" u="none" strike="noStrike" kern="1200" cap="none" spc="0" normalizeH="0" baseline="0" noProof="0" dirty="0">
              <a:ln>
                <a:noFill/>
              </a:ln>
              <a:solidFill>
                <a:srgbClr val="000000"/>
              </a:solidFill>
              <a:effectLst/>
              <a:uLnTx/>
              <a:uFillTx/>
              <a:latin typeface="Exo 2" pitchFamily="2" charset="0"/>
              <a:ea typeface="+mn-ea"/>
              <a:cs typeface="+mn-cs"/>
            </a:endParaRPr>
          </a:p>
        </p:txBody>
      </p:sp>
      <p:sp>
        <p:nvSpPr>
          <p:cNvPr id="36" name="Suorakulmio 35">
            <a:extLst>
              <a:ext uri="{FF2B5EF4-FFF2-40B4-BE49-F238E27FC236}">
                <a16:creationId xmlns:a16="http://schemas.microsoft.com/office/drawing/2014/main" id="{B009B605-F569-BC9D-FBDB-5E08BB81ED71}"/>
              </a:ext>
            </a:extLst>
          </p:cNvPr>
          <p:cNvSpPr/>
          <p:nvPr/>
        </p:nvSpPr>
        <p:spPr>
          <a:xfrm>
            <a:off x="7026847" y="3933456"/>
            <a:ext cx="1530000" cy="684000"/>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37" name="TextBox 18">
            <a:extLst>
              <a:ext uri="{FF2B5EF4-FFF2-40B4-BE49-F238E27FC236}">
                <a16:creationId xmlns:a16="http://schemas.microsoft.com/office/drawing/2014/main" id="{64CA1CD4-A494-3736-EC03-A5EF4EBA55E7}"/>
              </a:ext>
            </a:extLst>
          </p:cNvPr>
          <p:cNvSpPr txBox="1"/>
          <p:nvPr/>
        </p:nvSpPr>
        <p:spPr>
          <a:xfrm>
            <a:off x="7045081" y="4014414"/>
            <a:ext cx="1510732" cy="510909"/>
          </a:xfrm>
          <a:prstGeom prst="rect">
            <a:avLst/>
          </a:prstGeom>
          <a:noFill/>
          <a:ln w="19050">
            <a:noFill/>
          </a:ln>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Exo 2" pitchFamily="2" charset="0"/>
                <a:ea typeface="+mn-ea"/>
                <a:cs typeface="+mn-cs"/>
              </a:defRPr>
            </a:lvl1pPr>
            <a:lvl2pPr marL="457200" algn="l" rtl="0" eaLnBrk="0" fontAlgn="base" hangingPunct="0">
              <a:spcBef>
                <a:spcPct val="0"/>
              </a:spcBef>
              <a:spcAft>
                <a:spcPct val="0"/>
              </a:spcAft>
              <a:defRPr kern="1200">
                <a:solidFill>
                  <a:schemeClr val="tx1"/>
                </a:solidFill>
                <a:latin typeface="Exo 2" pitchFamily="2" charset="0"/>
                <a:ea typeface="+mn-ea"/>
                <a:cs typeface="+mn-cs"/>
              </a:defRPr>
            </a:lvl2pPr>
            <a:lvl3pPr marL="914400" algn="l" rtl="0" eaLnBrk="0" fontAlgn="base" hangingPunct="0">
              <a:spcBef>
                <a:spcPct val="0"/>
              </a:spcBef>
              <a:spcAft>
                <a:spcPct val="0"/>
              </a:spcAft>
              <a:defRPr kern="1200">
                <a:solidFill>
                  <a:schemeClr val="tx1"/>
                </a:solidFill>
                <a:latin typeface="Exo 2" pitchFamily="2" charset="0"/>
                <a:ea typeface="+mn-ea"/>
                <a:cs typeface="+mn-cs"/>
              </a:defRPr>
            </a:lvl3pPr>
            <a:lvl4pPr marL="1371600" algn="l" rtl="0" eaLnBrk="0" fontAlgn="base" hangingPunct="0">
              <a:spcBef>
                <a:spcPct val="0"/>
              </a:spcBef>
              <a:spcAft>
                <a:spcPct val="0"/>
              </a:spcAft>
              <a:defRPr kern="1200">
                <a:solidFill>
                  <a:schemeClr val="tx1"/>
                </a:solidFill>
                <a:latin typeface="Exo 2" pitchFamily="2" charset="0"/>
                <a:ea typeface="+mn-ea"/>
                <a:cs typeface="+mn-cs"/>
              </a:defRPr>
            </a:lvl4pPr>
            <a:lvl5pPr marL="1828800" algn="l" rtl="0" eaLnBrk="0" fontAlgn="base" hangingPunct="0">
              <a:spcBef>
                <a:spcPct val="0"/>
              </a:spcBef>
              <a:spcAft>
                <a:spcPct val="0"/>
              </a:spcAft>
              <a:defRPr kern="1200">
                <a:solidFill>
                  <a:schemeClr val="tx1"/>
                </a:solidFill>
                <a:latin typeface="Exo 2" pitchFamily="2" charset="0"/>
                <a:ea typeface="+mn-ea"/>
                <a:cs typeface="+mn-cs"/>
              </a:defRPr>
            </a:lvl5pPr>
            <a:lvl6pPr marL="2286000" algn="l" defTabSz="914400" rtl="0" eaLnBrk="1" latinLnBrk="0" hangingPunct="1">
              <a:defRPr kern="1200">
                <a:solidFill>
                  <a:schemeClr val="tx1"/>
                </a:solidFill>
                <a:latin typeface="Exo 2" pitchFamily="2" charset="0"/>
                <a:ea typeface="+mn-ea"/>
                <a:cs typeface="+mn-cs"/>
              </a:defRPr>
            </a:lvl6pPr>
            <a:lvl7pPr marL="2743200" algn="l" defTabSz="914400" rtl="0" eaLnBrk="1" latinLnBrk="0" hangingPunct="1">
              <a:defRPr kern="1200">
                <a:solidFill>
                  <a:schemeClr val="tx1"/>
                </a:solidFill>
                <a:latin typeface="Exo 2" pitchFamily="2" charset="0"/>
                <a:ea typeface="+mn-ea"/>
                <a:cs typeface="+mn-cs"/>
              </a:defRPr>
            </a:lvl7pPr>
            <a:lvl8pPr marL="3200400" algn="l" defTabSz="914400" rtl="0" eaLnBrk="1" latinLnBrk="0" hangingPunct="1">
              <a:defRPr kern="1200">
                <a:solidFill>
                  <a:schemeClr val="tx1"/>
                </a:solidFill>
                <a:latin typeface="Exo 2" pitchFamily="2" charset="0"/>
                <a:ea typeface="+mn-ea"/>
                <a:cs typeface="+mn-cs"/>
              </a:defRPr>
            </a:lvl8pPr>
            <a:lvl9pPr marL="3657600" algn="l" defTabSz="914400" rtl="0" eaLnBrk="1" latinLnBrk="0" hangingPunct="1">
              <a:defRPr kern="1200">
                <a:solidFill>
                  <a:schemeClr val="tx1"/>
                </a:solidFill>
                <a:latin typeface="Exo 2" pitchFamily="2" charset="0"/>
                <a:ea typeface="+mn-ea"/>
                <a:cs typeface="+mn-cs"/>
              </a:defRPr>
            </a:lvl9pPr>
          </a:lstStyle>
          <a:p>
            <a:pPr lvl="0" algn="ctr">
              <a:lnSpc>
                <a:spcPct val="85000"/>
              </a:lnSpc>
              <a:defRPr/>
            </a:pPr>
            <a:r>
              <a:rPr lang="en-GB" sz="1600" b="1" dirty="0" err="1">
                <a:solidFill>
                  <a:srgbClr val="000000"/>
                </a:solidFill>
              </a:rPr>
              <a:t>Critères</a:t>
            </a:r>
            <a:r>
              <a:rPr lang="en-GB" sz="1600" b="1" dirty="0">
                <a:solidFill>
                  <a:srgbClr val="000000"/>
                </a:solidFill>
              </a:rPr>
              <a:t> </a:t>
            </a:r>
            <a:r>
              <a:rPr lang="en-GB" sz="1600" b="1" dirty="0" err="1">
                <a:solidFill>
                  <a:srgbClr val="000000"/>
                </a:solidFill>
              </a:rPr>
              <a:t>minimaux</a:t>
            </a:r>
            <a:endParaRPr kumimoji="0" lang="en-GB" sz="1600" b="1" i="0" u="none" strike="noStrike" kern="1200" cap="none" spc="0" normalizeH="0" baseline="0" noProof="0" dirty="0">
              <a:ln>
                <a:noFill/>
              </a:ln>
              <a:solidFill>
                <a:srgbClr val="000000"/>
              </a:solidFill>
              <a:effectLst/>
              <a:uLnTx/>
              <a:uFillTx/>
              <a:latin typeface="Exo 2" pitchFamily="2" charset="0"/>
              <a:ea typeface="+mn-ea"/>
              <a:cs typeface="+mn-cs"/>
            </a:endParaRPr>
          </a:p>
        </p:txBody>
      </p:sp>
      <p:sp>
        <p:nvSpPr>
          <p:cNvPr id="44" name="TextBox 18">
            <a:extLst>
              <a:ext uri="{FF2B5EF4-FFF2-40B4-BE49-F238E27FC236}">
                <a16:creationId xmlns:a16="http://schemas.microsoft.com/office/drawing/2014/main" id="{65FC2E6E-33E6-60C0-17EC-4EEB6398C4FF}"/>
              </a:ext>
            </a:extLst>
          </p:cNvPr>
          <p:cNvSpPr txBox="1"/>
          <p:nvPr/>
        </p:nvSpPr>
        <p:spPr>
          <a:xfrm>
            <a:off x="9775464" y="2256229"/>
            <a:ext cx="1730104" cy="563231"/>
          </a:xfrm>
          <a:prstGeom prst="rect">
            <a:avLst/>
          </a:prstGeom>
          <a:noFill/>
          <a:ln w="19050">
            <a:noFill/>
          </a:ln>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Exo 2" pitchFamily="2" charset="0"/>
                <a:ea typeface="+mn-ea"/>
                <a:cs typeface="+mn-cs"/>
              </a:defRPr>
            </a:lvl1pPr>
            <a:lvl2pPr marL="457200" algn="l" rtl="0" eaLnBrk="0" fontAlgn="base" hangingPunct="0">
              <a:spcBef>
                <a:spcPct val="0"/>
              </a:spcBef>
              <a:spcAft>
                <a:spcPct val="0"/>
              </a:spcAft>
              <a:defRPr kern="1200">
                <a:solidFill>
                  <a:schemeClr val="tx1"/>
                </a:solidFill>
                <a:latin typeface="Exo 2" pitchFamily="2" charset="0"/>
                <a:ea typeface="+mn-ea"/>
                <a:cs typeface="+mn-cs"/>
              </a:defRPr>
            </a:lvl2pPr>
            <a:lvl3pPr marL="914400" algn="l" rtl="0" eaLnBrk="0" fontAlgn="base" hangingPunct="0">
              <a:spcBef>
                <a:spcPct val="0"/>
              </a:spcBef>
              <a:spcAft>
                <a:spcPct val="0"/>
              </a:spcAft>
              <a:defRPr kern="1200">
                <a:solidFill>
                  <a:schemeClr val="tx1"/>
                </a:solidFill>
                <a:latin typeface="Exo 2" pitchFamily="2" charset="0"/>
                <a:ea typeface="+mn-ea"/>
                <a:cs typeface="+mn-cs"/>
              </a:defRPr>
            </a:lvl3pPr>
            <a:lvl4pPr marL="1371600" algn="l" rtl="0" eaLnBrk="0" fontAlgn="base" hangingPunct="0">
              <a:spcBef>
                <a:spcPct val="0"/>
              </a:spcBef>
              <a:spcAft>
                <a:spcPct val="0"/>
              </a:spcAft>
              <a:defRPr kern="1200">
                <a:solidFill>
                  <a:schemeClr val="tx1"/>
                </a:solidFill>
                <a:latin typeface="Exo 2" pitchFamily="2" charset="0"/>
                <a:ea typeface="+mn-ea"/>
                <a:cs typeface="+mn-cs"/>
              </a:defRPr>
            </a:lvl4pPr>
            <a:lvl5pPr marL="1828800" algn="l" rtl="0" eaLnBrk="0" fontAlgn="base" hangingPunct="0">
              <a:spcBef>
                <a:spcPct val="0"/>
              </a:spcBef>
              <a:spcAft>
                <a:spcPct val="0"/>
              </a:spcAft>
              <a:defRPr kern="1200">
                <a:solidFill>
                  <a:schemeClr val="tx1"/>
                </a:solidFill>
                <a:latin typeface="Exo 2" pitchFamily="2" charset="0"/>
                <a:ea typeface="+mn-ea"/>
                <a:cs typeface="+mn-cs"/>
              </a:defRPr>
            </a:lvl5pPr>
            <a:lvl6pPr marL="2286000" algn="l" defTabSz="914400" rtl="0" eaLnBrk="1" latinLnBrk="0" hangingPunct="1">
              <a:defRPr kern="1200">
                <a:solidFill>
                  <a:schemeClr val="tx1"/>
                </a:solidFill>
                <a:latin typeface="Exo 2" pitchFamily="2" charset="0"/>
                <a:ea typeface="+mn-ea"/>
                <a:cs typeface="+mn-cs"/>
              </a:defRPr>
            </a:lvl6pPr>
            <a:lvl7pPr marL="2743200" algn="l" defTabSz="914400" rtl="0" eaLnBrk="1" latinLnBrk="0" hangingPunct="1">
              <a:defRPr kern="1200">
                <a:solidFill>
                  <a:schemeClr val="tx1"/>
                </a:solidFill>
                <a:latin typeface="Exo 2" pitchFamily="2" charset="0"/>
                <a:ea typeface="+mn-ea"/>
                <a:cs typeface="+mn-cs"/>
              </a:defRPr>
            </a:lvl7pPr>
            <a:lvl8pPr marL="3200400" algn="l" defTabSz="914400" rtl="0" eaLnBrk="1" latinLnBrk="0" hangingPunct="1">
              <a:defRPr kern="1200">
                <a:solidFill>
                  <a:schemeClr val="tx1"/>
                </a:solidFill>
                <a:latin typeface="Exo 2" pitchFamily="2" charset="0"/>
                <a:ea typeface="+mn-ea"/>
                <a:cs typeface="+mn-cs"/>
              </a:defRPr>
            </a:lvl8pPr>
            <a:lvl9pPr marL="3657600" algn="l" defTabSz="914400" rtl="0" eaLnBrk="1" latinLnBrk="0" hangingPunct="1">
              <a:defRPr kern="1200">
                <a:solidFill>
                  <a:schemeClr val="tx1"/>
                </a:solidFill>
                <a:latin typeface="Exo 2" pitchFamily="2" charset="0"/>
                <a:ea typeface="+mn-ea"/>
                <a:cs typeface="+mn-cs"/>
              </a:defRPr>
            </a:lvl9pPr>
          </a:lstStyle>
          <a:p>
            <a:pPr lvl="0" algn="ctr">
              <a:lnSpc>
                <a:spcPct val="85000"/>
              </a:lnSpc>
              <a:defRPr/>
            </a:pPr>
            <a:r>
              <a:rPr lang="fr-FR" sz="1200" b="1" dirty="0">
                <a:solidFill>
                  <a:srgbClr val="000000"/>
                </a:solidFill>
              </a:rPr>
              <a:t>Investissements dans la chaîne d'approvisionnement</a:t>
            </a:r>
            <a:endParaRPr kumimoji="0" lang="en-GB" sz="1200" b="1" i="0" u="none" strike="noStrike" kern="1200" cap="none" spc="0" normalizeH="0" baseline="0" noProof="0" dirty="0">
              <a:ln>
                <a:noFill/>
              </a:ln>
              <a:solidFill>
                <a:srgbClr val="000000"/>
              </a:solidFill>
              <a:effectLst/>
              <a:uLnTx/>
              <a:uFillTx/>
              <a:latin typeface="Exo 2" pitchFamily="2" charset="0"/>
              <a:ea typeface="+mn-ea"/>
              <a:cs typeface="+mn-cs"/>
            </a:endParaRPr>
          </a:p>
        </p:txBody>
      </p:sp>
      <p:sp>
        <p:nvSpPr>
          <p:cNvPr id="45" name="Nuoli: Oikea 44">
            <a:extLst>
              <a:ext uri="{FF2B5EF4-FFF2-40B4-BE49-F238E27FC236}">
                <a16:creationId xmlns:a16="http://schemas.microsoft.com/office/drawing/2014/main" id="{D51E8F12-FA32-B28D-0EAA-A1D7A23D3A5A}"/>
              </a:ext>
            </a:extLst>
          </p:cNvPr>
          <p:cNvSpPr/>
          <p:nvPr/>
        </p:nvSpPr>
        <p:spPr>
          <a:xfrm rot="10800000">
            <a:off x="9212878" y="3269999"/>
            <a:ext cx="328497" cy="499485"/>
          </a:xfrm>
          <a:prstGeom prst="right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46" name="TextBox 18">
            <a:extLst>
              <a:ext uri="{FF2B5EF4-FFF2-40B4-BE49-F238E27FC236}">
                <a16:creationId xmlns:a16="http://schemas.microsoft.com/office/drawing/2014/main" id="{06C03269-227D-097C-D68B-9B20BACBFF55}"/>
              </a:ext>
            </a:extLst>
          </p:cNvPr>
          <p:cNvSpPr txBox="1"/>
          <p:nvPr/>
        </p:nvSpPr>
        <p:spPr>
          <a:xfrm>
            <a:off x="9825057" y="4176881"/>
            <a:ext cx="1730104" cy="461665"/>
          </a:xfrm>
          <a:prstGeom prst="rect">
            <a:avLst/>
          </a:prstGeom>
          <a:noFill/>
          <a:ln w="19050">
            <a:noFill/>
          </a:ln>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Exo 2" pitchFamily="2" charset="0"/>
                <a:ea typeface="+mn-ea"/>
                <a:cs typeface="+mn-cs"/>
              </a:defRPr>
            </a:lvl1pPr>
            <a:lvl2pPr marL="457200" algn="l" rtl="0" eaLnBrk="0" fontAlgn="base" hangingPunct="0">
              <a:spcBef>
                <a:spcPct val="0"/>
              </a:spcBef>
              <a:spcAft>
                <a:spcPct val="0"/>
              </a:spcAft>
              <a:defRPr kern="1200">
                <a:solidFill>
                  <a:schemeClr val="tx1"/>
                </a:solidFill>
                <a:latin typeface="Exo 2" pitchFamily="2" charset="0"/>
                <a:ea typeface="+mn-ea"/>
                <a:cs typeface="+mn-cs"/>
              </a:defRPr>
            </a:lvl2pPr>
            <a:lvl3pPr marL="914400" algn="l" rtl="0" eaLnBrk="0" fontAlgn="base" hangingPunct="0">
              <a:spcBef>
                <a:spcPct val="0"/>
              </a:spcBef>
              <a:spcAft>
                <a:spcPct val="0"/>
              </a:spcAft>
              <a:defRPr kern="1200">
                <a:solidFill>
                  <a:schemeClr val="tx1"/>
                </a:solidFill>
                <a:latin typeface="Exo 2" pitchFamily="2" charset="0"/>
                <a:ea typeface="+mn-ea"/>
                <a:cs typeface="+mn-cs"/>
              </a:defRPr>
            </a:lvl3pPr>
            <a:lvl4pPr marL="1371600" algn="l" rtl="0" eaLnBrk="0" fontAlgn="base" hangingPunct="0">
              <a:spcBef>
                <a:spcPct val="0"/>
              </a:spcBef>
              <a:spcAft>
                <a:spcPct val="0"/>
              </a:spcAft>
              <a:defRPr kern="1200">
                <a:solidFill>
                  <a:schemeClr val="tx1"/>
                </a:solidFill>
                <a:latin typeface="Exo 2" pitchFamily="2" charset="0"/>
                <a:ea typeface="+mn-ea"/>
                <a:cs typeface="+mn-cs"/>
              </a:defRPr>
            </a:lvl4pPr>
            <a:lvl5pPr marL="1828800" algn="l" rtl="0" eaLnBrk="0" fontAlgn="base" hangingPunct="0">
              <a:spcBef>
                <a:spcPct val="0"/>
              </a:spcBef>
              <a:spcAft>
                <a:spcPct val="0"/>
              </a:spcAft>
              <a:defRPr kern="1200">
                <a:solidFill>
                  <a:schemeClr val="tx1"/>
                </a:solidFill>
                <a:latin typeface="Exo 2" pitchFamily="2" charset="0"/>
                <a:ea typeface="+mn-ea"/>
                <a:cs typeface="+mn-cs"/>
              </a:defRPr>
            </a:lvl5pPr>
            <a:lvl6pPr marL="2286000" algn="l" defTabSz="914400" rtl="0" eaLnBrk="1" latinLnBrk="0" hangingPunct="1">
              <a:defRPr kern="1200">
                <a:solidFill>
                  <a:schemeClr val="tx1"/>
                </a:solidFill>
                <a:latin typeface="Exo 2" pitchFamily="2" charset="0"/>
                <a:ea typeface="+mn-ea"/>
                <a:cs typeface="+mn-cs"/>
              </a:defRPr>
            </a:lvl6pPr>
            <a:lvl7pPr marL="2743200" algn="l" defTabSz="914400" rtl="0" eaLnBrk="1" latinLnBrk="0" hangingPunct="1">
              <a:defRPr kern="1200">
                <a:solidFill>
                  <a:schemeClr val="tx1"/>
                </a:solidFill>
                <a:latin typeface="Exo 2" pitchFamily="2" charset="0"/>
                <a:ea typeface="+mn-ea"/>
                <a:cs typeface="+mn-cs"/>
              </a:defRPr>
            </a:lvl7pPr>
            <a:lvl8pPr marL="3200400" algn="l" defTabSz="914400" rtl="0" eaLnBrk="1" latinLnBrk="0" hangingPunct="1">
              <a:defRPr kern="1200">
                <a:solidFill>
                  <a:schemeClr val="tx1"/>
                </a:solidFill>
                <a:latin typeface="Exo 2" pitchFamily="2" charset="0"/>
                <a:ea typeface="+mn-ea"/>
                <a:cs typeface="+mn-cs"/>
              </a:defRPr>
            </a:lvl8pPr>
            <a:lvl9pPr marL="3657600" algn="l" defTabSz="914400" rtl="0" eaLnBrk="1" latinLnBrk="0" hangingPunct="1">
              <a:defRPr kern="1200">
                <a:solidFill>
                  <a:schemeClr val="tx1"/>
                </a:solidFill>
                <a:latin typeface="Exo 2" pitchFamily="2" charset="0"/>
                <a:ea typeface="+mn-ea"/>
                <a:cs typeface="+mn-cs"/>
              </a:defRPr>
            </a:lvl9pPr>
          </a:lstStyle>
          <a:p>
            <a:pPr lvl="0" algn="ctr">
              <a:defRPr/>
            </a:pPr>
            <a:r>
              <a:rPr lang="en-GB" sz="1200" b="1" dirty="0">
                <a:solidFill>
                  <a:srgbClr val="000000"/>
                </a:solidFill>
              </a:rPr>
              <a:t>Promotion du commerce </a:t>
            </a:r>
            <a:r>
              <a:rPr lang="en-GB" sz="1200" b="1" dirty="0" err="1">
                <a:solidFill>
                  <a:srgbClr val="000000"/>
                </a:solidFill>
              </a:rPr>
              <a:t>équitable</a:t>
            </a:r>
            <a:endParaRPr kumimoji="0" lang="en-GB" sz="1200" b="1" i="0" u="none" strike="noStrike" kern="1200" cap="none" spc="0" normalizeH="0" baseline="0" noProof="0" dirty="0">
              <a:ln>
                <a:noFill/>
              </a:ln>
              <a:solidFill>
                <a:srgbClr val="000000"/>
              </a:solidFill>
              <a:effectLst/>
              <a:uLnTx/>
              <a:uFillTx/>
              <a:latin typeface="Exo 2" pitchFamily="2" charset="0"/>
              <a:ea typeface="+mn-ea"/>
              <a:cs typeface="+mn-cs"/>
            </a:endParaRPr>
          </a:p>
        </p:txBody>
      </p:sp>
      <p:sp>
        <p:nvSpPr>
          <p:cNvPr id="47" name="Oikea aaltosulje 52">
            <a:extLst>
              <a:ext uri="{FF2B5EF4-FFF2-40B4-BE49-F238E27FC236}">
                <a16:creationId xmlns:a16="http://schemas.microsoft.com/office/drawing/2014/main" id="{F96D2EDC-D338-E56E-61F4-F1C73059E433}"/>
              </a:ext>
            </a:extLst>
          </p:cNvPr>
          <p:cNvSpPr/>
          <p:nvPr/>
        </p:nvSpPr>
        <p:spPr>
          <a:xfrm>
            <a:off x="2641743" y="2210212"/>
            <a:ext cx="306141" cy="2612348"/>
          </a:xfrm>
          <a:prstGeom prst="rightBrace">
            <a:avLst>
              <a:gd name="adj1" fmla="val 41540"/>
              <a:gd name="adj2" fmla="val 5024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Exo 2"/>
              <a:ea typeface="+mn-ea"/>
              <a:cs typeface="+mn-cs"/>
            </a:endParaRPr>
          </a:p>
        </p:txBody>
      </p:sp>
      <p:sp>
        <p:nvSpPr>
          <p:cNvPr id="49" name="TextBox 18">
            <a:extLst>
              <a:ext uri="{FF2B5EF4-FFF2-40B4-BE49-F238E27FC236}">
                <a16:creationId xmlns:a16="http://schemas.microsoft.com/office/drawing/2014/main" id="{090BF054-7E46-A065-C3D6-E18FD173F66D}"/>
              </a:ext>
            </a:extLst>
          </p:cNvPr>
          <p:cNvSpPr txBox="1"/>
          <p:nvPr/>
        </p:nvSpPr>
        <p:spPr>
          <a:xfrm>
            <a:off x="9816501" y="2966964"/>
            <a:ext cx="1730104" cy="406265"/>
          </a:xfrm>
          <a:prstGeom prst="rect">
            <a:avLst/>
          </a:prstGeom>
          <a:noFill/>
          <a:ln w="19050">
            <a:noFill/>
          </a:ln>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Exo 2" pitchFamily="2" charset="0"/>
                <a:ea typeface="+mn-ea"/>
                <a:cs typeface="+mn-cs"/>
              </a:defRPr>
            </a:lvl1pPr>
            <a:lvl2pPr marL="457200" algn="l" rtl="0" eaLnBrk="0" fontAlgn="base" hangingPunct="0">
              <a:spcBef>
                <a:spcPct val="0"/>
              </a:spcBef>
              <a:spcAft>
                <a:spcPct val="0"/>
              </a:spcAft>
              <a:defRPr kern="1200">
                <a:solidFill>
                  <a:schemeClr val="tx1"/>
                </a:solidFill>
                <a:latin typeface="Exo 2" pitchFamily="2" charset="0"/>
                <a:ea typeface="+mn-ea"/>
                <a:cs typeface="+mn-cs"/>
              </a:defRPr>
            </a:lvl2pPr>
            <a:lvl3pPr marL="914400" algn="l" rtl="0" eaLnBrk="0" fontAlgn="base" hangingPunct="0">
              <a:spcBef>
                <a:spcPct val="0"/>
              </a:spcBef>
              <a:spcAft>
                <a:spcPct val="0"/>
              </a:spcAft>
              <a:defRPr kern="1200">
                <a:solidFill>
                  <a:schemeClr val="tx1"/>
                </a:solidFill>
                <a:latin typeface="Exo 2" pitchFamily="2" charset="0"/>
                <a:ea typeface="+mn-ea"/>
                <a:cs typeface="+mn-cs"/>
              </a:defRPr>
            </a:lvl3pPr>
            <a:lvl4pPr marL="1371600" algn="l" rtl="0" eaLnBrk="0" fontAlgn="base" hangingPunct="0">
              <a:spcBef>
                <a:spcPct val="0"/>
              </a:spcBef>
              <a:spcAft>
                <a:spcPct val="0"/>
              </a:spcAft>
              <a:defRPr kern="1200">
                <a:solidFill>
                  <a:schemeClr val="tx1"/>
                </a:solidFill>
                <a:latin typeface="Exo 2" pitchFamily="2" charset="0"/>
                <a:ea typeface="+mn-ea"/>
                <a:cs typeface="+mn-cs"/>
              </a:defRPr>
            </a:lvl4pPr>
            <a:lvl5pPr marL="1828800" algn="l" rtl="0" eaLnBrk="0" fontAlgn="base" hangingPunct="0">
              <a:spcBef>
                <a:spcPct val="0"/>
              </a:spcBef>
              <a:spcAft>
                <a:spcPct val="0"/>
              </a:spcAft>
              <a:defRPr kern="1200">
                <a:solidFill>
                  <a:schemeClr val="tx1"/>
                </a:solidFill>
                <a:latin typeface="Exo 2" pitchFamily="2" charset="0"/>
                <a:ea typeface="+mn-ea"/>
                <a:cs typeface="+mn-cs"/>
              </a:defRPr>
            </a:lvl5pPr>
            <a:lvl6pPr marL="2286000" algn="l" defTabSz="914400" rtl="0" eaLnBrk="1" latinLnBrk="0" hangingPunct="1">
              <a:defRPr kern="1200">
                <a:solidFill>
                  <a:schemeClr val="tx1"/>
                </a:solidFill>
                <a:latin typeface="Exo 2" pitchFamily="2" charset="0"/>
                <a:ea typeface="+mn-ea"/>
                <a:cs typeface="+mn-cs"/>
              </a:defRPr>
            </a:lvl6pPr>
            <a:lvl7pPr marL="2743200" algn="l" defTabSz="914400" rtl="0" eaLnBrk="1" latinLnBrk="0" hangingPunct="1">
              <a:defRPr kern="1200">
                <a:solidFill>
                  <a:schemeClr val="tx1"/>
                </a:solidFill>
                <a:latin typeface="Exo 2" pitchFamily="2" charset="0"/>
                <a:ea typeface="+mn-ea"/>
                <a:cs typeface="+mn-cs"/>
              </a:defRPr>
            </a:lvl7pPr>
            <a:lvl8pPr marL="3200400" algn="l" defTabSz="914400" rtl="0" eaLnBrk="1" latinLnBrk="0" hangingPunct="1">
              <a:defRPr kern="1200">
                <a:solidFill>
                  <a:schemeClr val="tx1"/>
                </a:solidFill>
                <a:latin typeface="Exo 2" pitchFamily="2" charset="0"/>
                <a:ea typeface="+mn-ea"/>
                <a:cs typeface="+mn-cs"/>
              </a:defRPr>
            </a:lvl8pPr>
            <a:lvl9pPr marL="3657600" algn="l" defTabSz="914400" rtl="0" eaLnBrk="1" latinLnBrk="0" hangingPunct="1">
              <a:defRPr kern="1200">
                <a:solidFill>
                  <a:schemeClr val="tx1"/>
                </a:solidFill>
                <a:latin typeface="Exo 2" pitchFamily="2" charset="0"/>
                <a:ea typeface="+mn-ea"/>
                <a:cs typeface="+mn-cs"/>
              </a:defRPr>
            </a:lvl9pPr>
          </a:lstStyle>
          <a:p>
            <a:pPr lvl="0" algn="ctr">
              <a:lnSpc>
                <a:spcPct val="85000"/>
              </a:lnSpc>
              <a:defRPr/>
            </a:pPr>
            <a:r>
              <a:rPr lang="en-GB" sz="1200" b="1" dirty="0" err="1">
                <a:solidFill>
                  <a:srgbClr val="000000"/>
                </a:solidFill>
              </a:rPr>
              <a:t>Soutien</a:t>
            </a:r>
            <a:r>
              <a:rPr lang="en-GB" sz="1200" b="1" dirty="0">
                <a:solidFill>
                  <a:srgbClr val="000000"/>
                </a:solidFill>
              </a:rPr>
              <a:t> aux </a:t>
            </a:r>
            <a:r>
              <a:rPr lang="en-GB" sz="1200" b="1" dirty="0" err="1">
                <a:solidFill>
                  <a:srgbClr val="000000"/>
                </a:solidFill>
              </a:rPr>
              <a:t>producteurs</a:t>
            </a:r>
            <a:endParaRPr kumimoji="0" lang="en-GB" sz="1200" b="1" i="0" u="none" strike="noStrike" kern="1200" cap="none" spc="0" normalizeH="0" baseline="0" noProof="0" dirty="0">
              <a:ln>
                <a:noFill/>
              </a:ln>
              <a:solidFill>
                <a:srgbClr val="000000"/>
              </a:solidFill>
              <a:effectLst/>
              <a:uLnTx/>
              <a:uFillTx/>
              <a:latin typeface="Exo 2" pitchFamily="2" charset="0"/>
              <a:ea typeface="+mn-ea"/>
              <a:cs typeface="+mn-cs"/>
            </a:endParaRPr>
          </a:p>
        </p:txBody>
      </p:sp>
      <p:sp>
        <p:nvSpPr>
          <p:cNvPr id="50" name="TextBox 18">
            <a:extLst>
              <a:ext uri="{FF2B5EF4-FFF2-40B4-BE49-F238E27FC236}">
                <a16:creationId xmlns:a16="http://schemas.microsoft.com/office/drawing/2014/main" id="{9FE25308-4A82-1D64-4AF5-9CDA40575103}"/>
              </a:ext>
            </a:extLst>
          </p:cNvPr>
          <p:cNvSpPr txBox="1"/>
          <p:nvPr/>
        </p:nvSpPr>
        <p:spPr>
          <a:xfrm>
            <a:off x="9816501" y="3600693"/>
            <a:ext cx="1730104" cy="406265"/>
          </a:xfrm>
          <a:prstGeom prst="rect">
            <a:avLst/>
          </a:prstGeom>
          <a:noFill/>
          <a:ln w="19050">
            <a:noFill/>
          </a:ln>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Exo 2" pitchFamily="2" charset="0"/>
                <a:ea typeface="+mn-ea"/>
                <a:cs typeface="+mn-cs"/>
              </a:defRPr>
            </a:lvl1pPr>
            <a:lvl2pPr marL="457200" algn="l" rtl="0" eaLnBrk="0" fontAlgn="base" hangingPunct="0">
              <a:spcBef>
                <a:spcPct val="0"/>
              </a:spcBef>
              <a:spcAft>
                <a:spcPct val="0"/>
              </a:spcAft>
              <a:defRPr kern="1200">
                <a:solidFill>
                  <a:schemeClr val="tx1"/>
                </a:solidFill>
                <a:latin typeface="Exo 2" pitchFamily="2" charset="0"/>
                <a:ea typeface="+mn-ea"/>
                <a:cs typeface="+mn-cs"/>
              </a:defRPr>
            </a:lvl2pPr>
            <a:lvl3pPr marL="914400" algn="l" rtl="0" eaLnBrk="0" fontAlgn="base" hangingPunct="0">
              <a:spcBef>
                <a:spcPct val="0"/>
              </a:spcBef>
              <a:spcAft>
                <a:spcPct val="0"/>
              </a:spcAft>
              <a:defRPr kern="1200">
                <a:solidFill>
                  <a:schemeClr val="tx1"/>
                </a:solidFill>
                <a:latin typeface="Exo 2" pitchFamily="2" charset="0"/>
                <a:ea typeface="+mn-ea"/>
                <a:cs typeface="+mn-cs"/>
              </a:defRPr>
            </a:lvl3pPr>
            <a:lvl4pPr marL="1371600" algn="l" rtl="0" eaLnBrk="0" fontAlgn="base" hangingPunct="0">
              <a:spcBef>
                <a:spcPct val="0"/>
              </a:spcBef>
              <a:spcAft>
                <a:spcPct val="0"/>
              </a:spcAft>
              <a:defRPr kern="1200">
                <a:solidFill>
                  <a:schemeClr val="tx1"/>
                </a:solidFill>
                <a:latin typeface="Exo 2" pitchFamily="2" charset="0"/>
                <a:ea typeface="+mn-ea"/>
                <a:cs typeface="+mn-cs"/>
              </a:defRPr>
            </a:lvl4pPr>
            <a:lvl5pPr marL="1828800" algn="l" rtl="0" eaLnBrk="0" fontAlgn="base" hangingPunct="0">
              <a:spcBef>
                <a:spcPct val="0"/>
              </a:spcBef>
              <a:spcAft>
                <a:spcPct val="0"/>
              </a:spcAft>
              <a:defRPr kern="1200">
                <a:solidFill>
                  <a:schemeClr val="tx1"/>
                </a:solidFill>
                <a:latin typeface="Exo 2" pitchFamily="2" charset="0"/>
                <a:ea typeface="+mn-ea"/>
                <a:cs typeface="+mn-cs"/>
              </a:defRPr>
            </a:lvl5pPr>
            <a:lvl6pPr marL="2286000" algn="l" defTabSz="914400" rtl="0" eaLnBrk="1" latinLnBrk="0" hangingPunct="1">
              <a:defRPr kern="1200">
                <a:solidFill>
                  <a:schemeClr val="tx1"/>
                </a:solidFill>
                <a:latin typeface="Exo 2" pitchFamily="2" charset="0"/>
                <a:ea typeface="+mn-ea"/>
                <a:cs typeface="+mn-cs"/>
              </a:defRPr>
            </a:lvl6pPr>
            <a:lvl7pPr marL="2743200" algn="l" defTabSz="914400" rtl="0" eaLnBrk="1" latinLnBrk="0" hangingPunct="1">
              <a:defRPr kern="1200">
                <a:solidFill>
                  <a:schemeClr val="tx1"/>
                </a:solidFill>
                <a:latin typeface="Exo 2" pitchFamily="2" charset="0"/>
                <a:ea typeface="+mn-ea"/>
                <a:cs typeface="+mn-cs"/>
              </a:defRPr>
            </a:lvl7pPr>
            <a:lvl8pPr marL="3200400" algn="l" defTabSz="914400" rtl="0" eaLnBrk="1" latinLnBrk="0" hangingPunct="1">
              <a:defRPr kern="1200">
                <a:solidFill>
                  <a:schemeClr val="tx1"/>
                </a:solidFill>
                <a:latin typeface="Exo 2" pitchFamily="2" charset="0"/>
                <a:ea typeface="+mn-ea"/>
                <a:cs typeface="+mn-cs"/>
              </a:defRPr>
            </a:lvl8pPr>
            <a:lvl9pPr marL="3657600" algn="l" defTabSz="914400" rtl="0" eaLnBrk="1" latinLnBrk="0" hangingPunct="1">
              <a:defRPr kern="1200">
                <a:solidFill>
                  <a:schemeClr val="tx1"/>
                </a:solidFill>
                <a:latin typeface="Exo 2" pitchFamily="2" charset="0"/>
                <a:ea typeface="+mn-ea"/>
                <a:cs typeface="+mn-cs"/>
              </a:defRPr>
            </a:lvl9pPr>
          </a:lstStyle>
          <a:p>
            <a:pPr lvl="0" algn="ctr">
              <a:lnSpc>
                <a:spcPct val="85000"/>
              </a:lnSpc>
              <a:defRPr/>
            </a:pPr>
            <a:r>
              <a:rPr lang="en-GB" sz="1200" b="1" dirty="0">
                <a:solidFill>
                  <a:srgbClr val="000000"/>
                </a:solidFill>
              </a:rPr>
              <a:t>Programmes Fairtrade</a:t>
            </a:r>
            <a:endParaRPr kumimoji="0" lang="en-GB" sz="1200" b="1" i="0" u="none" strike="noStrike" kern="1200" cap="none" spc="0" normalizeH="0" baseline="0" noProof="0" dirty="0">
              <a:ln>
                <a:noFill/>
              </a:ln>
              <a:solidFill>
                <a:srgbClr val="000000"/>
              </a:solidFill>
              <a:effectLst/>
              <a:uLnTx/>
              <a:uFillTx/>
              <a:latin typeface="Exo 2" pitchFamily="2" charset="0"/>
              <a:ea typeface="+mn-ea"/>
              <a:cs typeface="+mn-cs"/>
            </a:endParaRPr>
          </a:p>
        </p:txBody>
      </p:sp>
      <p:sp>
        <p:nvSpPr>
          <p:cNvPr id="51" name="TextBox 18">
            <a:extLst>
              <a:ext uri="{FF2B5EF4-FFF2-40B4-BE49-F238E27FC236}">
                <a16:creationId xmlns:a16="http://schemas.microsoft.com/office/drawing/2014/main" id="{A3B12515-B500-0210-F3E5-4BCD6DCB377B}"/>
              </a:ext>
            </a:extLst>
          </p:cNvPr>
          <p:cNvSpPr txBox="1"/>
          <p:nvPr/>
        </p:nvSpPr>
        <p:spPr>
          <a:xfrm rot="5400000">
            <a:off x="7673743" y="3290190"/>
            <a:ext cx="2395523" cy="400110"/>
          </a:xfrm>
          <a:prstGeom prst="rect">
            <a:avLst/>
          </a:prstGeom>
          <a:noFill/>
          <a:ln w="19050">
            <a:noFill/>
          </a:ln>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Exo 2" pitchFamily="2" charset="0"/>
                <a:ea typeface="+mn-ea"/>
                <a:cs typeface="+mn-cs"/>
              </a:defRPr>
            </a:lvl1pPr>
            <a:lvl2pPr marL="457200" algn="l" rtl="0" eaLnBrk="0" fontAlgn="base" hangingPunct="0">
              <a:spcBef>
                <a:spcPct val="0"/>
              </a:spcBef>
              <a:spcAft>
                <a:spcPct val="0"/>
              </a:spcAft>
              <a:defRPr kern="1200">
                <a:solidFill>
                  <a:schemeClr val="tx1"/>
                </a:solidFill>
                <a:latin typeface="Exo 2" pitchFamily="2" charset="0"/>
                <a:ea typeface="+mn-ea"/>
                <a:cs typeface="+mn-cs"/>
              </a:defRPr>
            </a:lvl2pPr>
            <a:lvl3pPr marL="914400" algn="l" rtl="0" eaLnBrk="0" fontAlgn="base" hangingPunct="0">
              <a:spcBef>
                <a:spcPct val="0"/>
              </a:spcBef>
              <a:spcAft>
                <a:spcPct val="0"/>
              </a:spcAft>
              <a:defRPr kern="1200">
                <a:solidFill>
                  <a:schemeClr val="tx1"/>
                </a:solidFill>
                <a:latin typeface="Exo 2" pitchFamily="2" charset="0"/>
                <a:ea typeface="+mn-ea"/>
                <a:cs typeface="+mn-cs"/>
              </a:defRPr>
            </a:lvl3pPr>
            <a:lvl4pPr marL="1371600" algn="l" rtl="0" eaLnBrk="0" fontAlgn="base" hangingPunct="0">
              <a:spcBef>
                <a:spcPct val="0"/>
              </a:spcBef>
              <a:spcAft>
                <a:spcPct val="0"/>
              </a:spcAft>
              <a:defRPr kern="1200">
                <a:solidFill>
                  <a:schemeClr val="tx1"/>
                </a:solidFill>
                <a:latin typeface="Exo 2" pitchFamily="2" charset="0"/>
                <a:ea typeface="+mn-ea"/>
                <a:cs typeface="+mn-cs"/>
              </a:defRPr>
            </a:lvl4pPr>
            <a:lvl5pPr marL="1828800" algn="l" rtl="0" eaLnBrk="0" fontAlgn="base" hangingPunct="0">
              <a:spcBef>
                <a:spcPct val="0"/>
              </a:spcBef>
              <a:spcAft>
                <a:spcPct val="0"/>
              </a:spcAft>
              <a:defRPr kern="1200">
                <a:solidFill>
                  <a:schemeClr val="tx1"/>
                </a:solidFill>
                <a:latin typeface="Exo 2" pitchFamily="2" charset="0"/>
                <a:ea typeface="+mn-ea"/>
                <a:cs typeface="+mn-cs"/>
              </a:defRPr>
            </a:lvl5pPr>
            <a:lvl6pPr marL="2286000" algn="l" defTabSz="914400" rtl="0" eaLnBrk="1" latinLnBrk="0" hangingPunct="1">
              <a:defRPr kern="1200">
                <a:solidFill>
                  <a:schemeClr val="tx1"/>
                </a:solidFill>
                <a:latin typeface="Exo 2" pitchFamily="2" charset="0"/>
                <a:ea typeface="+mn-ea"/>
                <a:cs typeface="+mn-cs"/>
              </a:defRPr>
            </a:lvl6pPr>
            <a:lvl7pPr marL="2743200" algn="l" defTabSz="914400" rtl="0" eaLnBrk="1" latinLnBrk="0" hangingPunct="1">
              <a:defRPr kern="1200">
                <a:solidFill>
                  <a:schemeClr val="tx1"/>
                </a:solidFill>
                <a:latin typeface="Exo 2" pitchFamily="2" charset="0"/>
                <a:ea typeface="+mn-ea"/>
                <a:cs typeface="+mn-cs"/>
              </a:defRPr>
            </a:lvl7pPr>
            <a:lvl8pPr marL="3200400" algn="l" defTabSz="914400" rtl="0" eaLnBrk="1" latinLnBrk="0" hangingPunct="1">
              <a:defRPr kern="1200">
                <a:solidFill>
                  <a:schemeClr val="tx1"/>
                </a:solidFill>
                <a:latin typeface="Exo 2" pitchFamily="2" charset="0"/>
                <a:ea typeface="+mn-ea"/>
                <a:cs typeface="+mn-cs"/>
              </a:defRPr>
            </a:lvl8pPr>
            <a:lvl9pPr marL="3657600" algn="l" defTabSz="914400" rtl="0" eaLnBrk="1" latinLnBrk="0" hangingPunct="1">
              <a:defRPr kern="1200">
                <a:solidFill>
                  <a:schemeClr val="tx1"/>
                </a:solidFill>
                <a:latin typeface="Exo 2" pitchFamily="2"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a:ln>
                  <a:noFill/>
                </a:ln>
                <a:solidFill>
                  <a:srgbClr val="000000"/>
                </a:solidFill>
                <a:effectLst/>
                <a:uLnTx/>
                <a:uFillTx/>
                <a:latin typeface="Exo 2" pitchFamily="2" charset="0"/>
                <a:ea typeface="+mn-ea"/>
                <a:cs typeface="+mn-cs"/>
              </a:rPr>
              <a:t>Plan d'action</a:t>
            </a:r>
          </a:p>
        </p:txBody>
      </p:sp>
      <p:sp>
        <p:nvSpPr>
          <p:cNvPr id="52" name="Oikea aaltosulje 52">
            <a:extLst>
              <a:ext uri="{FF2B5EF4-FFF2-40B4-BE49-F238E27FC236}">
                <a16:creationId xmlns:a16="http://schemas.microsoft.com/office/drawing/2014/main" id="{14FFF146-C0B2-E4B2-3C59-436024C46BE9}"/>
              </a:ext>
            </a:extLst>
          </p:cNvPr>
          <p:cNvSpPr/>
          <p:nvPr/>
        </p:nvSpPr>
        <p:spPr>
          <a:xfrm rot="10800000">
            <a:off x="9515315" y="2216911"/>
            <a:ext cx="306141" cy="2612348"/>
          </a:xfrm>
          <a:prstGeom prst="rightBrace">
            <a:avLst>
              <a:gd name="adj1" fmla="val 41540"/>
              <a:gd name="adj2" fmla="val 5024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Exo 2"/>
              <a:ea typeface="+mn-ea"/>
              <a:cs typeface="+mn-cs"/>
            </a:endParaRPr>
          </a:p>
        </p:txBody>
      </p:sp>
      <p:sp>
        <p:nvSpPr>
          <p:cNvPr id="53" name="Nuoli: Oikea 52">
            <a:extLst>
              <a:ext uri="{FF2B5EF4-FFF2-40B4-BE49-F238E27FC236}">
                <a16:creationId xmlns:a16="http://schemas.microsoft.com/office/drawing/2014/main" id="{E92F65BC-2103-26AF-5273-ACED0519412F}"/>
              </a:ext>
            </a:extLst>
          </p:cNvPr>
          <p:cNvSpPr/>
          <p:nvPr/>
        </p:nvSpPr>
        <p:spPr>
          <a:xfrm>
            <a:off x="9348928" y="3274667"/>
            <a:ext cx="328497" cy="499485"/>
          </a:xfrm>
          <a:prstGeom prst="right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54" name="Nuoli: Viisikulmio 53">
            <a:extLst>
              <a:ext uri="{FF2B5EF4-FFF2-40B4-BE49-F238E27FC236}">
                <a16:creationId xmlns:a16="http://schemas.microsoft.com/office/drawing/2014/main" id="{4D0A551E-AB73-BAF7-3EFF-6B0183916C9B}"/>
              </a:ext>
            </a:extLst>
          </p:cNvPr>
          <p:cNvSpPr/>
          <p:nvPr/>
        </p:nvSpPr>
        <p:spPr>
          <a:xfrm>
            <a:off x="3077591" y="2252301"/>
            <a:ext cx="1971938" cy="2470295"/>
          </a:xfrm>
          <a:prstGeom prst="homePlate">
            <a:avLst>
              <a:gd name="adj" fmla="val 19062"/>
            </a:avLst>
          </a:prstGeom>
          <a:solidFill>
            <a:srgbClr val="95FD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55" name="TextBox 18">
            <a:extLst>
              <a:ext uri="{FF2B5EF4-FFF2-40B4-BE49-F238E27FC236}">
                <a16:creationId xmlns:a16="http://schemas.microsoft.com/office/drawing/2014/main" id="{31586E3E-F1C4-4DDA-937C-FC4797E45D39}"/>
              </a:ext>
            </a:extLst>
          </p:cNvPr>
          <p:cNvSpPr txBox="1"/>
          <p:nvPr/>
        </p:nvSpPr>
        <p:spPr>
          <a:xfrm>
            <a:off x="3095049" y="2425038"/>
            <a:ext cx="1971938" cy="892552"/>
          </a:xfrm>
          <a:prstGeom prst="rect">
            <a:avLst/>
          </a:prstGeom>
          <a:noFill/>
          <a:ln w="19050">
            <a:noFill/>
          </a:ln>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Exo 2" pitchFamily="2" charset="0"/>
                <a:ea typeface="+mn-ea"/>
                <a:cs typeface="+mn-cs"/>
              </a:defRPr>
            </a:lvl1pPr>
            <a:lvl2pPr marL="457200" algn="l" rtl="0" eaLnBrk="0" fontAlgn="base" hangingPunct="0">
              <a:spcBef>
                <a:spcPct val="0"/>
              </a:spcBef>
              <a:spcAft>
                <a:spcPct val="0"/>
              </a:spcAft>
              <a:defRPr kern="1200">
                <a:solidFill>
                  <a:schemeClr val="tx1"/>
                </a:solidFill>
                <a:latin typeface="Exo 2" pitchFamily="2" charset="0"/>
                <a:ea typeface="+mn-ea"/>
                <a:cs typeface="+mn-cs"/>
              </a:defRPr>
            </a:lvl2pPr>
            <a:lvl3pPr marL="914400" algn="l" rtl="0" eaLnBrk="0" fontAlgn="base" hangingPunct="0">
              <a:spcBef>
                <a:spcPct val="0"/>
              </a:spcBef>
              <a:spcAft>
                <a:spcPct val="0"/>
              </a:spcAft>
              <a:defRPr kern="1200">
                <a:solidFill>
                  <a:schemeClr val="tx1"/>
                </a:solidFill>
                <a:latin typeface="Exo 2" pitchFamily="2" charset="0"/>
                <a:ea typeface="+mn-ea"/>
                <a:cs typeface="+mn-cs"/>
              </a:defRPr>
            </a:lvl3pPr>
            <a:lvl4pPr marL="1371600" algn="l" rtl="0" eaLnBrk="0" fontAlgn="base" hangingPunct="0">
              <a:spcBef>
                <a:spcPct val="0"/>
              </a:spcBef>
              <a:spcAft>
                <a:spcPct val="0"/>
              </a:spcAft>
              <a:defRPr kern="1200">
                <a:solidFill>
                  <a:schemeClr val="tx1"/>
                </a:solidFill>
                <a:latin typeface="Exo 2" pitchFamily="2" charset="0"/>
                <a:ea typeface="+mn-ea"/>
                <a:cs typeface="+mn-cs"/>
              </a:defRPr>
            </a:lvl4pPr>
            <a:lvl5pPr marL="1828800" algn="l" rtl="0" eaLnBrk="0" fontAlgn="base" hangingPunct="0">
              <a:spcBef>
                <a:spcPct val="0"/>
              </a:spcBef>
              <a:spcAft>
                <a:spcPct val="0"/>
              </a:spcAft>
              <a:defRPr kern="1200">
                <a:solidFill>
                  <a:schemeClr val="tx1"/>
                </a:solidFill>
                <a:latin typeface="Exo 2" pitchFamily="2" charset="0"/>
                <a:ea typeface="+mn-ea"/>
                <a:cs typeface="+mn-cs"/>
              </a:defRPr>
            </a:lvl5pPr>
            <a:lvl6pPr marL="2286000" algn="l" defTabSz="914400" rtl="0" eaLnBrk="1" latinLnBrk="0" hangingPunct="1">
              <a:defRPr kern="1200">
                <a:solidFill>
                  <a:schemeClr val="tx1"/>
                </a:solidFill>
                <a:latin typeface="Exo 2" pitchFamily="2" charset="0"/>
                <a:ea typeface="+mn-ea"/>
                <a:cs typeface="+mn-cs"/>
              </a:defRPr>
            </a:lvl6pPr>
            <a:lvl7pPr marL="2743200" algn="l" defTabSz="914400" rtl="0" eaLnBrk="1" latinLnBrk="0" hangingPunct="1">
              <a:defRPr kern="1200">
                <a:solidFill>
                  <a:schemeClr val="tx1"/>
                </a:solidFill>
                <a:latin typeface="Exo 2" pitchFamily="2" charset="0"/>
                <a:ea typeface="+mn-ea"/>
                <a:cs typeface="+mn-cs"/>
              </a:defRPr>
            </a:lvl7pPr>
            <a:lvl8pPr marL="3200400" algn="l" defTabSz="914400" rtl="0" eaLnBrk="1" latinLnBrk="0" hangingPunct="1">
              <a:defRPr kern="1200">
                <a:solidFill>
                  <a:schemeClr val="tx1"/>
                </a:solidFill>
                <a:latin typeface="Exo 2" pitchFamily="2" charset="0"/>
                <a:ea typeface="+mn-ea"/>
                <a:cs typeface="+mn-cs"/>
              </a:defRPr>
            </a:lvl8pPr>
            <a:lvl9pPr marL="3657600" algn="l" defTabSz="914400" rtl="0" eaLnBrk="1" latinLnBrk="0" hangingPunct="1">
              <a:defRPr kern="1200">
                <a:solidFill>
                  <a:schemeClr val="tx1"/>
                </a:solidFill>
                <a:latin typeface="Exo 2" pitchFamily="2"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300" b="1" i="0" u="none" strike="noStrike" kern="1200" cap="none" spc="0" normalizeH="0" baseline="0" noProof="0" dirty="0">
                <a:ln>
                  <a:noFill/>
                </a:ln>
                <a:solidFill>
                  <a:prstClr val="black"/>
                </a:solidFill>
                <a:effectLst/>
                <a:uLnTx/>
                <a:uFillTx/>
                <a:latin typeface="Exo 2" pitchFamily="2" charset="0"/>
                <a:ea typeface="+mn-ea"/>
                <a:cs typeface="+mn-cs"/>
              </a:rPr>
              <a:t>Auto-</a:t>
            </a:r>
            <a:r>
              <a:rPr kumimoji="0" lang="en-GB" sz="1300" b="1" i="0" u="none" strike="noStrike" kern="1200" cap="none" spc="0" normalizeH="0" baseline="0" noProof="0" dirty="0" err="1">
                <a:ln>
                  <a:noFill/>
                </a:ln>
                <a:solidFill>
                  <a:prstClr val="black"/>
                </a:solidFill>
                <a:effectLst/>
                <a:uLnTx/>
                <a:uFillTx/>
                <a:latin typeface="Exo 2" pitchFamily="2" charset="0"/>
                <a:ea typeface="+mn-ea"/>
                <a:cs typeface="+mn-cs"/>
              </a:rPr>
              <a:t>évaluation</a:t>
            </a:r>
            <a:r>
              <a:rPr kumimoji="0" lang="en-GB" sz="1300" b="1" i="0" u="none" strike="noStrike" kern="1200" cap="none" spc="0" normalizeH="0" baseline="0" noProof="0" dirty="0">
                <a:ln>
                  <a:noFill/>
                </a:ln>
                <a:solidFill>
                  <a:prstClr val="black"/>
                </a:solidFill>
                <a:effectLst/>
                <a:uLnTx/>
                <a:uFillTx/>
                <a:latin typeface="Exo 2" pitchFamily="2"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300" b="0" i="0" u="none" strike="noStrike" kern="1200" cap="none" spc="0" normalizeH="0" baseline="0" noProof="0" dirty="0" err="1">
                <a:ln>
                  <a:noFill/>
                </a:ln>
                <a:solidFill>
                  <a:prstClr val="black"/>
                </a:solidFill>
                <a:effectLst/>
                <a:uLnTx/>
                <a:uFillTx/>
                <a:latin typeface="Exo 2" pitchFamily="2" charset="0"/>
                <a:ea typeface="+mn-ea"/>
                <a:cs typeface="+mn-cs"/>
              </a:rPr>
              <a:t>Outil</a:t>
            </a:r>
            <a:r>
              <a:rPr kumimoji="0" lang="en-GB" sz="1300" b="0" i="0" u="none" strike="noStrike" kern="1200" cap="none" spc="0" normalizeH="0" baseline="0" noProof="0" dirty="0">
                <a:ln>
                  <a:noFill/>
                </a:ln>
                <a:solidFill>
                  <a:prstClr val="black"/>
                </a:solidFill>
                <a:effectLst/>
                <a:uLnTx/>
                <a:uFillTx/>
                <a:latin typeface="Exo 2" pitchFamily="2" charset="0"/>
                <a:ea typeface="+mn-ea"/>
                <a:cs typeface="+mn-cs"/>
              </a:rPr>
              <a:t> </a:t>
            </a:r>
            <a:r>
              <a:rPr kumimoji="0" lang="en-GB" sz="1300" b="0" i="0" u="none" strike="noStrike" kern="1200" cap="none" spc="0" normalizeH="0" baseline="0" noProof="0" dirty="0" err="1">
                <a:ln>
                  <a:noFill/>
                </a:ln>
                <a:solidFill>
                  <a:prstClr val="black"/>
                </a:solidFill>
                <a:effectLst/>
                <a:uLnTx/>
                <a:uFillTx/>
                <a:latin typeface="Exo 2" pitchFamily="2" charset="0"/>
                <a:ea typeface="+mn-ea"/>
                <a:cs typeface="+mn-cs"/>
              </a:rPr>
              <a:t>d'évaluation</a:t>
            </a:r>
            <a:r>
              <a:rPr kumimoji="0" lang="en-GB" sz="1300" b="0" i="0" u="none" strike="noStrike" kern="1200" cap="none" spc="0" normalizeH="0" baseline="0" noProof="0" dirty="0">
                <a:ln>
                  <a:noFill/>
                </a:ln>
                <a:solidFill>
                  <a:prstClr val="black"/>
                </a:solidFill>
                <a:effectLst/>
                <a:uLnTx/>
                <a:uFillTx/>
                <a:latin typeface="Exo 2" pitchFamily="2" charset="0"/>
                <a:ea typeface="+mn-ea"/>
                <a:cs typeface="+mn-cs"/>
              </a:rPr>
              <a:t> des </a:t>
            </a:r>
            <a:r>
              <a:rPr kumimoji="0" lang="en-GB" sz="1300" b="0" i="0" u="none" strike="noStrike" kern="1200" cap="none" spc="0" normalizeH="0" baseline="0" noProof="0" dirty="0" err="1">
                <a:ln>
                  <a:noFill/>
                </a:ln>
                <a:solidFill>
                  <a:prstClr val="black"/>
                </a:solidFill>
                <a:effectLst/>
                <a:uLnTx/>
                <a:uFillTx/>
                <a:latin typeface="Exo 2" pitchFamily="2" charset="0"/>
                <a:ea typeface="+mn-ea"/>
                <a:cs typeface="+mn-cs"/>
              </a:rPr>
              <a:t>risques</a:t>
            </a:r>
            <a:r>
              <a:rPr kumimoji="0" lang="en-GB" sz="1300" b="0" i="0" u="none" strike="noStrike" kern="1200" cap="none" spc="0" normalizeH="0" baseline="0" noProof="0" dirty="0">
                <a:ln>
                  <a:noFill/>
                </a:ln>
                <a:solidFill>
                  <a:prstClr val="black"/>
                </a:solidFill>
                <a:effectLst/>
                <a:uLnTx/>
                <a:uFillTx/>
                <a:latin typeface="Exo 2" pitchFamily="2" charset="0"/>
                <a:ea typeface="+mn-ea"/>
                <a:cs typeface="+mn-cs"/>
              </a:rPr>
              <a:t> Fairtrade </a:t>
            </a:r>
            <a:br>
              <a:rPr kumimoji="0" lang="en-GB" sz="1300" b="0" i="0" u="none" strike="noStrike" kern="1200" cap="none" spc="0" normalizeH="0" baseline="0" noProof="0" dirty="0">
                <a:ln>
                  <a:noFill/>
                </a:ln>
                <a:solidFill>
                  <a:prstClr val="black"/>
                </a:solidFill>
                <a:effectLst/>
                <a:uLnTx/>
                <a:uFillTx/>
                <a:latin typeface="Exo 2" pitchFamily="2" charset="0"/>
                <a:ea typeface="+mn-ea"/>
                <a:cs typeface="+mn-cs"/>
              </a:rPr>
            </a:br>
            <a:r>
              <a:rPr kumimoji="0" lang="en-GB" sz="1300" b="0" i="0" u="none" strike="noStrike" kern="1200" cap="none" spc="0" normalizeH="0" baseline="0" noProof="0" dirty="0">
                <a:ln>
                  <a:noFill/>
                </a:ln>
                <a:solidFill>
                  <a:prstClr val="black"/>
                </a:solidFill>
                <a:effectLst/>
                <a:uLnTx/>
                <a:uFillTx/>
                <a:latin typeface="Exo 2" pitchFamily="2" charset="0"/>
                <a:ea typeface="+mn-ea"/>
                <a:cs typeface="+mn-cs"/>
              </a:rPr>
              <a:t>(</a:t>
            </a:r>
            <a:r>
              <a:rPr kumimoji="0" lang="en-GB" sz="1300" b="0" i="0" u="none" strike="noStrike" kern="1200" cap="none" spc="0" normalizeH="0" baseline="0" noProof="0" dirty="0" err="1">
                <a:ln>
                  <a:noFill/>
                </a:ln>
                <a:solidFill>
                  <a:prstClr val="black"/>
                </a:solidFill>
                <a:effectLst/>
                <a:uLnTx/>
                <a:uFillTx/>
                <a:latin typeface="Exo 2" pitchFamily="2" charset="0"/>
                <a:ea typeface="+mn-ea"/>
                <a:cs typeface="+mn-cs"/>
              </a:rPr>
              <a:t>ou</a:t>
            </a:r>
            <a:r>
              <a:rPr kumimoji="0" lang="en-GB" sz="1300" b="0" i="0" u="none" strike="noStrike" kern="1200" cap="none" spc="0" normalizeH="0" baseline="0" noProof="0" dirty="0">
                <a:ln>
                  <a:noFill/>
                </a:ln>
                <a:solidFill>
                  <a:prstClr val="black"/>
                </a:solidFill>
                <a:effectLst/>
                <a:uLnTx/>
                <a:uFillTx/>
                <a:latin typeface="Exo 2" pitchFamily="2" charset="0"/>
                <a:ea typeface="+mn-ea"/>
                <a:cs typeface="+mn-cs"/>
              </a:rPr>
              <a:t> </a:t>
            </a:r>
            <a:r>
              <a:rPr kumimoji="0" lang="en-GB" sz="1300" b="0" i="0" u="none" strike="noStrike" kern="1200" cap="none" spc="0" normalizeH="0" baseline="0" noProof="0" dirty="0" err="1">
                <a:ln>
                  <a:noFill/>
                </a:ln>
                <a:solidFill>
                  <a:prstClr val="black"/>
                </a:solidFill>
                <a:effectLst/>
                <a:uLnTx/>
                <a:uFillTx/>
                <a:latin typeface="Exo 2" pitchFamily="2" charset="0"/>
                <a:ea typeface="+mn-ea"/>
                <a:cs typeface="+mn-cs"/>
              </a:rPr>
              <a:t>équivalent</a:t>
            </a:r>
            <a:r>
              <a:rPr kumimoji="0" lang="en-GB" sz="1300" b="0" i="0" u="none" strike="noStrike" kern="1200" cap="none" spc="0" normalizeH="0" baseline="0" noProof="0" dirty="0">
                <a:ln>
                  <a:noFill/>
                </a:ln>
                <a:solidFill>
                  <a:prstClr val="black"/>
                </a:solidFill>
                <a:effectLst/>
                <a:uLnTx/>
                <a:uFillTx/>
                <a:latin typeface="Exo 2" pitchFamily="2" charset="0"/>
                <a:ea typeface="+mn-ea"/>
                <a:cs typeface="+mn-cs"/>
              </a:rPr>
              <a:t>)</a:t>
            </a:r>
            <a:endParaRPr kumimoji="0" lang="en-GB" sz="1300" b="1" i="0" u="none" strike="noStrike" kern="1200" cap="none" spc="0" normalizeH="0" baseline="0" noProof="0" dirty="0">
              <a:ln>
                <a:noFill/>
              </a:ln>
              <a:solidFill>
                <a:prstClr val="black"/>
              </a:solidFill>
              <a:effectLst/>
              <a:uLnTx/>
              <a:uFillTx/>
              <a:latin typeface="Exo 2" pitchFamily="2" charset="0"/>
              <a:ea typeface="+mn-ea"/>
              <a:cs typeface="+mn-cs"/>
            </a:endParaRPr>
          </a:p>
        </p:txBody>
      </p:sp>
      <p:sp>
        <p:nvSpPr>
          <p:cNvPr id="57" name="TextBox 18">
            <a:extLst>
              <a:ext uri="{FF2B5EF4-FFF2-40B4-BE49-F238E27FC236}">
                <a16:creationId xmlns:a16="http://schemas.microsoft.com/office/drawing/2014/main" id="{636D7BDA-A97B-EF78-2E10-E6EC85C04DE3}"/>
              </a:ext>
            </a:extLst>
          </p:cNvPr>
          <p:cNvSpPr txBox="1"/>
          <p:nvPr/>
        </p:nvSpPr>
        <p:spPr>
          <a:xfrm>
            <a:off x="3121693" y="3535310"/>
            <a:ext cx="1636151" cy="1092607"/>
          </a:xfrm>
          <a:prstGeom prst="rect">
            <a:avLst/>
          </a:prstGeom>
          <a:noFill/>
          <a:ln w="19050">
            <a:noFill/>
          </a:ln>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Exo 2" pitchFamily="2" charset="0"/>
                <a:ea typeface="+mn-ea"/>
                <a:cs typeface="+mn-cs"/>
              </a:defRPr>
            </a:lvl1pPr>
            <a:lvl2pPr marL="457200" algn="l" rtl="0" eaLnBrk="0" fontAlgn="base" hangingPunct="0">
              <a:spcBef>
                <a:spcPct val="0"/>
              </a:spcBef>
              <a:spcAft>
                <a:spcPct val="0"/>
              </a:spcAft>
              <a:defRPr kern="1200">
                <a:solidFill>
                  <a:schemeClr val="tx1"/>
                </a:solidFill>
                <a:latin typeface="Exo 2" pitchFamily="2" charset="0"/>
                <a:ea typeface="+mn-ea"/>
                <a:cs typeface="+mn-cs"/>
              </a:defRPr>
            </a:lvl2pPr>
            <a:lvl3pPr marL="914400" algn="l" rtl="0" eaLnBrk="0" fontAlgn="base" hangingPunct="0">
              <a:spcBef>
                <a:spcPct val="0"/>
              </a:spcBef>
              <a:spcAft>
                <a:spcPct val="0"/>
              </a:spcAft>
              <a:defRPr kern="1200">
                <a:solidFill>
                  <a:schemeClr val="tx1"/>
                </a:solidFill>
                <a:latin typeface="Exo 2" pitchFamily="2" charset="0"/>
                <a:ea typeface="+mn-ea"/>
                <a:cs typeface="+mn-cs"/>
              </a:defRPr>
            </a:lvl3pPr>
            <a:lvl4pPr marL="1371600" algn="l" rtl="0" eaLnBrk="0" fontAlgn="base" hangingPunct="0">
              <a:spcBef>
                <a:spcPct val="0"/>
              </a:spcBef>
              <a:spcAft>
                <a:spcPct val="0"/>
              </a:spcAft>
              <a:defRPr kern="1200">
                <a:solidFill>
                  <a:schemeClr val="tx1"/>
                </a:solidFill>
                <a:latin typeface="Exo 2" pitchFamily="2" charset="0"/>
                <a:ea typeface="+mn-ea"/>
                <a:cs typeface="+mn-cs"/>
              </a:defRPr>
            </a:lvl4pPr>
            <a:lvl5pPr marL="1828800" algn="l" rtl="0" eaLnBrk="0" fontAlgn="base" hangingPunct="0">
              <a:spcBef>
                <a:spcPct val="0"/>
              </a:spcBef>
              <a:spcAft>
                <a:spcPct val="0"/>
              </a:spcAft>
              <a:defRPr kern="1200">
                <a:solidFill>
                  <a:schemeClr val="tx1"/>
                </a:solidFill>
                <a:latin typeface="Exo 2" pitchFamily="2" charset="0"/>
                <a:ea typeface="+mn-ea"/>
                <a:cs typeface="+mn-cs"/>
              </a:defRPr>
            </a:lvl5pPr>
            <a:lvl6pPr marL="2286000" algn="l" defTabSz="914400" rtl="0" eaLnBrk="1" latinLnBrk="0" hangingPunct="1">
              <a:defRPr kern="1200">
                <a:solidFill>
                  <a:schemeClr val="tx1"/>
                </a:solidFill>
                <a:latin typeface="Exo 2" pitchFamily="2" charset="0"/>
                <a:ea typeface="+mn-ea"/>
                <a:cs typeface="+mn-cs"/>
              </a:defRPr>
            </a:lvl6pPr>
            <a:lvl7pPr marL="2743200" algn="l" defTabSz="914400" rtl="0" eaLnBrk="1" latinLnBrk="0" hangingPunct="1">
              <a:defRPr kern="1200">
                <a:solidFill>
                  <a:schemeClr val="tx1"/>
                </a:solidFill>
                <a:latin typeface="Exo 2" pitchFamily="2" charset="0"/>
                <a:ea typeface="+mn-ea"/>
                <a:cs typeface="+mn-cs"/>
              </a:defRPr>
            </a:lvl7pPr>
            <a:lvl8pPr marL="3200400" algn="l" defTabSz="914400" rtl="0" eaLnBrk="1" latinLnBrk="0" hangingPunct="1">
              <a:defRPr kern="1200">
                <a:solidFill>
                  <a:schemeClr val="tx1"/>
                </a:solidFill>
                <a:latin typeface="Exo 2" pitchFamily="2" charset="0"/>
                <a:ea typeface="+mn-ea"/>
                <a:cs typeface="+mn-cs"/>
              </a:defRPr>
            </a:lvl8pPr>
            <a:lvl9pPr marL="3657600" algn="l" defTabSz="914400" rtl="0" eaLnBrk="1" latinLnBrk="0" hangingPunct="1">
              <a:defRPr kern="1200">
                <a:solidFill>
                  <a:schemeClr val="tx1"/>
                </a:solidFill>
                <a:latin typeface="Exo 2" pitchFamily="2"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300" b="0" i="0" u="none" strike="noStrike" kern="1200" cap="none" spc="0" normalizeH="0" baseline="0" noProof="0" dirty="0" err="1">
                <a:ln>
                  <a:noFill/>
                </a:ln>
                <a:solidFill>
                  <a:prstClr val="black"/>
                </a:solidFill>
                <a:effectLst/>
                <a:uLnTx/>
                <a:uFillTx/>
                <a:latin typeface="Exo 2" pitchFamily="2" charset="0"/>
                <a:ea typeface="+mn-ea"/>
                <a:cs typeface="+mn-cs"/>
              </a:rPr>
              <a:t>Ajouter</a:t>
            </a:r>
            <a:r>
              <a:rPr kumimoji="0" lang="en-GB" sz="1300" b="0" i="0" u="none" strike="noStrike" kern="1200" cap="none" spc="0" normalizeH="0" baseline="0" noProof="0" dirty="0">
                <a:ln>
                  <a:noFill/>
                </a:ln>
                <a:solidFill>
                  <a:prstClr val="black"/>
                </a:solidFill>
                <a:effectLst/>
                <a:uLnTx/>
                <a:uFillTx/>
                <a:latin typeface="Exo 2" pitchFamily="2" charset="0"/>
                <a:ea typeface="+mn-ea"/>
                <a:cs typeface="+mn-cs"/>
              </a:rPr>
              <a:t> des </a:t>
            </a:r>
            <a:r>
              <a:rPr kumimoji="0" lang="en-GB" sz="1300" b="0" i="0" u="none" strike="noStrike" kern="1200" cap="none" spc="0" normalizeH="0" baseline="0" noProof="0" dirty="0" err="1">
                <a:ln>
                  <a:noFill/>
                </a:ln>
                <a:solidFill>
                  <a:prstClr val="black"/>
                </a:solidFill>
                <a:effectLst/>
                <a:uLnTx/>
                <a:uFillTx/>
                <a:latin typeface="Exo 2" pitchFamily="2" charset="0"/>
                <a:ea typeface="+mn-ea"/>
                <a:cs typeface="+mn-cs"/>
              </a:rPr>
              <a:t>informations</a:t>
            </a:r>
            <a:r>
              <a:rPr kumimoji="0" lang="en-GB" sz="1300" b="0" i="0" u="none" strike="noStrike" kern="1200" cap="none" spc="0" normalizeH="0" baseline="0" noProof="0" dirty="0">
                <a:ln>
                  <a:noFill/>
                </a:ln>
                <a:solidFill>
                  <a:prstClr val="black"/>
                </a:solidFill>
                <a:effectLst/>
                <a:uLnTx/>
                <a:uFillTx/>
                <a:latin typeface="Exo 2" pitchFamily="2" charset="0"/>
                <a:ea typeface="+mn-ea"/>
                <a:cs typeface="+mn-cs"/>
              </a:rPr>
              <a:t>; identifier les </a:t>
            </a:r>
            <a:r>
              <a:rPr kumimoji="0" lang="en-GB" sz="1300" b="0" i="0" u="none" strike="noStrike" kern="1200" cap="none" spc="0" normalizeH="0" baseline="0" noProof="0" dirty="0" err="1">
                <a:ln>
                  <a:noFill/>
                </a:ln>
                <a:solidFill>
                  <a:prstClr val="black"/>
                </a:solidFill>
                <a:effectLst/>
                <a:uLnTx/>
                <a:uFillTx/>
                <a:latin typeface="Exo 2" pitchFamily="2" charset="0"/>
                <a:ea typeface="+mn-ea"/>
                <a:cs typeface="+mn-cs"/>
              </a:rPr>
              <a:t>groupes</a:t>
            </a:r>
            <a:r>
              <a:rPr kumimoji="0" lang="en-GB" sz="1300" b="0" i="0" u="none" strike="noStrike" kern="1200" cap="none" spc="0" normalizeH="0" baseline="0" noProof="0" dirty="0">
                <a:ln>
                  <a:noFill/>
                </a:ln>
                <a:solidFill>
                  <a:prstClr val="black"/>
                </a:solidFill>
                <a:effectLst/>
                <a:uLnTx/>
                <a:uFillTx/>
                <a:latin typeface="Exo 2" pitchFamily="2" charset="0"/>
                <a:ea typeface="+mn-ea"/>
                <a:cs typeface="+mn-cs"/>
              </a:rPr>
              <a:t> les plus </a:t>
            </a:r>
            <a:r>
              <a:rPr kumimoji="0" lang="en-GB" sz="1300" b="0" i="0" u="none" strike="noStrike" kern="1200" cap="none" spc="0" normalizeH="0" baseline="0" noProof="0" dirty="0" err="1">
                <a:ln>
                  <a:noFill/>
                </a:ln>
                <a:solidFill>
                  <a:prstClr val="black"/>
                </a:solidFill>
                <a:effectLst/>
                <a:uLnTx/>
                <a:uFillTx/>
                <a:latin typeface="Exo 2" pitchFamily="2" charset="0"/>
                <a:ea typeface="+mn-ea"/>
                <a:cs typeface="+mn-cs"/>
              </a:rPr>
              <a:t>touchés</a:t>
            </a:r>
            <a:endParaRPr kumimoji="0" lang="en-GB" sz="1300" b="0" i="0" u="none" strike="noStrike" kern="1200" cap="none" spc="0" normalizeH="0" baseline="0" noProof="0" dirty="0">
              <a:ln>
                <a:noFill/>
              </a:ln>
              <a:solidFill>
                <a:prstClr val="black"/>
              </a:solidFill>
              <a:effectLst/>
              <a:uLnTx/>
              <a:uFillTx/>
              <a:latin typeface="Exo 2" pitchFamily="2" charset="0"/>
              <a:ea typeface="+mn-ea"/>
              <a:cs typeface="+mn-cs"/>
            </a:endParaRPr>
          </a:p>
        </p:txBody>
      </p:sp>
      <p:sp>
        <p:nvSpPr>
          <p:cNvPr id="58" name="TextBox 18">
            <a:extLst>
              <a:ext uri="{FF2B5EF4-FFF2-40B4-BE49-F238E27FC236}">
                <a16:creationId xmlns:a16="http://schemas.microsoft.com/office/drawing/2014/main" id="{7B35848C-832F-3D15-C55B-D9ABD7C4BBFA}"/>
              </a:ext>
            </a:extLst>
          </p:cNvPr>
          <p:cNvSpPr txBox="1"/>
          <p:nvPr/>
        </p:nvSpPr>
        <p:spPr>
          <a:xfrm>
            <a:off x="5027513" y="2579507"/>
            <a:ext cx="1369189" cy="1815882"/>
          </a:xfrm>
          <a:prstGeom prst="rect">
            <a:avLst/>
          </a:prstGeom>
          <a:noFill/>
          <a:ln w="19050">
            <a:noFill/>
          </a:ln>
        </p:spPr>
        <p:txBody>
          <a:bodyPr wrap="square" lIns="91440" tIns="45720" rIns="91440" bIns="45720" rtlCol="0" anchor="t">
            <a:spAutoFit/>
          </a:bodyPr>
          <a:lstStyle>
            <a:defPPr>
              <a:defRPr lang="en-US"/>
            </a:defPPr>
            <a:lvl1pPr algn="l" rtl="0" eaLnBrk="0" fontAlgn="base" hangingPunct="0">
              <a:spcBef>
                <a:spcPct val="0"/>
              </a:spcBef>
              <a:spcAft>
                <a:spcPct val="0"/>
              </a:spcAft>
              <a:defRPr kern="1200">
                <a:solidFill>
                  <a:schemeClr val="tx1"/>
                </a:solidFill>
                <a:latin typeface="Exo 2" pitchFamily="2" charset="0"/>
                <a:ea typeface="+mn-ea"/>
                <a:cs typeface="+mn-cs"/>
              </a:defRPr>
            </a:lvl1pPr>
            <a:lvl2pPr marL="457200" algn="l" rtl="0" eaLnBrk="0" fontAlgn="base" hangingPunct="0">
              <a:spcBef>
                <a:spcPct val="0"/>
              </a:spcBef>
              <a:spcAft>
                <a:spcPct val="0"/>
              </a:spcAft>
              <a:defRPr kern="1200">
                <a:solidFill>
                  <a:schemeClr val="tx1"/>
                </a:solidFill>
                <a:latin typeface="Exo 2" pitchFamily="2" charset="0"/>
                <a:ea typeface="+mn-ea"/>
                <a:cs typeface="+mn-cs"/>
              </a:defRPr>
            </a:lvl2pPr>
            <a:lvl3pPr marL="914400" algn="l" rtl="0" eaLnBrk="0" fontAlgn="base" hangingPunct="0">
              <a:spcBef>
                <a:spcPct val="0"/>
              </a:spcBef>
              <a:spcAft>
                <a:spcPct val="0"/>
              </a:spcAft>
              <a:defRPr kern="1200">
                <a:solidFill>
                  <a:schemeClr val="tx1"/>
                </a:solidFill>
                <a:latin typeface="Exo 2" pitchFamily="2" charset="0"/>
                <a:ea typeface="+mn-ea"/>
                <a:cs typeface="+mn-cs"/>
              </a:defRPr>
            </a:lvl3pPr>
            <a:lvl4pPr marL="1371600" algn="l" rtl="0" eaLnBrk="0" fontAlgn="base" hangingPunct="0">
              <a:spcBef>
                <a:spcPct val="0"/>
              </a:spcBef>
              <a:spcAft>
                <a:spcPct val="0"/>
              </a:spcAft>
              <a:defRPr kern="1200">
                <a:solidFill>
                  <a:schemeClr val="tx1"/>
                </a:solidFill>
                <a:latin typeface="Exo 2" pitchFamily="2" charset="0"/>
                <a:ea typeface="+mn-ea"/>
                <a:cs typeface="+mn-cs"/>
              </a:defRPr>
            </a:lvl4pPr>
            <a:lvl5pPr marL="1828800" algn="l" rtl="0" eaLnBrk="0" fontAlgn="base" hangingPunct="0">
              <a:spcBef>
                <a:spcPct val="0"/>
              </a:spcBef>
              <a:spcAft>
                <a:spcPct val="0"/>
              </a:spcAft>
              <a:defRPr kern="1200">
                <a:solidFill>
                  <a:schemeClr val="tx1"/>
                </a:solidFill>
                <a:latin typeface="Exo 2" pitchFamily="2" charset="0"/>
                <a:ea typeface="+mn-ea"/>
                <a:cs typeface="+mn-cs"/>
              </a:defRPr>
            </a:lvl5pPr>
            <a:lvl6pPr marL="2286000" algn="l" defTabSz="914400" rtl="0" eaLnBrk="1" latinLnBrk="0" hangingPunct="1">
              <a:defRPr kern="1200">
                <a:solidFill>
                  <a:schemeClr val="tx1"/>
                </a:solidFill>
                <a:latin typeface="Exo 2" pitchFamily="2" charset="0"/>
                <a:ea typeface="+mn-ea"/>
                <a:cs typeface="+mn-cs"/>
              </a:defRPr>
            </a:lvl6pPr>
            <a:lvl7pPr marL="2743200" algn="l" defTabSz="914400" rtl="0" eaLnBrk="1" latinLnBrk="0" hangingPunct="1">
              <a:defRPr kern="1200">
                <a:solidFill>
                  <a:schemeClr val="tx1"/>
                </a:solidFill>
                <a:latin typeface="Exo 2" pitchFamily="2" charset="0"/>
                <a:ea typeface="+mn-ea"/>
                <a:cs typeface="+mn-cs"/>
              </a:defRPr>
            </a:lvl7pPr>
            <a:lvl8pPr marL="3200400" algn="l" defTabSz="914400" rtl="0" eaLnBrk="1" latinLnBrk="0" hangingPunct="1">
              <a:defRPr kern="1200">
                <a:solidFill>
                  <a:schemeClr val="tx1"/>
                </a:solidFill>
                <a:latin typeface="Exo 2" pitchFamily="2" charset="0"/>
                <a:ea typeface="+mn-ea"/>
                <a:cs typeface="+mn-cs"/>
              </a:defRPr>
            </a:lvl8pPr>
            <a:lvl9pPr marL="3657600" algn="l" defTabSz="914400" rtl="0" eaLnBrk="1" latinLnBrk="0" hangingPunct="1">
              <a:defRPr kern="1200">
                <a:solidFill>
                  <a:schemeClr val="tx1"/>
                </a:solidFill>
                <a:latin typeface="Exo 2" pitchFamily="2" charset="0"/>
                <a:ea typeface="+mn-ea"/>
                <a:cs typeface="+mn-cs"/>
              </a:defRPr>
            </a:lvl9pPr>
          </a:lstStyle>
          <a:p>
            <a:pPr>
              <a:defRPr/>
            </a:pPr>
            <a:r>
              <a:rPr lang="en-GB" sz="1400" b="1" dirty="0">
                <a:solidFill>
                  <a:prstClr val="black"/>
                </a:solidFill>
                <a:latin typeface="Exo 2"/>
              </a:rPr>
              <a:t>Fournir des preuves d'autres  certifications acceptées par FT </a:t>
            </a:r>
            <a:r>
              <a:rPr lang="en-GB" sz="1400" dirty="0">
                <a:solidFill>
                  <a:prstClr val="black"/>
                </a:solidFill>
                <a:latin typeface="Exo 2"/>
              </a:rPr>
              <a:t>qui  atténuent </a:t>
            </a:r>
            <a:r>
              <a:rPr kumimoji="0" lang="en-GB" sz="1400" b="0" i="0" u="none" strike="noStrike" kern="1200" cap="none" spc="0" normalizeH="0" baseline="0" noProof="0" dirty="0">
                <a:ln>
                  <a:noFill/>
                </a:ln>
                <a:solidFill>
                  <a:prstClr val="black"/>
                </a:solidFill>
                <a:effectLst/>
                <a:uLnTx/>
                <a:uFillTx/>
                <a:latin typeface="Exo 2"/>
              </a:rPr>
              <a:t>des </a:t>
            </a:r>
            <a:br>
              <a:rPr lang="en-GB" sz="1400" b="0" i="0" u="none" strike="noStrike" kern="1200" cap="none" spc="0" normalizeH="0" baseline="0" noProof="0" dirty="0">
                <a:ln>
                  <a:noFill/>
                </a:ln>
                <a:effectLst/>
                <a:uLnTx/>
                <a:uFillTx/>
                <a:latin typeface="Exo 2" pitchFamily="2" charset="0"/>
              </a:rPr>
            </a:br>
            <a:r>
              <a:rPr kumimoji="0" lang="en-GB" sz="1400" b="0" i="0" u="none" strike="noStrike" kern="1200" cap="none" spc="0" normalizeH="0" baseline="0" noProof="0" dirty="0">
                <a:ln>
                  <a:noFill/>
                </a:ln>
                <a:solidFill>
                  <a:prstClr val="black"/>
                </a:solidFill>
                <a:effectLst/>
                <a:uLnTx/>
                <a:uFillTx/>
                <a:latin typeface="Exo 2"/>
              </a:rPr>
              <a:t>risques</a:t>
            </a:r>
          </a:p>
        </p:txBody>
      </p:sp>
      <p:sp>
        <p:nvSpPr>
          <p:cNvPr id="79" name="Oikea aaltosulje 52">
            <a:extLst>
              <a:ext uri="{FF2B5EF4-FFF2-40B4-BE49-F238E27FC236}">
                <a16:creationId xmlns:a16="http://schemas.microsoft.com/office/drawing/2014/main" id="{79AB0F80-A1CE-1364-44EC-59657B189EAF}"/>
              </a:ext>
            </a:extLst>
          </p:cNvPr>
          <p:cNvSpPr/>
          <p:nvPr/>
        </p:nvSpPr>
        <p:spPr>
          <a:xfrm>
            <a:off x="6452349" y="2211300"/>
            <a:ext cx="306141" cy="2612348"/>
          </a:xfrm>
          <a:prstGeom prst="rightBrace">
            <a:avLst>
              <a:gd name="adj1" fmla="val 41540"/>
              <a:gd name="adj2" fmla="val 5024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Exo 2"/>
              <a:ea typeface="+mn-ea"/>
              <a:cs typeface="+mn-cs"/>
            </a:endParaRPr>
          </a:p>
        </p:txBody>
      </p:sp>
      <p:sp>
        <p:nvSpPr>
          <p:cNvPr id="87" name="Oikea aaltosulje 86">
            <a:extLst>
              <a:ext uri="{FF2B5EF4-FFF2-40B4-BE49-F238E27FC236}">
                <a16:creationId xmlns:a16="http://schemas.microsoft.com/office/drawing/2014/main" id="{4374734E-7E62-8D58-B515-138901CEC44C}"/>
              </a:ext>
            </a:extLst>
          </p:cNvPr>
          <p:cNvSpPr/>
          <p:nvPr/>
        </p:nvSpPr>
        <p:spPr>
          <a:xfrm rot="5400000">
            <a:off x="7886336" y="3633726"/>
            <a:ext cx="306141" cy="2268000"/>
          </a:xfrm>
          <a:prstGeom prst="rightBrace">
            <a:avLst>
              <a:gd name="adj1" fmla="val 41540"/>
              <a:gd name="adj2" fmla="val 49611"/>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86" name="Nuoli: Oikea 85">
            <a:extLst>
              <a:ext uri="{FF2B5EF4-FFF2-40B4-BE49-F238E27FC236}">
                <a16:creationId xmlns:a16="http://schemas.microsoft.com/office/drawing/2014/main" id="{1EAD928B-CDAA-C5D8-B01F-83DC00E36F60}"/>
              </a:ext>
            </a:extLst>
          </p:cNvPr>
          <p:cNvSpPr/>
          <p:nvPr/>
        </p:nvSpPr>
        <p:spPr>
          <a:xfrm rot="5400000">
            <a:off x="7915190" y="4742778"/>
            <a:ext cx="255437" cy="499485"/>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4" name="ElevenLabs_2026-06-16T16_42_03_Roger - Laid-Back, Casual, Resonant_pre_sp100_s50_sb75_se0_b_m2">
            <a:hlinkClick r:id="" action="ppaction://media"/>
            <a:extLst>
              <a:ext uri="{FF2B5EF4-FFF2-40B4-BE49-F238E27FC236}">
                <a16:creationId xmlns:a16="http://schemas.microsoft.com/office/drawing/2014/main" id="{18205D16-6C9B-14B0-3EB5-0CB07393424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50783" y="6371573"/>
            <a:ext cx="406400" cy="406400"/>
          </a:xfrm>
          <a:prstGeom prst="rect">
            <a:avLst/>
          </a:prstGeom>
        </p:spPr>
      </p:pic>
    </p:spTree>
    <p:extLst>
      <p:ext uri="{BB962C8B-B14F-4D97-AF65-F5344CB8AC3E}">
        <p14:creationId xmlns:p14="http://schemas.microsoft.com/office/powerpoint/2010/main" val="208283505"/>
      </p:ext>
    </p:extLst>
  </p:cSld>
  <p:clrMapOvr>
    <a:masterClrMapping/>
  </p:clrMapOvr>
  <mc:AlternateContent xmlns:mc="http://schemas.openxmlformats.org/markup-compatibility/2006">
    <mc:Choice xmlns:p14="http://schemas.microsoft.com/office/powerpoint/2010/main" Requires="p14">
      <p:transition spd="slow" p14:dur="2000" advClick="0" advTm="26000"/>
    </mc:Choice>
    <mc:Fallback>
      <p:transition spd="slow" advClick="0" advTm="2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9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D7512-BF5A-FDB9-670D-C9CC80A424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5FFE7C-A963-0548-650B-CBEFE842A09B}"/>
              </a:ext>
            </a:extLst>
          </p:cNvPr>
          <p:cNvSpPr>
            <a:spLocks noGrp="1"/>
          </p:cNvSpPr>
          <p:nvPr>
            <p:ph type="title"/>
          </p:nvPr>
        </p:nvSpPr>
        <p:spPr>
          <a:xfrm>
            <a:off x="733926" y="3428999"/>
            <a:ext cx="11162418" cy="1097280"/>
          </a:xfrm>
        </p:spPr>
        <p:txBody>
          <a:bodyPr/>
          <a:lstStyle/>
          <a:p>
            <a:r>
              <a:rPr lang="en-GB" noProof="0" dirty="0">
                <a:solidFill>
                  <a:schemeClr val="bg1"/>
                </a:solidFill>
              </a:rPr>
              <a:t>Merci !</a:t>
            </a:r>
            <a:br>
              <a:rPr lang="en-GB" noProof="0" dirty="0">
                <a:solidFill>
                  <a:schemeClr val="bg1"/>
                </a:solidFill>
              </a:rPr>
            </a:br>
            <a:br>
              <a:rPr lang="en-GB" noProof="0" dirty="0">
                <a:solidFill>
                  <a:schemeClr val="bg1"/>
                </a:solidFill>
              </a:rPr>
            </a:br>
            <a:r>
              <a:rPr lang="en-GB" sz="3200" noProof="0" dirty="0">
                <a:solidFill>
                  <a:schemeClr val="bg1"/>
                </a:solidFill>
              </a:rPr>
              <a:t>Questions : standardsevolution@fairtrade.net</a:t>
            </a:r>
          </a:p>
        </p:txBody>
      </p:sp>
      <p:pic>
        <p:nvPicPr>
          <p:cNvPr id="4" name="ElevenLabs_2026-06-16T16_42_17_Roger - Laid-Back, Casual, Resonant_pre_sp100_s50_sb75_se0_b_m2">
            <a:hlinkClick r:id="" action="ppaction://media"/>
            <a:extLst>
              <a:ext uri="{FF2B5EF4-FFF2-40B4-BE49-F238E27FC236}">
                <a16:creationId xmlns:a16="http://schemas.microsoft.com/office/drawing/2014/main" id="{9CD00DE6-C1D5-B7A6-8272-8686FA19C17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93144" y="6343904"/>
            <a:ext cx="406400" cy="406400"/>
          </a:xfrm>
          <a:prstGeom prst="rect">
            <a:avLst/>
          </a:prstGeom>
        </p:spPr>
      </p:pic>
    </p:spTree>
    <p:extLst>
      <p:ext uri="{BB962C8B-B14F-4D97-AF65-F5344CB8AC3E}">
        <p14:creationId xmlns:p14="http://schemas.microsoft.com/office/powerpoint/2010/main" val="426510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7F923-EE9E-4589-83E7-AA40A227E6D7}"/>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E6FC2138-ADEB-517F-DC7A-B001868031E8}"/>
              </a:ext>
            </a:extLst>
          </p:cNvPr>
          <p:cNvSpPr/>
          <p:nvPr/>
        </p:nvSpPr>
        <p:spPr>
          <a:xfrm>
            <a:off x="0" y="0"/>
            <a:ext cx="12191144" cy="1013901"/>
          </a:xfrm>
          <a:custGeom>
            <a:avLst/>
            <a:gdLst/>
            <a:ahLst/>
            <a:cxnLst/>
            <a:rect l="l" t="t" r="r" b="b"/>
            <a:pathLst>
              <a:path w="20104100" h="2025014">
                <a:moveTo>
                  <a:pt x="20104099" y="0"/>
                </a:moveTo>
                <a:lnTo>
                  <a:pt x="0" y="0"/>
                </a:lnTo>
                <a:lnTo>
                  <a:pt x="0" y="2024765"/>
                </a:lnTo>
                <a:lnTo>
                  <a:pt x="20104099" y="2024765"/>
                </a:lnTo>
                <a:lnTo>
                  <a:pt x="20104099" y="0"/>
                </a:lnTo>
                <a:close/>
              </a:path>
            </a:pathLst>
          </a:custGeom>
          <a:solidFill>
            <a:srgbClr val="001B6E"/>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 name="object 3">
            <a:extLst>
              <a:ext uri="{FF2B5EF4-FFF2-40B4-BE49-F238E27FC236}">
                <a16:creationId xmlns:a16="http://schemas.microsoft.com/office/drawing/2014/main" id="{99BAF6D3-9C44-0AC6-C854-C6B810A54519}"/>
              </a:ext>
            </a:extLst>
          </p:cNvPr>
          <p:cNvSpPr txBox="1">
            <a:spLocks noGrp="1"/>
          </p:cNvSpPr>
          <p:nvPr>
            <p:ph type="title"/>
          </p:nvPr>
        </p:nvSpPr>
        <p:spPr>
          <a:xfrm>
            <a:off x="283137" y="70668"/>
            <a:ext cx="10835640" cy="871495"/>
          </a:xfrm>
          <a:prstGeom prst="rect">
            <a:avLst/>
          </a:prstGeom>
        </p:spPr>
        <p:txBody>
          <a:bodyPr vert="horz" wrap="square" lIns="0" tIns="9627" rIns="0" bIns="0" rtlCol="0" anchor="t">
            <a:spAutoFit/>
          </a:bodyPr>
          <a:lstStyle/>
          <a:p>
            <a:pPr marL="7620">
              <a:spcBef>
                <a:spcPts val="76"/>
              </a:spcBef>
            </a:pPr>
            <a:r>
              <a:rPr lang="en-GB" sz="2800" spc="-6" noProof="0" dirty="0"/>
              <a:t>Approche « Risques et résultats » : une nouvelle façon de hiérarchiser les exigences </a:t>
            </a:r>
            <a:endParaRPr lang="en-GB" sz="2800" noProof="0" dirty="0"/>
          </a:p>
        </p:txBody>
      </p:sp>
      <p:sp>
        <p:nvSpPr>
          <p:cNvPr id="8" name="TextBox 7">
            <a:extLst>
              <a:ext uri="{FF2B5EF4-FFF2-40B4-BE49-F238E27FC236}">
                <a16:creationId xmlns:a16="http://schemas.microsoft.com/office/drawing/2014/main" id="{B48D53D3-4BBE-323B-9BD6-16CDAB2630F7}"/>
              </a:ext>
            </a:extLst>
          </p:cNvPr>
          <p:cNvSpPr txBox="1"/>
          <p:nvPr/>
        </p:nvSpPr>
        <p:spPr>
          <a:xfrm>
            <a:off x="283137" y="1029997"/>
            <a:ext cx="101958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Exo 2" panose="00000500000000000000" pitchFamily="50" charset="0"/>
                <a:ea typeface="+mn-ea"/>
                <a:cs typeface="+mn-cs"/>
              </a:rPr>
              <a:t>Hiérarchisation actuelle des exigences</a:t>
            </a:r>
            <a:endParaRPr kumimoji="0" lang="en-NZ" sz="2000" b="1" i="0" u="none" strike="noStrike" kern="1200" cap="none" spc="0" normalizeH="0" baseline="0" noProof="0" dirty="0">
              <a:ln>
                <a:noFill/>
              </a:ln>
              <a:solidFill>
                <a:srgbClr val="00B0F0"/>
              </a:solidFill>
              <a:effectLst/>
              <a:uLnTx/>
              <a:uFillTx/>
              <a:latin typeface="Exo 2" panose="00000500000000000000" pitchFamily="50" charset="0"/>
              <a:ea typeface="+mn-ea"/>
              <a:cs typeface="+mn-cs"/>
            </a:endParaRPr>
          </a:p>
        </p:txBody>
      </p:sp>
      <p:graphicFrame>
        <p:nvGraphicFramePr>
          <p:cNvPr id="7" name="Table 10">
            <a:extLst>
              <a:ext uri="{FF2B5EF4-FFF2-40B4-BE49-F238E27FC236}">
                <a16:creationId xmlns:a16="http://schemas.microsoft.com/office/drawing/2014/main" id="{7A9085BA-E927-B737-C346-39193257572F}"/>
              </a:ext>
            </a:extLst>
          </p:cNvPr>
          <p:cNvGraphicFramePr>
            <a:graphicFrameLocks noGrp="1"/>
          </p:cNvGraphicFramePr>
          <p:nvPr>
            <p:extLst>
              <p:ext uri="{D42A27DB-BD31-4B8C-83A1-F6EECF244321}">
                <p14:modId xmlns:p14="http://schemas.microsoft.com/office/powerpoint/2010/main" val="1308125466"/>
              </p:ext>
            </p:extLst>
          </p:nvPr>
        </p:nvGraphicFramePr>
        <p:xfrm>
          <a:off x="479533" y="2195588"/>
          <a:ext cx="11090358" cy="4267200"/>
        </p:xfrm>
        <a:graphic>
          <a:graphicData uri="http://schemas.openxmlformats.org/drawingml/2006/table">
            <a:tbl>
              <a:tblPr firstRow="1" bandRow="1">
                <a:tableStyleId>{2D5ABB26-0587-4C30-8999-92F81FD0307C}</a:tableStyleId>
              </a:tblPr>
              <a:tblGrid>
                <a:gridCol w="1997853">
                  <a:extLst>
                    <a:ext uri="{9D8B030D-6E8A-4147-A177-3AD203B41FA5}">
                      <a16:colId xmlns:a16="http://schemas.microsoft.com/office/drawing/2014/main" val="1081909511"/>
                    </a:ext>
                  </a:extLst>
                </a:gridCol>
                <a:gridCol w="2530549">
                  <a:extLst>
                    <a:ext uri="{9D8B030D-6E8A-4147-A177-3AD203B41FA5}">
                      <a16:colId xmlns:a16="http://schemas.microsoft.com/office/drawing/2014/main" val="448777769"/>
                    </a:ext>
                  </a:extLst>
                </a:gridCol>
                <a:gridCol w="2243470">
                  <a:extLst>
                    <a:ext uri="{9D8B030D-6E8A-4147-A177-3AD203B41FA5}">
                      <a16:colId xmlns:a16="http://schemas.microsoft.com/office/drawing/2014/main" val="1162311266"/>
                    </a:ext>
                  </a:extLst>
                </a:gridCol>
                <a:gridCol w="2122292">
                  <a:extLst>
                    <a:ext uri="{9D8B030D-6E8A-4147-A177-3AD203B41FA5}">
                      <a16:colId xmlns:a16="http://schemas.microsoft.com/office/drawing/2014/main" val="92508451"/>
                    </a:ext>
                  </a:extLst>
                </a:gridCol>
                <a:gridCol w="2196194">
                  <a:extLst>
                    <a:ext uri="{9D8B030D-6E8A-4147-A177-3AD203B41FA5}">
                      <a16:colId xmlns:a16="http://schemas.microsoft.com/office/drawing/2014/main" val="1300309577"/>
                    </a:ext>
                  </a:extLst>
                </a:gridCol>
              </a:tblGrid>
              <a:tr h="370840">
                <a:tc>
                  <a:txBody>
                    <a:bodyPr/>
                    <a:lstStyle/>
                    <a:p>
                      <a:r>
                        <a:rPr lang="en-US" sz="1400" b="1" dirty="0">
                          <a:latin typeface="Exo 2" panose="00000500000000000000" pitchFamily="50" charset="0"/>
                        </a:rPr>
                        <a:t>Année 0</a:t>
                      </a:r>
                      <a:endParaRPr lang="en-NZ" sz="1400" b="1" dirty="0">
                        <a:latin typeface="Exo 2" panose="00000500000000000000"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b="1" dirty="0">
                          <a:latin typeface="Exo 2" panose="00000500000000000000" pitchFamily="50" charset="0"/>
                        </a:rPr>
                        <a:t>Année 1</a:t>
                      </a:r>
                      <a:endParaRPr lang="en-NZ" sz="1400" b="1" dirty="0">
                        <a:latin typeface="Exo 2" panose="00000500000000000000"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1400" b="1" dirty="0">
                          <a:latin typeface="Exo 2" panose="00000500000000000000" pitchFamily="50" charset="0"/>
                        </a:rPr>
                        <a:t>Année 3</a:t>
                      </a:r>
                      <a:endParaRPr lang="en-NZ" sz="1400" b="1" dirty="0">
                        <a:latin typeface="Exo 2" panose="00000500000000000000"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r>
                        <a:rPr lang="en-US" sz="1400" b="1" dirty="0">
                          <a:latin typeface="Exo 2" panose="00000500000000000000" pitchFamily="50" charset="0"/>
                        </a:rPr>
                        <a:t>Année de développement 3</a:t>
                      </a:r>
                      <a:endParaRPr lang="en-NZ" sz="1400" b="1" dirty="0">
                        <a:latin typeface="Exo 2" panose="00000500000000000000"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US" sz="1400" b="1" dirty="0">
                          <a:latin typeface="Exo 2" panose="00000500000000000000" pitchFamily="50" charset="0"/>
                        </a:rPr>
                        <a:t>Année de développement 6</a:t>
                      </a:r>
                      <a:endParaRPr lang="en-NZ" sz="1400" b="1" dirty="0">
                        <a:latin typeface="Exo 2" panose="00000500000000000000"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CE200"/>
                    </a:solidFill>
                  </a:tcPr>
                </a:tc>
                <a:extLst>
                  <a:ext uri="{0D108BD9-81ED-4DB2-BD59-A6C34878D82A}">
                    <a16:rowId xmlns:a16="http://schemas.microsoft.com/office/drawing/2014/main" val="1956008386"/>
                  </a:ext>
                </a:extLst>
              </a:tr>
              <a:tr h="370840">
                <a:tc>
                  <a:txBody>
                    <a:bodyPr/>
                    <a:lstStyle/>
                    <a:p>
                      <a:r>
                        <a:rPr lang="en-US" sz="1350" dirty="0">
                          <a:latin typeface="Exo 2" panose="00000500000000000000" pitchFamily="50" charset="0"/>
                        </a:rPr>
                        <a:t>Stockage centralisé des matières dangereuses</a:t>
                      </a:r>
                      <a:endParaRPr lang="en-NZ" sz="1350" dirty="0">
                        <a:latin typeface="Exo 2" panose="00000500000000000000"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50" dirty="0">
                          <a:latin typeface="Exo 2" panose="00000500000000000000" pitchFamily="50" charset="0"/>
                        </a:rPr>
                        <a:t>Stockage des matières dangereuses par les membres</a:t>
                      </a:r>
                      <a:endParaRPr lang="en-NZ" sz="1350" dirty="0">
                        <a:latin typeface="Exo 2" panose="00000500000000000000"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50" dirty="0">
                          <a:latin typeface="Exo 2" panose="00000500000000000000" pitchFamily="50" charset="0"/>
                        </a:rPr>
                        <a:t>Formation à la manipulation sécuritaire des matières dangereuses</a:t>
                      </a:r>
                      <a:endParaRPr lang="en-NZ" sz="1350" dirty="0">
                        <a:latin typeface="Exo 2" panose="00000500000000000000"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50" dirty="0">
                          <a:latin typeface="Exo 2" panose="00000500000000000000" pitchFamily="50" charset="0"/>
                        </a:rPr>
                        <a:t>Formation à la lutte intégrée contre les ravageurs</a:t>
                      </a:r>
                      <a:endParaRPr lang="en-NZ" sz="1350" dirty="0">
                        <a:latin typeface="Exo 2" panose="00000500000000000000"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50" dirty="0">
                          <a:latin typeface="Exo 2" panose="00000500000000000000" pitchFamily="50" charset="0"/>
                        </a:rPr>
                        <a:t>Application responsable des pesticides</a:t>
                      </a:r>
                      <a:endParaRPr lang="en-NZ" sz="1350" dirty="0">
                        <a:latin typeface="Exo 2" panose="00000500000000000000"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56379950"/>
                  </a:ext>
                </a:extLst>
              </a:tr>
              <a:tr h="370840">
                <a:tc>
                  <a:txBody>
                    <a:bodyPr/>
                    <a:lstStyle/>
                    <a:p>
                      <a:r>
                        <a:rPr lang="en-US" sz="1350" dirty="0">
                          <a:latin typeface="Exo 2" panose="00000500000000000000" pitchFamily="50" charset="0"/>
                        </a:rPr>
                        <a:t>Utilisation des conteneurs pour matières dangereuses</a:t>
                      </a:r>
                      <a:endParaRPr lang="en-NZ" sz="1350" dirty="0">
                        <a:latin typeface="Exo 2" panose="00000500000000000000"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50" dirty="0">
                          <a:latin typeface="Exo 2" panose="00000500000000000000" pitchFamily="50" charset="0"/>
                        </a:rPr>
                        <a:t>Étiquetage des matières dangereuses</a:t>
                      </a:r>
                      <a:endParaRPr lang="en-NZ" sz="1350" dirty="0">
                        <a:latin typeface="Exo 2" panose="00000500000000000000"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50" dirty="0">
                          <a:latin typeface="Exo 2" panose="00000500000000000000" pitchFamily="50" charset="0"/>
                        </a:rPr>
                        <a:t>Utilisation des équipements de protection individuelle (EPI)</a:t>
                      </a:r>
                      <a:endParaRPr lang="en-NZ" sz="1350" dirty="0">
                        <a:latin typeface="Exo 2" panose="00000500000000000000"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50" dirty="0" err="1">
                          <a:latin typeface="Exo 2" panose="00000500000000000000" pitchFamily="50" charset="0"/>
                        </a:rPr>
                        <a:t>Réduire au minimum </a:t>
                      </a:r>
                      <a:r>
                        <a:rPr lang="en-US" sz="1350">
                          <a:latin typeface="Exo 2" panose="00000500000000000000" pitchFamily="50" charset="0"/>
                        </a:rPr>
                        <a:t>l'utilisation d'herbicides</a:t>
                      </a:r>
                      <a:endParaRPr lang="en-NZ" sz="1350">
                        <a:latin typeface="Exo 2" panose="00000500000000000000"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50" dirty="0" err="1">
                          <a:latin typeface="Exo 2" panose="00000500000000000000" pitchFamily="50" charset="0"/>
                        </a:rPr>
                        <a:t>Prévention</a:t>
                      </a:r>
                      <a:r>
                        <a:rPr lang="en-US" sz="1350" dirty="0">
                          <a:latin typeface="Exo 2" panose="00000500000000000000" pitchFamily="50" charset="0"/>
                        </a:rPr>
                        <a:t> et gestion des accidents et des </a:t>
                      </a:r>
                      <a:r>
                        <a:rPr lang="en-US" sz="1350" dirty="0" err="1">
                          <a:latin typeface="Exo 2" panose="00000500000000000000" pitchFamily="50" charset="0"/>
                        </a:rPr>
                        <a:t>déversements</a:t>
                      </a:r>
                      <a:endParaRPr lang="en-NZ" sz="1350" dirty="0">
                        <a:latin typeface="Exo 2" panose="00000500000000000000"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05543351"/>
                  </a:ext>
                </a:extLst>
              </a:tr>
              <a:tr h="370840">
                <a:tc>
                  <a:txBody>
                    <a:bodyPr/>
                    <a:lstStyle/>
                    <a:p>
                      <a:r>
                        <a:rPr lang="en-US" sz="1350">
                          <a:latin typeface="Exo 2" panose="00000500000000000000" pitchFamily="50" charset="0"/>
                        </a:rPr>
                        <a:t>Liste des pesticides (listes rouge, orange et jaune)</a:t>
                      </a:r>
                      <a:endParaRPr lang="en-NZ" sz="1350">
                        <a:latin typeface="Exo 2" panose="00000500000000000000"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50">
                          <a:latin typeface="Exo 2" panose="00000500000000000000" pitchFamily="50" charset="0"/>
                        </a:rPr>
                        <a:t>Procédure de conformité à la liste des matières dangereuses</a:t>
                      </a:r>
                      <a:endParaRPr lang="en-NZ" sz="1350">
                        <a:latin typeface="Exo 2" panose="00000500000000000000"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50">
                          <a:latin typeface="Exo 2" panose="00000500000000000000" pitchFamily="50" charset="0"/>
                        </a:rPr>
                        <a:t>Sensibilisation aux risques liés aux matières dangereuses</a:t>
                      </a:r>
                      <a:endParaRPr lang="en-NZ" sz="1350">
                        <a:latin typeface="Exo 2" panose="00000500000000000000"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NZ" sz="1350">
                        <a:latin typeface="Exo 2" panose="00000500000000000000"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NZ" sz="1350">
                        <a:latin typeface="Exo 2" panose="00000500000000000000"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51753937"/>
                  </a:ext>
                </a:extLst>
              </a:tr>
              <a:tr h="370840">
                <a:tc>
                  <a:txBody>
                    <a:bodyPr/>
                    <a:lstStyle/>
                    <a:p>
                      <a:r>
                        <a:rPr lang="en-US" sz="1350">
                          <a:latin typeface="Exo 2" panose="00000500000000000000" pitchFamily="50" charset="0"/>
                        </a:rPr>
                        <a:t>Interdiction d'utiliser les pesticides de la liste rouge</a:t>
                      </a:r>
                      <a:endParaRPr lang="en-NZ" sz="1350">
                        <a:latin typeface="Exo 2" panose="00000500000000000000"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50">
                          <a:latin typeface="Exo 2" panose="00000500000000000000" pitchFamily="50" charset="0"/>
                        </a:rPr>
                        <a:t>Zones tampons pour l'application de matières dangereuses</a:t>
                      </a:r>
                      <a:endParaRPr lang="en-NZ" sz="1350">
                        <a:latin typeface="Exo 2" panose="00000500000000000000"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50">
                          <a:latin typeface="Exo 2" panose="00000500000000000000" pitchFamily="50" charset="0"/>
                        </a:rPr>
                        <a:t>Nettoyage et stockage des conteneurs de matières dangereuses</a:t>
                      </a:r>
                      <a:endParaRPr lang="en-NZ" sz="1350">
                        <a:latin typeface="Exo 2" panose="00000500000000000000"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NZ" sz="1350">
                        <a:latin typeface="Exo 2" panose="00000500000000000000"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NZ" sz="1350">
                        <a:latin typeface="Exo 2" panose="00000500000000000000"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3337907"/>
                  </a:ext>
                </a:extLst>
              </a:tr>
              <a:tr h="370840">
                <a:tc>
                  <a:txBody>
                    <a:bodyPr/>
                    <a:lstStyle/>
                    <a:p>
                      <a:r>
                        <a:rPr lang="en-US" sz="1350" dirty="0">
                          <a:latin typeface="Exo 2" panose="00000500000000000000" pitchFamily="50" charset="0"/>
                        </a:rPr>
                        <a:t>Conditions d'utilisation des pesticides de la liste orange</a:t>
                      </a:r>
                      <a:endParaRPr lang="en-NZ" sz="1350" dirty="0">
                        <a:latin typeface="Exo 2" panose="00000500000000000000"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50">
                          <a:latin typeface="Exo 2" panose="00000500000000000000" pitchFamily="50" charset="0"/>
                        </a:rPr>
                        <a:t>Zones tampons pour la pulvérisation aérienne de produits dangereux</a:t>
                      </a:r>
                      <a:endParaRPr lang="en-NZ" sz="1350">
                        <a:latin typeface="Exo 2" panose="00000500000000000000"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NZ" sz="1350">
                        <a:latin typeface="Exo 2" panose="00000500000000000000"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NZ" sz="1350">
                        <a:latin typeface="Exo 2" panose="00000500000000000000"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NZ" sz="1350" dirty="0">
                        <a:latin typeface="Exo 2" panose="00000500000000000000"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11818975"/>
                  </a:ext>
                </a:extLst>
              </a:tr>
            </a:tbl>
          </a:graphicData>
        </a:graphic>
      </p:graphicFrame>
      <p:sp>
        <p:nvSpPr>
          <p:cNvPr id="11" name="TextBox 4">
            <a:extLst>
              <a:ext uri="{FF2B5EF4-FFF2-40B4-BE49-F238E27FC236}">
                <a16:creationId xmlns:a16="http://schemas.microsoft.com/office/drawing/2014/main" id="{B6B45E27-59C5-FF12-30A5-602E262673AA}"/>
              </a:ext>
            </a:extLst>
          </p:cNvPr>
          <p:cNvSpPr txBox="1"/>
          <p:nvPr/>
        </p:nvSpPr>
        <p:spPr>
          <a:xfrm>
            <a:off x="1844778" y="1580721"/>
            <a:ext cx="4176920" cy="36933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Exo 2" panose="00000500000000000000" pitchFamily="50" charset="0"/>
                <a:ea typeface="+mn-ea"/>
                <a:cs typeface="+mn-cs"/>
              </a:rPr>
              <a:t>Une solution unique pour </a:t>
            </a:r>
            <a:r>
              <a:rPr kumimoji="0" lang="en-US" sz="2000" b="1" i="0" u="none" strike="noStrike" kern="1200" cap="none" spc="0" normalizeH="0" baseline="0" noProof="0" dirty="0" err="1">
                <a:ln>
                  <a:noFill/>
                </a:ln>
                <a:solidFill>
                  <a:srgbClr val="000000"/>
                </a:solidFill>
                <a:effectLst/>
                <a:uLnTx/>
                <a:uFillTx/>
                <a:latin typeface="Exo 2" panose="00000500000000000000" pitchFamily="50" charset="0"/>
                <a:ea typeface="+mn-ea"/>
                <a:cs typeface="+mn-cs"/>
              </a:rPr>
              <a:t>tous</a:t>
            </a:r>
            <a:endParaRPr kumimoji="0" lang="en-US" sz="2000" b="1" i="0" u="none" strike="noStrike" kern="1200" cap="none" spc="0" normalizeH="0" baseline="0" noProof="0" dirty="0">
              <a:ln>
                <a:noFill/>
              </a:ln>
              <a:solidFill>
                <a:srgbClr val="000000"/>
              </a:solidFill>
              <a:effectLst/>
              <a:uLnTx/>
              <a:uFillTx/>
              <a:latin typeface="Exo 2" panose="00000500000000000000" pitchFamily="50" charset="0"/>
              <a:ea typeface="+mn-ea"/>
              <a:cs typeface="+mn-cs"/>
            </a:endParaRPr>
          </a:p>
        </p:txBody>
      </p:sp>
      <p:sp>
        <p:nvSpPr>
          <p:cNvPr id="12" name="TextBox 5">
            <a:extLst>
              <a:ext uri="{FF2B5EF4-FFF2-40B4-BE49-F238E27FC236}">
                <a16:creationId xmlns:a16="http://schemas.microsoft.com/office/drawing/2014/main" id="{0BA1A311-166E-DE53-9265-0B43FE0B1136}"/>
              </a:ext>
            </a:extLst>
          </p:cNvPr>
          <p:cNvSpPr txBox="1"/>
          <p:nvPr/>
        </p:nvSpPr>
        <p:spPr>
          <a:xfrm>
            <a:off x="7986901" y="1580721"/>
            <a:ext cx="2849770" cy="36933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Exo 2" panose="00000500000000000000" pitchFamily="50" charset="0"/>
                <a:ea typeface="+mn-ea"/>
                <a:cs typeface="+mn-cs"/>
              </a:rPr>
              <a:t>Libre choix</a:t>
            </a:r>
          </a:p>
        </p:txBody>
      </p:sp>
      <p:sp>
        <p:nvSpPr>
          <p:cNvPr id="13" name="Right Bracket 6">
            <a:extLst>
              <a:ext uri="{FF2B5EF4-FFF2-40B4-BE49-F238E27FC236}">
                <a16:creationId xmlns:a16="http://schemas.microsoft.com/office/drawing/2014/main" id="{9172ADDC-2DA5-B3D3-CB0A-234F3A8F4498}"/>
              </a:ext>
            </a:extLst>
          </p:cNvPr>
          <p:cNvSpPr/>
          <p:nvPr/>
        </p:nvSpPr>
        <p:spPr>
          <a:xfrm rot="16200000">
            <a:off x="3765488" y="-1317531"/>
            <a:ext cx="132293" cy="6768000"/>
          </a:xfrm>
          <a:prstGeom prst="rightBracket">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000000"/>
              </a:solidFill>
              <a:effectLst/>
              <a:uLnTx/>
              <a:uFillTx/>
              <a:latin typeface="Calibri"/>
              <a:ea typeface="+mn-ea"/>
              <a:cs typeface="+mn-cs"/>
            </a:endParaRPr>
          </a:p>
        </p:txBody>
      </p:sp>
      <p:sp>
        <p:nvSpPr>
          <p:cNvPr id="14" name="Right Bracket 6">
            <a:extLst>
              <a:ext uri="{FF2B5EF4-FFF2-40B4-BE49-F238E27FC236}">
                <a16:creationId xmlns:a16="http://schemas.microsoft.com/office/drawing/2014/main" id="{263DEA59-9D83-7289-D153-9ED6BEBB662E}"/>
              </a:ext>
            </a:extLst>
          </p:cNvPr>
          <p:cNvSpPr/>
          <p:nvPr/>
        </p:nvSpPr>
        <p:spPr>
          <a:xfrm rot="16200000">
            <a:off x="9393212" y="-120172"/>
            <a:ext cx="132293" cy="4374000"/>
          </a:xfrm>
          <a:prstGeom prst="rightBracket">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000000"/>
              </a:solidFill>
              <a:effectLst/>
              <a:uLnTx/>
              <a:uFillTx/>
              <a:latin typeface="Calibri"/>
              <a:ea typeface="+mn-ea"/>
              <a:cs typeface="+mn-cs"/>
            </a:endParaRPr>
          </a:p>
        </p:txBody>
      </p:sp>
      <p:sp>
        <p:nvSpPr>
          <p:cNvPr id="18" name="Dian numeron paikkamerkki 2">
            <a:extLst>
              <a:ext uri="{FF2B5EF4-FFF2-40B4-BE49-F238E27FC236}">
                <a16:creationId xmlns:a16="http://schemas.microsoft.com/office/drawing/2014/main" id="{D2F013B2-FE10-967A-3DB5-2C9572B657E1}"/>
              </a:ext>
            </a:extLst>
          </p:cNvPr>
          <p:cNvSpPr txBox="1">
            <a:spLocks/>
          </p:cNvSpPr>
          <p:nvPr/>
        </p:nvSpPr>
        <p:spPr>
          <a:xfrm>
            <a:off x="11759609" y="6374219"/>
            <a:ext cx="448586" cy="48378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AD7283E-4818-4BF5-8398-234B350CC03B}" type="slidenum">
              <a:rPr kumimoji="0" lang="en-US" sz="1800" b="1" i="0" u="none" strike="noStrike" kern="1200" cap="none" spc="0" normalizeH="0" baseline="0" noProof="0" smtClean="0">
                <a:ln>
                  <a:noFill/>
                </a:ln>
                <a:solidFill>
                  <a:srgbClr val="0FC0FC"/>
                </a:solidFill>
                <a:effectLst/>
                <a:uLnTx/>
                <a:uFillTx/>
                <a:latin typeface="Calibri"/>
                <a:ea typeface="+mn-ea"/>
                <a:cs typeface="+mn-cs"/>
              </a:rPr>
              <a:t>2</a:t>
            </a:fld>
            <a:endParaRPr kumimoji="0" lang="en-US" sz="1800" b="1" i="0" u="none" strike="noStrike" kern="1200" cap="none" spc="0" normalizeH="0" baseline="0" noProof="0">
              <a:ln>
                <a:noFill/>
              </a:ln>
              <a:solidFill>
                <a:srgbClr val="0FC0FC"/>
              </a:solidFill>
              <a:effectLst/>
              <a:uLnTx/>
              <a:uFillTx/>
              <a:latin typeface="Calibri"/>
              <a:ea typeface="+mn-ea"/>
              <a:cs typeface="+mn-cs"/>
            </a:endParaRPr>
          </a:p>
        </p:txBody>
      </p:sp>
      <p:sp>
        <p:nvSpPr>
          <p:cNvPr id="4" name="Multiplication Sign 3">
            <a:extLst>
              <a:ext uri="{FF2B5EF4-FFF2-40B4-BE49-F238E27FC236}">
                <a16:creationId xmlns:a16="http://schemas.microsoft.com/office/drawing/2014/main" id="{25E6AC48-8768-F6C8-B556-F2B64584E500}"/>
              </a:ext>
            </a:extLst>
          </p:cNvPr>
          <p:cNvSpPr/>
          <p:nvPr/>
        </p:nvSpPr>
        <p:spPr>
          <a:xfrm>
            <a:off x="2248271" y="2520268"/>
            <a:ext cx="8588400" cy="3512400"/>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DC99D033-3654-414F-37D7-09656E50DB0F}"/>
              </a:ext>
            </a:extLst>
          </p:cNvPr>
          <p:cNvSpPr txBox="1"/>
          <p:nvPr/>
        </p:nvSpPr>
        <p:spPr>
          <a:xfrm>
            <a:off x="447634" y="6265702"/>
            <a:ext cx="978136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400" i="0" u="none" strike="noStrike" kern="1200" cap="none" spc="0" normalizeH="0" baseline="0" noProof="0" dirty="0">
                <a:ln>
                  <a:noFill/>
                </a:ln>
                <a:effectLst/>
                <a:uLnTx/>
                <a:uFillTx/>
                <a:latin typeface="Exo 2" panose="00000500000000000000" pitchFamily="50" charset="0"/>
                <a:ea typeface="+mn-ea"/>
                <a:cs typeface="+mn-cs"/>
              </a:rPr>
            </a:br>
            <a:r>
              <a:rPr kumimoji="0" lang="en-US" sz="1400" i="0" u="none" strike="noStrike" kern="1200" cap="none" spc="0" normalizeH="0" baseline="0" noProof="0" dirty="0" err="1">
                <a:ln>
                  <a:noFill/>
                </a:ln>
                <a:effectLst/>
                <a:uLnTx/>
                <a:uFillTx/>
                <a:latin typeface="Exo 2" panose="00000500000000000000" pitchFamily="50" charset="0"/>
                <a:ea typeface="+mn-ea"/>
                <a:cs typeface="+mn-cs"/>
              </a:rPr>
              <a:t>Exemple</a:t>
            </a:r>
            <a:r>
              <a:rPr kumimoji="0" lang="en-US" sz="1400" i="0" u="none" strike="noStrike" kern="1200" cap="none" spc="0" normalizeH="0" baseline="0" noProof="0" dirty="0">
                <a:ln>
                  <a:noFill/>
                </a:ln>
                <a:effectLst/>
                <a:uLnTx/>
                <a:uFillTx/>
                <a:latin typeface="Exo 2" panose="00000500000000000000" pitchFamily="50" charset="0"/>
                <a:ea typeface="+mn-ea"/>
                <a:cs typeface="+mn-cs"/>
              </a:rPr>
              <a:t>: </a:t>
            </a:r>
            <a:r>
              <a:rPr kumimoji="0" lang="en-GB" sz="1400" i="0" u="none" strike="noStrike" kern="1200" cap="none" spc="0" normalizeH="0" baseline="0" noProof="0" dirty="0">
                <a:ln>
                  <a:noFill/>
                </a:ln>
                <a:effectLst/>
                <a:uLnTx/>
                <a:uFillTx/>
                <a:latin typeface="Exo 2" panose="00000500000000000000" pitchFamily="50" charset="0"/>
                <a:ea typeface="+mn-ea"/>
                <a:cs typeface="+mn-cs"/>
              </a:rPr>
              <a:t>Lutte contre les ravageurs et utilisation de produits dangereux</a:t>
            </a:r>
            <a:endParaRPr kumimoji="0" lang="en-NZ" sz="1400" i="0" u="none" strike="noStrike" kern="1200" cap="none" spc="0" normalizeH="0" baseline="0" noProof="0" dirty="0">
              <a:ln>
                <a:noFill/>
              </a:ln>
              <a:effectLst/>
              <a:uLnTx/>
              <a:uFillTx/>
              <a:latin typeface="Exo 2" panose="00000500000000000000" pitchFamily="50" charset="0"/>
              <a:ea typeface="+mn-ea"/>
              <a:cs typeface="+mn-cs"/>
            </a:endParaRPr>
          </a:p>
        </p:txBody>
      </p:sp>
      <p:pic>
        <p:nvPicPr>
          <p:cNvPr id="16" name="Graphic 15">
            <a:extLst>
              <a:ext uri="{FF2B5EF4-FFF2-40B4-BE49-F238E27FC236}">
                <a16:creationId xmlns:a16="http://schemas.microsoft.com/office/drawing/2014/main" id="{626B69C2-BD95-F8F2-A7C0-7E307E4B72D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964311" y="0"/>
            <a:ext cx="1019591" cy="931400"/>
          </a:xfrm>
          <a:prstGeom prst="rect">
            <a:avLst/>
          </a:prstGeom>
          <a:effectLst>
            <a:outerShdw blurRad="88900" dist="38100" dir="2700000" sx="102109" sy="102109" algn="tl" rotWithShape="0">
              <a:prstClr val="black">
                <a:alpha val="40000"/>
              </a:prstClr>
            </a:outerShdw>
          </a:effectLst>
        </p:spPr>
      </p:pic>
      <p:pic>
        <p:nvPicPr>
          <p:cNvPr id="5" name="Picture 4" descr="Logo, icon&#10;&#10;Description automatically generated">
            <a:extLst>
              <a:ext uri="{FF2B5EF4-FFF2-40B4-BE49-F238E27FC236}">
                <a16:creationId xmlns:a16="http://schemas.microsoft.com/office/drawing/2014/main" id="{75C45C18-7985-2EB7-BFED-7B4A023BA3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83112" y="9298"/>
            <a:ext cx="646040" cy="778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ElevenLabs_2026-06-16T16_35_58_Roger - Laid-Back, Casual, Resonant_pre_sp100_s50_sb75_se0_b_m2">
            <a:hlinkClick r:id="" action="ppaction://media"/>
            <a:extLst>
              <a:ext uri="{FF2B5EF4-FFF2-40B4-BE49-F238E27FC236}">
                <a16:creationId xmlns:a16="http://schemas.microsoft.com/office/drawing/2014/main" id="{1FD079DC-1E69-45A8-F4F0-5CCA51F08B9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691" y="6322560"/>
            <a:ext cx="406400" cy="406400"/>
          </a:xfrm>
          <a:prstGeom prst="rect">
            <a:avLst/>
          </a:prstGeom>
        </p:spPr>
      </p:pic>
    </p:spTree>
    <p:extLst>
      <p:ext uri="{BB962C8B-B14F-4D97-AF65-F5344CB8AC3E}">
        <p14:creationId xmlns:p14="http://schemas.microsoft.com/office/powerpoint/2010/main" val="925284884"/>
      </p:ext>
    </p:extLst>
  </p:cSld>
  <p:clrMapOvr>
    <a:masterClrMapping/>
  </p:clrMapOvr>
  <mc:AlternateContent xmlns:mc="http://schemas.openxmlformats.org/markup-compatibility/2006">
    <mc:Choice xmlns:p14="http://schemas.microsoft.com/office/powerpoint/2010/main" Requires="p14">
      <p:transition spd="slow" p14:dur="2000" advClick="0" advTm="44000"/>
    </mc:Choice>
    <mc:Fallback>
      <p:transition spd="slow" advClick="0" advTm="4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702" fill="hold"/>
                                        <p:tgtEl>
                                          <p:spTgt spid="9"/>
                                        </p:tgtEl>
                                      </p:cBhvr>
                                    </p:cmd>
                                  </p:childTnLst>
                                </p:cTn>
                              </p:par>
                              <p:par>
                                <p:cTn id="7" presetID="1" presetClass="entr" presetSubtype="0" fill="hold" grpId="0" nodeType="withEffect">
                                  <p:stCondLst>
                                    <p:cond delay="2875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9"/>
                </p:tgtEl>
              </p:cMediaNode>
            </p:audio>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5AB86-FD02-0E5E-6F7C-8C1B2ED68055}"/>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8429B68D-619C-6F87-5961-60B568019ED1}"/>
              </a:ext>
            </a:extLst>
          </p:cNvPr>
          <p:cNvSpPr/>
          <p:nvPr/>
        </p:nvSpPr>
        <p:spPr>
          <a:xfrm>
            <a:off x="0" y="0"/>
            <a:ext cx="12191144" cy="1013901"/>
          </a:xfrm>
          <a:custGeom>
            <a:avLst/>
            <a:gdLst/>
            <a:ahLst/>
            <a:cxnLst/>
            <a:rect l="l" t="t" r="r" b="b"/>
            <a:pathLst>
              <a:path w="20104100" h="2025014">
                <a:moveTo>
                  <a:pt x="20104099" y="0"/>
                </a:moveTo>
                <a:lnTo>
                  <a:pt x="0" y="0"/>
                </a:lnTo>
                <a:lnTo>
                  <a:pt x="0" y="2024765"/>
                </a:lnTo>
                <a:lnTo>
                  <a:pt x="20104099" y="2024765"/>
                </a:lnTo>
                <a:lnTo>
                  <a:pt x="20104099" y="0"/>
                </a:lnTo>
                <a:close/>
              </a:path>
            </a:pathLst>
          </a:custGeom>
          <a:solidFill>
            <a:srgbClr val="001B6E"/>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GB" sz="1092"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9" name="Dian numeron paikkamerkki 2">
            <a:extLst>
              <a:ext uri="{FF2B5EF4-FFF2-40B4-BE49-F238E27FC236}">
                <a16:creationId xmlns:a16="http://schemas.microsoft.com/office/drawing/2014/main" id="{6FF24057-CB25-BEC5-532F-1BCA3E2FF096}"/>
              </a:ext>
            </a:extLst>
          </p:cNvPr>
          <p:cNvSpPr txBox="1">
            <a:spLocks/>
          </p:cNvSpPr>
          <p:nvPr/>
        </p:nvSpPr>
        <p:spPr>
          <a:xfrm>
            <a:off x="11789688" y="6422692"/>
            <a:ext cx="448586" cy="48378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AD7283E-4818-4BF5-8398-234B350CC03B}" type="slidenum">
              <a:rPr kumimoji="0" lang="en-GB" sz="1800" b="1" i="0" u="none" strike="noStrike" kern="1200" cap="none" spc="0" normalizeH="0" baseline="0" noProof="0" smtClean="0">
                <a:ln>
                  <a:noFill/>
                </a:ln>
                <a:solidFill>
                  <a:srgbClr val="0FC0FC"/>
                </a:solidFill>
                <a:effectLst/>
                <a:uLnTx/>
                <a:uFillTx/>
                <a:latin typeface="Calibri"/>
                <a:ea typeface="+mn-ea"/>
                <a:cs typeface="+mn-cs"/>
              </a:rPr>
              <a:t>3</a:t>
            </a:fld>
            <a:endParaRPr kumimoji="0" lang="en-GB" sz="1800" b="1" i="0" u="none" strike="noStrike" kern="1200" cap="none" spc="0" normalizeH="0" baseline="0" noProof="0" dirty="0">
              <a:ln>
                <a:noFill/>
              </a:ln>
              <a:solidFill>
                <a:srgbClr val="0FC0FC"/>
              </a:solidFill>
              <a:effectLst/>
              <a:uLnTx/>
              <a:uFillTx/>
              <a:latin typeface="Calibri"/>
              <a:ea typeface="+mn-ea"/>
              <a:cs typeface="+mn-cs"/>
            </a:endParaRPr>
          </a:p>
        </p:txBody>
      </p:sp>
      <p:sp>
        <p:nvSpPr>
          <p:cNvPr id="4" name="TextBox 7">
            <a:extLst>
              <a:ext uri="{FF2B5EF4-FFF2-40B4-BE49-F238E27FC236}">
                <a16:creationId xmlns:a16="http://schemas.microsoft.com/office/drawing/2014/main" id="{E0155C9D-3CA4-C694-CDC8-8A048A8B6020}"/>
              </a:ext>
            </a:extLst>
          </p:cNvPr>
          <p:cNvSpPr txBox="1"/>
          <p:nvPr/>
        </p:nvSpPr>
        <p:spPr>
          <a:xfrm>
            <a:off x="488949" y="5904157"/>
            <a:ext cx="11047457" cy="707886"/>
          </a:xfrm>
          <a:prstGeom prst="rect">
            <a:avLst/>
          </a:prstGeom>
          <a:noFill/>
        </p:spPr>
        <p:txBody>
          <a:bodyPr wrap="square" lIns="91440" tIns="45720" rIns="91440" bIns="45720" rtlCol="0" anchor="t">
            <a:spAutoFit/>
          </a:bodyPr>
          <a:lstStyle/>
          <a:p>
            <a:pPr>
              <a:defRPr/>
            </a:pPr>
            <a:r>
              <a:rPr lang="en-GB" sz="2000" b="1" noProof="0" dirty="0">
                <a:latin typeface="Aptos"/>
              </a:rPr>
              <a:t>L'approche « risques </a:t>
            </a:r>
            <a:r>
              <a:rPr lang="en-GB" sz="2000" b="1" dirty="0">
                <a:latin typeface="Aptos"/>
              </a:rPr>
              <a:t>et résultats » </a:t>
            </a:r>
            <a:r>
              <a:rPr lang="en-GB" sz="2000" b="1" noProof="0" dirty="0">
                <a:latin typeface="Aptos"/>
              </a:rPr>
              <a:t>ne s'applique pas aux </a:t>
            </a:r>
            <a:r>
              <a:rPr kumimoji="0" lang="en-GB" sz="2000" b="1" i="0" u="none" strike="noStrike" kern="1200" cap="none" spc="0" normalizeH="0" baseline="0" noProof="0" dirty="0">
                <a:ln>
                  <a:noFill/>
                </a:ln>
                <a:effectLst/>
                <a:uLnTx/>
                <a:uFillTx/>
                <a:latin typeface="Aptos"/>
              </a:rPr>
              <a:t>critères </a:t>
            </a:r>
            <a:r>
              <a:rPr lang="en-GB" sz="2000" b="1" noProof="0" dirty="0">
                <a:latin typeface="Aptos"/>
              </a:rPr>
              <a:t>de gestion </a:t>
            </a:r>
            <a:r>
              <a:rPr lang="en-GB" sz="2000" b="1" dirty="0">
                <a:latin typeface="Aptos"/>
              </a:rPr>
              <a:t>et </a:t>
            </a:r>
            <a:r>
              <a:rPr kumimoji="0" lang="en-GB" sz="2000" b="1" i="0" u="none" strike="noStrike" kern="1200" cap="none" spc="0" normalizeH="0" baseline="0" noProof="0" dirty="0">
                <a:ln>
                  <a:noFill/>
                </a:ln>
                <a:effectLst/>
                <a:uLnTx/>
                <a:uFillTx/>
                <a:latin typeface="Aptos"/>
              </a:rPr>
              <a:t>aux critères </a:t>
            </a:r>
            <a:r>
              <a:rPr lang="en-GB" sz="2000" b="1" noProof="0" dirty="0">
                <a:latin typeface="Aptos"/>
              </a:rPr>
              <a:t>économiques, car ceux-ci sont toujours requis et ne dépendent pas </a:t>
            </a:r>
            <a:r>
              <a:rPr kumimoji="0" lang="en-GB" sz="2000" b="1" i="0" u="none" strike="noStrike" kern="1200" cap="none" spc="0" normalizeH="0" baseline="0" noProof="0" dirty="0">
                <a:ln>
                  <a:noFill/>
                </a:ln>
                <a:effectLst/>
                <a:uLnTx/>
                <a:uFillTx/>
                <a:latin typeface="Aptos"/>
              </a:rPr>
              <a:t>du</a:t>
            </a:r>
            <a:r>
              <a:rPr lang="en-GB" sz="2000" b="1" noProof="0" dirty="0">
                <a:latin typeface="Aptos"/>
              </a:rPr>
              <a:t> contexte</a:t>
            </a:r>
            <a:r>
              <a:rPr kumimoji="0" lang="en-GB" sz="2000" b="1" i="0" u="none" strike="noStrike" kern="1200" cap="none" spc="0" normalizeH="0" baseline="0" noProof="0" dirty="0">
                <a:ln>
                  <a:noFill/>
                </a:ln>
                <a:effectLst/>
                <a:uLnTx/>
                <a:uFillTx/>
                <a:latin typeface="Aptos"/>
              </a:rPr>
              <a:t>. </a:t>
            </a:r>
            <a:endParaRPr lang="en-GB" sz="2000" b="1" i="0" u="none" strike="noStrike" kern="1200" cap="none" spc="0" normalizeH="0" baseline="0" noProof="0" dirty="0">
              <a:ln>
                <a:noFill/>
              </a:ln>
              <a:effectLst/>
              <a:uLnTx/>
              <a:uFillTx/>
              <a:latin typeface="Aptos"/>
            </a:endParaRPr>
          </a:p>
        </p:txBody>
      </p:sp>
      <p:sp>
        <p:nvSpPr>
          <p:cNvPr id="7" name="Suorakulmio 10">
            <a:extLst>
              <a:ext uri="{FF2B5EF4-FFF2-40B4-BE49-F238E27FC236}">
                <a16:creationId xmlns:a16="http://schemas.microsoft.com/office/drawing/2014/main" id="{49BFEE04-81C3-CA02-C089-D0E2641DFE75}"/>
              </a:ext>
            </a:extLst>
          </p:cNvPr>
          <p:cNvSpPr/>
          <p:nvPr/>
        </p:nvSpPr>
        <p:spPr>
          <a:xfrm>
            <a:off x="1273880" y="2045649"/>
            <a:ext cx="9211123" cy="368547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270" lvl="1">
              <a:lnSpc>
                <a:spcPct val="107000"/>
              </a:lnSpc>
              <a:spcBef>
                <a:spcPts val="1800"/>
              </a:spcBef>
              <a:spcAft>
                <a:spcPts val="200"/>
              </a:spcAft>
              <a:defRPr/>
            </a:pPr>
            <a:endParaRPr lang="en-GB" b="1" noProof="0" dirty="0">
              <a:solidFill>
                <a:srgbClr val="000000"/>
              </a:solidFill>
              <a:latin typeface="Exo 2"/>
              <a:cs typeface="Mongolian Bait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alibri"/>
                <a:ea typeface="+mn-ea"/>
                <a:cs typeface="+mn-cs"/>
              </a:rPr>
              <a:t> </a:t>
            </a:r>
          </a:p>
        </p:txBody>
      </p:sp>
      <p:sp>
        <p:nvSpPr>
          <p:cNvPr id="13" name="object 3">
            <a:extLst>
              <a:ext uri="{FF2B5EF4-FFF2-40B4-BE49-F238E27FC236}">
                <a16:creationId xmlns:a16="http://schemas.microsoft.com/office/drawing/2014/main" id="{4ABCFFA4-B3CE-90A8-6660-791F535C91AE}"/>
              </a:ext>
            </a:extLst>
          </p:cNvPr>
          <p:cNvSpPr txBox="1">
            <a:spLocks/>
          </p:cNvSpPr>
          <p:nvPr/>
        </p:nvSpPr>
        <p:spPr>
          <a:xfrm>
            <a:off x="365429" y="66342"/>
            <a:ext cx="10511046" cy="871495"/>
          </a:xfrm>
          <a:prstGeom prst="rect">
            <a:avLst/>
          </a:prstGeom>
        </p:spPr>
        <p:txBody>
          <a:bodyPr vert="horz" wrap="square" lIns="0" tIns="9627" rIns="0" bIns="0" rtlCol="0" anchor="t">
            <a:spAutoFit/>
          </a:bodyPr>
          <a:lstStyle>
            <a:lvl1pPr>
              <a:defRPr sz="3184" b="1" i="0">
                <a:solidFill>
                  <a:schemeClr val="bg1"/>
                </a:solidFill>
                <a:latin typeface="Alegreya Sans Black"/>
                <a:ea typeface="+mj-ea"/>
                <a:cs typeface="Alegreya Sans Black"/>
              </a:defRPr>
            </a:lvl1pPr>
          </a:lstStyle>
          <a:p>
            <a:pPr marL="7620">
              <a:spcBef>
                <a:spcPts val="76"/>
              </a:spcBef>
            </a:pPr>
            <a:r>
              <a:rPr lang="en-GB" sz="2800" kern="0" spc="-6" noProof="0" dirty="0" err="1"/>
              <a:t>Approche</a:t>
            </a:r>
            <a:r>
              <a:rPr lang="en-GB" sz="2800" kern="0" spc="-6" noProof="0" dirty="0"/>
              <a:t> « </a:t>
            </a:r>
            <a:r>
              <a:rPr lang="en-GB" sz="2800" kern="0" spc="-6" noProof="0" dirty="0" err="1"/>
              <a:t>Risques</a:t>
            </a:r>
            <a:r>
              <a:rPr lang="en-GB" sz="2800" kern="0" spc="-6" noProof="0" dirty="0"/>
              <a:t> et </a:t>
            </a:r>
            <a:r>
              <a:rPr lang="en-GB" sz="2800" kern="0" spc="-6" noProof="0" dirty="0" err="1"/>
              <a:t>résultats</a:t>
            </a:r>
            <a:r>
              <a:rPr lang="en-GB" sz="2800" kern="0" spc="-6" noProof="0" dirty="0"/>
              <a:t> » : </a:t>
            </a:r>
            <a:r>
              <a:rPr lang="en-GB" sz="2800" kern="0" spc="-6" dirty="0" err="1"/>
              <a:t>hiérarchisation</a:t>
            </a:r>
            <a:r>
              <a:rPr lang="en-GB" sz="2800" kern="0" spc="-6" dirty="0"/>
              <a:t> </a:t>
            </a:r>
            <a:r>
              <a:rPr lang="en-GB" sz="2800" kern="0" spc="-6" dirty="0" err="1"/>
              <a:t>en</a:t>
            </a:r>
            <a:r>
              <a:rPr lang="en-GB" sz="2800" kern="0" spc="-6" dirty="0"/>
              <a:t> </a:t>
            </a:r>
            <a:r>
              <a:rPr lang="en-GB" sz="2800" kern="0" spc="-6" dirty="0" err="1"/>
              <a:t>fonction</a:t>
            </a:r>
            <a:r>
              <a:rPr lang="en-GB" sz="2800" kern="0" spc="-6" dirty="0"/>
              <a:t> des niveaux de </a:t>
            </a:r>
            <a:r>
              <a:rPr lang="en-GB" sz="2800" kern="0" spc="-6" dirty="0" err="1"/>
              <a:t>risque</a:t>
            </a:r>
            <a:r>
              <a:rPr lang="en-GB" sz="2800" kern="0" spc="-6" noProof="0" dirty="0"/>
              <a:t> </a:t>
            </a:r>
            <a:endParaRPr lang="en-GB" sz="2800" kern="0" noProof="0" dirty="0"/>
          </a:p>
        </p:txBody>
      </p:sp>
      <p:sp>
        <p:nvSpPr>
          <p:cNvPr id="17" name="TextBox 16">
            <a:extLst>
              <a:ext uri="{FF2B5EF4-FFF2-40B4-BE49-F238E27FC236}">
                <a16:creationId xmlns:a16="http://schemas.microsoft.com/office/drawing/2014/main" id="{64E4AAD3-AE35-A86A-2C04-63792450F505}"/>
              </a:ext>
            </a:extLst>
          </p:cNvPr>
          <p:cNvSpPr txBox="1"/>
          <p:nvPr/>
        </p:nvSpPr>
        <p:spPr>
          <a:xfrm>
            <a:off x="223740" y="1175832"/>
            <a:ext cx="11793095" cy="400110"/>
          </a:xfrm>
          <a:prstGeom prst="rect">
            <a:avLst/>
          </a:prstGeom>
          <a:noFill/>
        </p:spPr>
        <p:txBody>
          <a:bodyPr wrap="square" rtlCol="0">
            <a:spAutoFit/>
          </a:bodyPr>
          <a:lstStyle/>
          <a:p>
            <a:pPr lvl="0">
              <a:defRPr/>
            </a:pPr>
            <a:r>
              <a:rPr lang="en-GB" sz="2000" b="1" noProof="0" dirty="0">
                <a:latin typeface="Exo 2" pitchFamily="2" charset="0"/>
              </a:rPr>
              <a:t>Les critères sociaux </a:t>
            </a:r>
            <a:r>
              <a:rPr lang="en-GB" sz="2000" b="1" dirty="0">
                <a:latin typeface="Exo 2" pitchFamily="2" charset="0"/>
              </a:rPr>
              <a:t>et </a:t>
            </a:r>
            <a:r>
              <a:rPr lang="en-GB" sz="2000" b="1" noProof="0" dirty="0">
                <a:latin typeface="Exo 2" pitchFamily="2" charset="0"/>
              </a:rPr>
              <a:t>environnementaux sont classés par ordre de priorité en fonction du niveau de risque auquel est confronté le producteur</a:t>
            </a:r>
            <a:endParaRPr kumimoji="0" lang="en-GB" sz="2000" b="1" i="0" u="none" strike="noStrike" kern="1200" cap="none" spc="0" normalizeH="0" baseline="0" noProof="0" dirty="0">
              <a:ln>
                <a:noFill/>
              </a:ln>
              <a:effectLst/>
              <a:uLnTx/>
              <a:uFillTx/>
              <a:latin typeface="Exo 2" pitchFamily="2" charset="0"/>
            </a:endParaRPr>
          </a:p>
        </p:txBody>
      </p:sp>
      <p:sp>
        <p:nvSpPr>
          <p:cNvPr id="18" name="TextBox 5">
            <a:extLst>
              <a:ext uri="{FF2B5EF4-FFF2-40B4-BE49-F238E27FC236}">
                <a16:creationId xmlns:a16="http://schemas.microsoft.com/office/drawing/2014/main" id="{CB2D0EB9-73CA-CAE7-8CA0-E711AED2F343}"/>
              </a:ext>
            </a:extLst>
          </p:cNvPr>
          <p:cNvSpPr txBox="1"/>
          <p:nvPr/>
        </p:nvSpPr>
        <p:spPr>
          <a:xfrm>
            <a:off x="1628706" y="2101281"/>
            <a:ext cx="8495656" cy="3559949"/>
          </a:xfrm>
          <a:prstGeom prst="rect">
            <a:avLst/>
          </a:prstGeom>
          <a:noFill/>
        </p:spPr>
        <p:txBody>
          <a:bodyPr wrap="square" lIns="91440" tIns="45720" rIns="91440" bIns="45720" rtlCol="0" anchor="t">
            <a:spAutoFit/>
          </a:bodyPr>
          <a:lstStyle/>
          <a:p>
            <a:pPr marL="1270" lvl="1">
              <a:spcBef>
                <a:spcPts val="1800"/>
              </a:spcBef>
              <a:spcAft>
                <a:spcPts val="200"/>
              </a:spcAft>
              <a:defRPr/>
            </a:pPr>
            <a:r>
              <a:rPr lang="en-GB" sz="1600" b="1" noProof="0" dirty="0">
                <a:solidFill>
                  <a:srgbClr val="000000"/>
                </a:solidFill>
                <a:latin typeface="Aptos"/>
                <a:cs typeface="Mongolian Baiti"/>
              </a:rPr>
              <a:t>Chaque critère s'applique à un niveau de risque pour le thème concerné</a:t>
            </a:r>
          </a:p>
          <a:p>
            <a:pPr marL="514350" lvl="1" indent="-285750">
              <a:spcBef>
                <a:spcPts val="600"/>
              </a:spcBef>
              <a:spcAft>
                <a:spcPts val="200"/>
              </a:spcAft>
              <a:buFont typeface="Arial" panose="020B0604020202020204" pitchFamily="34" charset="0"/>
              <a:buChar char="•"/>
              <a:defRPr/>
            </a:pPr>
            <a:r>
              <a:rPr lang="en-GB" sz="1600" b="1" noProof="0" dirty="0">
                <a:solidFill>
                  <a:srgbClr val="000000"/>
                </a:solidFill>
                <a:latin typeface="Aptos"/>
                <a:cs typeface="Mongolian Baiti"/>
              </a:rPr>
              <a:t>Les producteurs se conforment </a:t>
            </a:r>
            <a:r>
              <a:rPr lang="en-GB" sz="1600" noProof="0" dirty="0">
                <a:solidFill>
                  <a:srgbClr val="000000"/>
                </a:solidFill>
                <a:latin typeface="Aptos"/>
                <a:cs typeface="Mongolian Baiti"/>
              </a:rPr>
              <a:t>aux </a:t>
            </a:r>
            <a:r>
              <a:rPr lang="en-GB" sz="1600" b="1" noProof="0" dirty="0">
                <a:solidFill>
                  <a:srgbClr val="000000"/>
                </a:solidFill>
                <a:latin typeface="Aptos"/>
                <a:cs typeface="Mongolian Baiti"/>
              </a:rPr>
              <a:t>critères correspondant à leur niveau de risque </a:t>
            </a:r>
            <a:r>
              <a:rPr lang="en-GB" sz="1600" b="1" dirty="0">
                <a:solidFill>
                  <a:srgbClr val="000000"/>
                </a:solidFill>
                <a:latin typeface="Aptos"/>
                <a:cs typeface="Mongolian Baiti"/>
              </a:rPr>
              <a:t>pour chaque thème</a:t>
            </a:r>
            <a:endParaRPr lang="en-GB" sz="1600" b="1" noProof="0" dirty="0">
              <a:solidFill>
                <a:srgbClr val="000000"/>
              </a:solidFill>
              <a:latin typeface="Aptos"/>
              <a:cs typeface="Mongolian Baiti"/>
            </a:endParaRPr>
          </a:p>
          <a:p>
            <a:pPr marL="514350" lvl="1" indent="-285750">
              <a:spcBef>
                <a:spcPts val="600"/>
              </a:spcBef>
              <a:spcAft>
                <a:spcPts val="200"/>
              </a:spcAft>
              <a:buFont typeface="Arial" panose="020B0604020202020204" pitchFamily="34" charset="0"/>
              <a:buChar char="•"/>
              <a:defRPr/>
            </a:pPr>
            <a:r>
              <a:rPr lang="en-GB" sz="1600" b="1" noProof="0" dirty="0">
                <a:solidFill>
                  <a:srgbClr val="000000"/>
                </a:solidFill>
                <a:latin typeface="Aptos"/>
                <a:cs typeface="Mongolian Baiti"/>
              </a:rPr>
              <a:t>Les producteurs identifient leur niveau de risque en remplissant une ÉVALUATION DES RISQUES qui comprend :</a:t>
            </a:r>
            <a:endParaRPr lang="en-GB" sz="1600" noProof="0" dirty="0">
              <a:solidFill>
                <a:srgbClr val="000000"/>
              </a:solidFill>
              <a:latin typeface="Aptos"/>
              <a:cs typeface="Mongolian Baiti"/>
            </a:endParaRPr>
          </a:p>
          <a:p>
            <a:pPr marL="906145" lvl="2" indent="-447675">
              <a:spcBef>
                <a:spcPts val="600"/>
              </a:spcBef>
              <a:spcAft>
                <a:spcPts val="200"/>
              </a:spcAft>
              <a:buFont typeface="Wingdings" panose="05000000000000000000" pitchFamily="2" charset="2"/>
              <a:buChar char="ü"/>
              <a:defRPr/>
            </a:pPr>
            <a:r>
              <a:rPr lang="en-GB" sz="1600" noProof="0" dirty="0">
                <a:solidFill>
                  <a:srgbClr val="000000"/>
                </a:solidFill>
                <a:latin typeface="Aptos"/>
                <a:cs typeface="Mongolian Baiti"/>
              </a:rPr>
              <a:t>Les résultats de la </a:t>
            </a:r>
            <a:r>
              <a:rPr lang="en-GB" sz="1600" b="1" noProof="0" dirty="0">
                <a:solidFill>
                  <a:srgbClr val="000000"/>
                </a:solidFill>
                <a:latin typeface="Aptos"/>
                <a:cs typeface="Mongolian Baiti"/>
              </a:rPr>
              <a:t>carte des risques Fairtrade</a:t>
            </a:r>
            <a:r>
              <a:rPr lang="en-GB" sz="1600" noProof="0" dirty="0">
                <a:solidFill>
                  <a:srgbClr val="000000"/>
                </a:solidFill>
                <a:latin typeface="Aptos"/>
                <a:cs typeface="Mongolian Baiti"/>
              </a:rPr>
              <a:t>, basés sur les données et les recherches les plus récentes.</a:t>
            </a:r>
          </a:p>
          <a:p>
            <a:pPr marL="906145" lvl="2" indent="-447675">
              <a:spcBef>
                <a:spcPts val="600"/>
              </a:spcBef>
              <a:spcAft>
                <a:spcPts val="200"/>
              </a:spcAft>
              <a:buFont typeface="Wingdings" panose="05000000000000000000" pitchFamily="2" charset="2"/>
              <a:buChar char="ü"/>
              <a:defRPr/>
            </a:pPr>
            <a:r>
              <a:rPr lang="en-GB" sz="1600" noProof="0" dirty="0">
                <a:solidFill>
                  <a:srgbClr val="000000"/>
                </a:solidFill>
                <a:latin typeface="Aptos"/>
                <a:cs typeface="Mongolian Baiti"/>
              </a:rPr>
              <a:t>Une </a:t>
            </a:r>
            <a:r>
              <a:rPr lang="en-GB" sz="1600" b="1" noProof="0" dirty="0">
                <a:solidFill>
                  <a:srgbClr val="000000"/>
                </a:solidFill>
                <a:latin typeface="Aptos"/>
                <a:cs typeface="Mongolian Baiti"/>
              </a:rPr>
              <a:t>auto-évaluation </a:t>
            </a:r>
            <a:r>
              <a:rPr lang="en-GB" sz="1600" noProof="0" dirty="0">
                <a:solidFill>
                  <a:srgbClr val="000000"/>
                </a:solidFill>
                <a:latin typeface="Aptos"/>
                <a:cs typeface="Mongolian Baiti"/>
              </a:rPr>
              <a:t>permettant d'ajouter des informations sur les risques et d'identifier les groupes les plus touchés.</a:t>
            </a:r>
          </a:p>
          <a:p>
            <a:pPr marL="514350" lvl="1" indent="-285750">
              <a:spcBef>
                <a:spcPts val="600"/>
              </a:spcBef>
              <a:spcAft>
                <a:spcPts val="600"/>
              </a:spcAft>
              <a:buFont typeface="Arial" panose="020B0604020202020204" pitchFamily="34" charset="0"/>
              <a:buChar char="•"/>
              <a:defRPr/>
            </a:pPr>
            <a:r>
              <a:rPr lang="en-GB" sz="1600" noProof="0" dirty="0">
                <a:solidFill>
                  <a:srgbClr val="000000"/>
                </a:solidFill>
                <a:latin typeface="Aptos"/>
                <a:cs typeface="Mongolian Baiti"/>
              </a:rPr>
              <a:t>Les producteurs peuvent alléger la charge liée à la conformité en fournissant la preuve qu'ils détiennent </a:t>
            </a:r>
            <a:r>
              <a:rPr lang="en-GB" sz="1600" b="1" noProof="0" dirty="0">
                <a:solidFill>
                  <a:srgbClr val="000000"/>
                </a:solidFill>
                <a:latin typeface="Aptos"/>
                <a:cs typeface="Mongolian Baiti"/>
              </a:rPr>
              <a:t>une autre certification </a:t>
            </a:r>
            <a:r>
              <a:rPr lang="en-GB" sz="1600" noProof="0" dirty="0">
                <a:solidFill>
                  <a:srgbClr val="000000"/>
                </a:solidFill>
                <a:latin typeface="Aptos"/>
                <a:cs typeface="Mongolian Baiti"/>
              </a:rPr>
              <a:t> avec des critères similaires en matière d'atténuation des </a:t>
            </a:r>
            <a:r>
              <a:rPr lang="en-GB" sz="1600" noProof="0" dirty="0" err="1">
                <a:solidFill>
                  <a:srgbClr val="000000"/>
                </a:solidFill>
                <a:latin typeface="Aptos"/>
                <a:cs typeface="Mongolian Baiti"/>
              </a:rPr>
              <a:t>risques</a:t>
            </a:r>
            <a:r>
              <a:rPr lang="en-GB" sz="1600" noProof="0" dirty="0">
                <a:solidFill>
                  <a:srgbClr val="000000"/>
                </a:solidFill>
                <a:latin typeface="Aptos"/>
                <a:cs typeface="Mongolian Baiti"/>
              </a:rPr>
              <a:t>.</a:t>
            </a:r>
            <a:endParaRPr kumimoji="0" lang="en-GB" sz="1600" b="1" i="0" u="none" strike="noStrike" kern="1200" cap="none" spc="0" normalizeH="0" baseline="0" noProof="0" dirty="0">
              <a:ln>
                <a:noFill/>
              </a:ln>
              <a:solidFill>
                <a:srgbClr val="000000"/>
              </a:solidFill>
              <a:effectLst/>
              <a:uLnTx/>
              <a:uFillTx/>
              <a:latin typeface="Exo 2"/>
              <a:cs typeface="Mongolian Baiti"/>
            </a:endParaRPr>
          </a:p>
        </p:txBody>
      </p:sp>
      <p:pic>
        <p:nvPicPr>
          <p:cNvPr id="3" name="Graphic 2">
            <a:extLst>
              <a:ext uri="{FF2B5EF4-FFF2-40B4-BE49-F238E27FC236}">
                <a16:creationId xmlns:a16="http://schemas.microsoft.com/office/drawing/2014/main" id="{1F87D1CA-6941-6DAA-6593-50E06E5F4AE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1024014" y="41250"/>
            <a:ext cx="1019591" cy="931400"/>
          </a:xfrm>
          <a:prstGeom prst="rect">
            <a:avLst/>
          </a:prstGeom>
          <a:effectLst>
            <a:outerShdw blurRad="88900" dist="38100" dir="2700000" sx="102109" sy="102109" algn="tl" rotWithShape="0">
              <a:prstClr val="black">
                <a:alpha val="40000"/>
              </a:prstClr>
            </a:outerShdw>
          </a:effectLst>
        </p:spPr>
      </p:pic>
      <p:pic>
        <p:nvPicPr>
          <p:cNvPr id="5" name="Picture 4" descr="Logo, icon&#10;&#10;Description automatically generated">
            <a:extLst>
              <a:ext uri="{FF2B5EF4-FFF2-40B4-BE49-F238E27FC236}">
                <a16:creationId xmlns:a16="http://schemas.microsoft.com/office/drawing/2014/main" id="{56A635FF-10A0-17F7-5196-BBABB1C439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47413" y="127242"/>
            <a:ext cx="572792" cy="69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ElevenLabs_2026-06-16T16_36_22_Roger - Laid-Back, Casual, Resonant_pre_sp100_s50_sb75_se0_b_m2">
            <a:hlinkClick r:id="" action="ppaction://media"/>
            <a:extLst>
              <a:ext uri="{FF2B5EF4-FFF2-40B4-BE49-F238E27FC236}">
                <a16:creationId xmlns:a16="http://schemas.microsoft.com/office/drawing/2014/main" id="{3FC93873-A2FC-80CC-4DB7-AE45AF1150A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13805" y="6335721"/>
            <a:ext cx="406400" cy="406400"/>
          </a:xfrm>
          <a:prstGeom prst="rect">
            <a:avLst/>
          </a:prstGeom>
        </p:spPr>
      </p:pic>
    </p:spTree>
    <p:extLst>
      <p:ext uri="{BB962C8B-B14F-4D97-AF65-F5344CB8AC3E}">
        <p14:creationId xmlns:p14="http://schemas.microsoft.com/office/powerpoint/2010/main" val="2512829706"/>
      </p:ext>
    </p:extLst>
  </p:cSld>
  <p:clrMapOvr>
    <a:masterClrMapping/>
  </p:clrMapOvr>
  <mc:AlternateContent xmlns:mc="http://schemas.openxmlformats.org/markup-compatibility/2006">
    <mc:Choice xmlns:p14="http://schemas.microsoft.com/office/powerpoint/2010/main" Requires="p14">
      <p:transition spd="slow" p14:dur="2000" advClick="0" advTm="37000"/>
    </mc:Choice>
    <mc:Fallback>
      <p:transition spd="slow" advClick="0" advTm="3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85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2BC59-DFEC-5374-85EC-32150E44591B}"/>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C378F0F8-7D9F-B6F1-1915-0DCB6FDD71E6}"/>
              </a:ext>
            </a:extLst>
          </p:cNvPr>
          <p:cNvSpPr/>
          <p:nvPr/>
        </p:nvSpPr>
        <p:spPr>
          <a:xfrm>
            <a:off x="0" y="0"/>
            <a:ext cx="12191144" cy="1013901"/>
          </a:xfrm>
          <a:custGeom>
            <a:avLst/>
            <a:gdLst/>
            <a:ahLst/>
            <a:cxnLst/>
            <a:rect l="l" t="t" r="r" b="b"/>
            <a:pathLst>
              <a:path w="20104100" h="2025014">
                <a:moveTo>
                  <a:pt x="20104099" y="0"/>
                </a:moveTo>
                <a:lnTo>
                  <a:pt x="0" y="0"/>
                </a:lnTo>
                <a:lnTo>
                  <a:pt x="0" y="2024765"/>
                </a:lnTo>
                <a:lnTo>
                  <a:pt x="20104099" y="2024765"/>
                </a:lnTo>
                <a:lnTo>
                  <a:pt x="20104099" y="0"/>
                </a:lnTo>
                <a:close/>
              </a:path>
            </a:pathLst>
          </a:custGeom>
          <a:solidFill>
            <a:srgbClr val="001B6E"/>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GB" sz="1092"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2" name="Suorakulmio 12">
            <a:extLst>
              <a:ext uri="{FF2B5EF4-FFF2-40B4-BE49-F238E27FC236}">
                <a16:creationId xmlns:a16="http://schemas.microsoft.com/office/drawing/2014/main" id="{313A96DE-7315-538E-8057-4A65D77395B2}"/>
              </a:ext>
            </a:extLst>
          </p:cNvPr>
          <p:cNvSpPr/>
          <p:nvPr/>
        </p:nvSpPr>
        <p:spPr>
          <a:xfrm>
            <a:off x="1957061" y="2106896"/>
            <a:ext cx="8278634" cy="336923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6" name="TextBox 5">
            <a:extLst>
              <a:ext uri="{FF2B5EF4-FFF2-40B4-BE49-F238E27FC236}">
                <a16:creationId xmlns:a16="http://schemas.microsoft.com/office/drawing/2014/main" id="{88012808-B1C2-7A83-26D0-230BF8A6F603}"/>
              </a:ext>
            </a:extLst>
          </p:cNvPr>
          <p:cNvSpPr txBox="1"/>
          <p:nvPr/>
        </p:nvSpPr>
        <p:spPr>
          <a:xfrm>
            <a:off x="2309555" y="1839623"/>
            <a:ext cx="7336441" cy="3446521"/>
          </a:xfrm>
          <a:prstGeom prst="rect">
            <a:avLst/>
          </a:prstGeom>
          <a:noFill/>
        </p:spPr>
        <p:txBody>
          <a:bodyPr wrap="square" lIns="91440" tIns="45720" rIns="91440" bIns="45720" rtlCol="0" anchor="t">
            <a:spAutoFit/>
          </a:bodyPr>
          <a:lstStyle/>
          <a:p>
            <a:pPr marL="180975" marR="0" lvl="0" indent="-180975" defTabSz="914400" rtl="0" eaLnBrk="1" fontAlgn="auto" latinLnBrk="0" hangingPunct="1">
              <a:lnSpc>
                <a:spcPct val="107000"/>
              </a:lnSpc>
              <a:spcBef>
                <a:spcPts val="600"/>
              </a:spcBef>
              <a:spcAft>
                <a:spcPts val="600"/>
              </a:spcAft>
              <a:buClrTx/>
              <a:buSzTx/>
              <a:buFontTx/>
              <a:buNone/>
              <a:tabLst/>
              <a:defRPr/>
            </a:pPr>
            <a:endParaRPr lang="en-GB" sz="1700" b="1" i="0" u="none" strike="noStrike" kern="1200" cap="none" spc="0" normalizeH="0" baseline="0" noProof="0" dirty="0">
              <a:ln>
                <a:noFill/>
              </a:ln>
              <a:solidFill>
                <a:srgbClr val="000000"/>
              </a:solidFill>
              <a:effectLst/>
              <a:uLnTx/>
              <a:uFillTx/>
              <a:latin typeface="Exo 2"/>
              <a:cs typeface="Mongolian Baiti"/>
            </a:endParaRPr>
          </a:p>
          <a:p>
            <a:pPr marL="1270" lvl="1">
              <a:lnSpc>
                <a:spcPct val="107000"/>
              </a:lnSpc>
              <a:spcBef>
                <a:spcPts val="600"/>
              </a:spcBef>
              <a:spcAft>
                <a:spcPts val="200"/>
              </a:spcAft>
              <a:defRPr/>
            </a:pPr>
            <a:r>
              <a:rPr lang="en-GB" sz="1700" b="1" dirty="0" err="1">
                <a:solidFill>
                  <a:srgbClr val="000000"/>
                </a:solidFill>
                <a:latin typeface="Aptos"/>
                <a:cs typeface="Mongolian Baiti"/>
              </a:rPr>
              <a:t>Critères</a:t>
            </a:r>
            <a:r>
              <a:rPr kumimoji="0" lang="en-GB" sz="1700" b="1" i="0" u="none" strike="noStrike" kern="1200" cap="none" spc="0" normalizeH="0" baseline="0" noProof="0" dirty="0">
                <a:ln>
                  <a:noFill/>
                </a:ln>
                <a:solidFill>
                  <a:srgbClr val="000000"/>
                </a:solidFill>
                <a:effectLst/>
                <a:uLnTx/>
                <a:uFillTx/>
                <a:latin typeface="Aptos"/>
                <a:cs typeface="Mongolian Baiti"/>
              </a:rPr>
              <a:t> d'amélioration continue</a:t>
            </a:r>
            <a:endParaRPr lang="en-GB" sz="1700" b="1" dirty="0">
              <a:solidFill>
                <a:srgbClr val="000000"/>
              </a:solidFill>
              <a:latin typeface="Calibri"/>
              <a:ea typeface="Calibri"/>
              <a:cs typeface="Calibri"/>
            </a:endParaRPr>
          </a:p>
          <a:p>
            <a:pPr marL="1270" lvl="1">
              <a:lnSpc>
                <a:spcPct val="107000"/>
              </a:lnSpc>
              <a:spcBef>
                <a:spcPts val="600"/>
              </a:spcBef>
              <a:spcAft>
                <a:spcPts val="200"/>
              </a:spcAft>
              <a:defRPr/>
            </a:pPr>
            <a:r>
              <a:rPr lang="en-GB" sz="1700" b="1" dirty="0">
                <a:solidFill>
                  <a:srgbClr val="000000"/>
                </a:solidFill>
                <a:latin typeface="Aptos"/>
                <a:cs typeface="Mongolian Baiti"/>
              </a:rPr>
              <a:t>  </a:t>
            </a:r>
            <a:endParaRPr lang="en-GB" sz="1700" b="1" dirty="0">
              <a:solidFill>
                <a:srgbClr val="000000"/>
              </a:solidFill>
              <a:latin typeface="Calibri"/>
              <a:ea typeface="Calibri"/>
              <a:cs typeface="Calibri"/>
            </a:endParaRPr>
          </a:p>
          <a:p>
            <a:pPr lvl="1" indent="-455930">
              <a:lnSpc>
                <a:spcPct val="107000"/>
              </a:lnSpc>
              <a:spcBef>
                <a:spcPts val="600"/>
              </a:spcBef>
              <a:spcAft>
                <a:spcPts val="200"/>
              </a:spcAft>
              <a:buFont typeface="Arial"/>
              <a:buChar char="•"/>
              <a:defRPr/>
            </a:pPr>
            <a:r>
              <a:rPr lang="en-GB" sz="1700" dirty="0">
                <a:solidFill>
                  <a:srgbClr val="000000"/>
                </a:solidFill>
                <a:latin typeface="Aptos"/>
                <a:cs typeface="Mongolian Baiti"/>
              </a:rPr>
              <a:t>S'appliquent </a:t>
            </a:r>
            <a:r>
              <a:rPr kumimoji="0" lang="en-GB" sz="1700" b="0" i="0" u="none" strike="noStrike" kern="1200" cap="none" spc="0" normalizeH="0" baseline="0" noProof="0" dirty="0">
                <a:ln>
                  <a:noFill/>
                </a:ln>
                <a:solidFill>
                  <a:srgbClr val="000000"/>
                </a:solidFill>
                <a:effectLst/>
                <a:uLnTx/>
                <a:uFillTx/>
                <a:latin typeface="Aptos"/>
                <a:cs typeface="Mongolian Baiti"/>
              </a:rPr>
              <a:t>aux </a:t>
            </a:r>
            <a:r>
              <a:rPr kumimoji="0" lang="en-GB" sz="1700" b="1" i="0" u="none" strike="noStrike" kern="1200" cap="none" spc="0" normalizeH="0" baseline="0" noProof="0" dirty="0">
                <a:ln>
                  <a:noFill/>
                </a:ln>
                <a:solidFill>
                  <a:srgbClr val="000000"/>
                </a:solidFill>
                <a:effectLst/>
                <a:uLnTx/>
                <a:uFillTx/>
                <a:latin typeface="Aptos"/>
                <a:cs typeface="Mongolian Baiti"/>
              </a:rPr>
              <a:t>sujets présentant un risque élevé </a:t>
            </a:r>
            <a:r>
              <a:rPr kumimoji="0" lang="en-GB" sz="1700" b="0" i="0" u="none" strike="noStrike" kern="1200" cap="none" spc="0" normalizeH="0" baseline="0" noProof="0" dirty="0">
                <a:ln>
                  <a:noFill/>
                </a:ln>
                <a:solidFill>
                  <a:srgbClr val="000000"/>
                </a:solidFill>
                <a:effectLst/>
                <a:uLnTx/>
                <a:uFillTx/>
                <a:latin typeface="Aptos"/>
                <a:cs typeface="Mongolian Baiti"/>
              </a:rPr>
              <a:t>pour les producteurs</a:t>
            </a:r>
            <a:endParaRPr lang="en-GB" sz="1700" dirty="0">
              <a:ea typeface="Calibri"/>
              <a:cs typeface="Calibri"/>
            </a:endParaRPr>
          </a:p>
          <a:p>
            <a:pPr marL="448945" lvl="1" indent="-447675">
              <a:lnSpc>
                <a:spcPct val="107000"/>
              </a:lnSpc>
              <a:spcBef>
                <a:spcPts val="600"/>
              </a:spcBef>
              <a:spcAft>
                <a:spcPts val="200"/>
              </a:spcAft>
              <a:buFont typeface="Arial" panose="020B0604020202020204" pitchFamily="34" charset="0"/>
              <a:buChar char="•"/>
              <a:defRPr/>
            </a:pPr>
            <a:r>
              <a:rPr kumimoji="0" lang="en-GB" sz="1700" b="0" i="0" u="none" strike="noStrike" kern="1200" cap="none" spc="0" normalizeH="0" baseline="0" noProof="0" dirty="0">
                <a:ln>
                  <a:noFill/>
                </a:ln>
                <a:solidFill>
                  <a:srgbClr val="000000"/>
                </a:solidFill>
                <a:effectLst/>
                <a:uLnTx/>
                <a:uFillTx/>
                <a:latin typeface="Aptos"/>
                <a:cs typeface="Mongolian Baiti"/>
              </a:rPr>
              <a:t>Dans la mesure </a:t>
            </a:r>
            <a:r>
              <a:rPr lang="en-GB" sz="1700" dirty="0">
                <a:solidFill>
                  <a:srgbClr val="000000"/>
                </a:solidFill>
                <a:latin typeface="Aptos"/>
                <a:cs typeface="Mongolian Baiti"/>
              </a:rPr>
              <a:t>du possible, les producteurs peuvent </a:t>
            </a:r>
            <a:r>
              <a:rPr kumimoji="0" lang="en-GB" sz="1700" b="1" i="0" u="none" strike="noStrike" kern="1200" cap="none" spc="0" normalizeH="0" baseline="0" noProof="0" dirty="0">
                <a:ln>
                  <a:noFill/>
                </a:ln>
                <a:solidFill>
                  <a:srgbClr val="000000"/>
                </a:solidFill>
                <a:effectLst/>
                <a:uLnTx/>
                <a:uFillTx/>
                <a:latin typeface="Aptos"/>
                <a:cs typeface="Mongolian Baiti"/>
              </a:rPr>
              <a:t>toujours choisir parmi les options pertinentes pour faire </a:t>
            </a:r>
            <a:r>
              <a:rPr lang="en-GB" sz="1700" b="1" dirty="0">
                <a:solidFill>
                  <a:srgbClr val="000000"/>
                </a:solidFill>
                <a:latin typeface="Aptos"/>
                <a:cs typeface="Mongolian Baiti"/>
              </a:rPr>
              <a:t>face </a:t>
            </a:r>
            <a:r>
              <a:rPr kumimoji="0" lang="en-GB" sz="1700" b="1" i="0" u="none" strike="noStrike" kern="1200" cap="none" spc="0" normalizeH="0" baseline="0" noProof="0" dirty="0">
                <a:ln>
                  <a:noFill/>
                </a:ln>
                <a:solidFill>
                  <a:srgbClr val="000000"/>
                </a:solidFill>
                <a:effectLst/>
                <a:uLnTx/>
                <a:uFillTx/>
                <a:latin typeface="Aptos"/>
                <a:cs typeface="Mongolian Baiti"/>
              </a:rPr>
              <a:t>au </a:t>
            </a:r>
            <a:r>
              <a:rPr lang="en-GB" sz="1700" b="1" dirty="0">
                <a:solidFill>
                  <a:srgbClr val="000000"/>
                </a:solidFill>
                <a:latin typeface="Aptos"/>
                <a:cs typeface="Mongolian Baiti"/>
              </a:rPr>
              <a:t>risque spécifique auquel ils doivent remédier</a:t>
            </a:r>
            <a:endParaRPr lang="en-GB" sz="1700" b="1" i="0" u="none" strike="noStrike" kern="1200" cap="none" spc="0" normalizeH="0" baseline="0" noProof="0" dirty="0">
              <a:ln>
                <a:noFill/>
              </a:ln>
              <a:solidFill>
                <a:srgbClr val="000000"/>
              </a:solidFill>
              <a:effectLst/>
              <a:uLnTx/>
              <a:uFillTx/>
              <a:latin typeface="Aptos"/>
              <a:cs typeface="Mongolian Baiti"/>
            </a:endParaRPr>
          </a:p>
          <a:p>
            <a:pPr marL="448945" lvl="1" indent="-447675">
              <a:lnSpc>
                <a:spcPct val="107000"/>
              </a:lnSpc>
              <a:spcBef>
                <a:spcPts val="600"/>
              </a:spcBef>
              <a:spcAft>
                <a:spcPts val="200"/>
              </a:spcAft>
              <a:buFont typeface="Arial" panose="020B0604020202020204" pitchFamily="34" charset="0"/>
              <a:buChar char="•"/>
              <a:defRPr/>
            </a:pPr>
            <a:r>
              <a:rPr lang="en-GB" sz="1700" dirty="0">
                <a:solidFill>
                  <a:srgbClr val="000000"/>
                </a:solidFill>
                <a:latin typeface="Aptos"/>
                <a:cs typeface="Mongolian Baiti"/>
              </a:rPr>
              <a:t>Sont applicables </a:t>
            </a:r>
            <a:r>
              <a:rPr lang="en-GB" sz="1700" b="1" dirty="0">
                <a:solidFill>
                  <a:srgbClr val="000000"/>
                </a:solidFill>
                <a:latin typeface="Aptos"/>
                <a:cs typeface="Mongolian Baiti"/>
              </a:rPr>
              <a:t>à partir de la troisième année</a:t>
            </a:r>
            <a:r>
              <a:rPr lang="en-GB" sz="1700" dirty="0">
                <a:solidFill>
                  <a:srgbClr val="000000"/>
                </a:solidFill>
                <a:latin typeface="Aptos"/>
                <a:cs typeface="Mongolian Baiti"/>
              </a:rPr>
              <a:t>, ce qui </a:t>
            </a:r>
            <a:r>
              <a:rPr lang="en-GB" sz="1700" noProof="0" dirty="0">
                <a:solidFill>
                  <a:srgbClr val="000000"/>
                </a:solidFill>
                <a:latin typeface="Aptos"/>
                <a:cs typeface="Mongolian Baiti"/>
              </a:rPr>
              <a:t>laisse </a:t>
            </a:r>
            <a:r>
              <a:rPr lang="en-GB" sz="1700" dirty="0">
                <a:solidFill>
                  <a:srgbClr val="000000"/>
                </a:solidFill>
                <a:latin typeface="Aptos"/>
                <a:cs typeface="Mongolian Baiti"/>
              </a:rPr>
              <a:t>aux producteurs </a:t>
            </a:r>
            <a:r>
              <a:rPr lang="en-GB" sz="1700" b="1" noProof="0" dirty="0">
                <a:solidFill>
                  <a:srgbClr val="000000"/>
                </a:solidFill>
                <a:latin typeface="Aptos"/>
                <a:cs typeface="Mongolian Baiti"/>
              </a:rPr>
              <a:t>davantage de temps pour mettre en œuvre ces critères </a:t>
            </a:r>
            <a:endParaRPr lang="en-GB" sz="1700" b="1" i="0" u="none" strike="noStrike" kern="1200" cap="none" spc="0" normalizeH="0" baseline="0" noProof="0" dirty="0">
              <a:ln>
                <a:noFill/>
              </a:ln>
              <a:solidFill>
                <a:srgbClr val="000000"/>
              </a:solidFill>
              <a:effectLst/>
              <a:uLnTx/>
              <a:uFillTx/>
              <a:latin typeface="Aptos"/>
              <a:cs typeface="Mongolian Baiti"/>
            </a:endParaRPr>
          </a:p>
        </p:txBody>
      </p:sp>
      <p:sp>
        <p:nvSpPr>
          <p:cNvPr id="13" name="object 3">
            <a:extLst>
              <a:ext uri="{FF2B5EF4-FFF2-40B4-BE49-F238E27FC236}">
                <a16:creationId xmlns:a16="http://schemas.microsoft.com/office/drawing/2014/main" id="{CB688CC9-2395-2C14-C309-5262C8CA055B}"/>
              </a:ext>
            </a:extLst>
          </p:cNvPr>
          <p:cNvSpPr txBox="1">
            <a:spLocks/>
          </p:cNvSpPr>
          <p:nvPr/>
        </p:nvSpPr>
        <p:spPr>
          <a:xfrm>
            <a:off x="389728" y="252051"/>
            <a:ext cx="11648552" cy="440608"/>
          </a:xfrm>
          <a:prstGeom prst="rect">
            <a:avLst/>
          </a:prstGeom>
        </p:spPr>
        <p:txBody>
          <a:bodyPr vert="horz" wrap="square" lIns="0" tIns="9627" rIns="0" bIns="0" rtlCol="0" anchor="t">
            <a:spAutoFit/>
          </a:bodyPr>
          <a:lstStyle>
            <a:lvl1pPr>
              <a:defRPr sz="3184" b="1" i="0">
                <a:solidFill>
                  <a:schemeClr val="bg1"/>
                </a:solidFill>
                <a:latin typeface="Alegreya Sans Black"/>
                <a:ea typeface="+mj-ea"/>
                <a:cs typeface="Alegreya Sans Black"/>
              </a:defRPr>
            </a:lvl1pPr>
          </a:lstStyle>
          <a:p>
            <a:pPr marL="7620">
              <a:spcBef>
                <a:spcPts val="76"/>
              </a:spcBef>
            </a:pPr>
            <a:r>
              <a:rPr lang="en-GB" sz="2800" kern="0" spc="-6" noProof="0" dirty="0"/>
              <a:t> </a:t>
            </a:r>
            <a:r>
              <a:rPr lang="en-GB" sz="2800" kern="0" spc="-6" dirty="0"/>
              <a:t>Nouvelle approche du développement continu</a:t>
            </a:r>
            <a:r>
              <a:rPr lang="en-GB" sz="2800" kern="0" spc="-6" noProof="0" dirty="0"/>
              <a:t>  </a:t>
            </a:r>
            <a:endParaRPr lang="en-GB" sz="2800" kern="0" noProof="0" dirty="0"/>
          </a:p>
        </p:txBody>
      </p:sp>
      <p:sp>
        <p:nvSpPr>
          <p:cNvPr id="17" name="TextBox 16">
            <a:extLst>
              <a:ext uri="{FF2B5EF4-FFF2-40B4-BE49-F238E27FC236}">
                <a16:creationId xmlns:a16="http://schemas.microsoft.com/office/drawing/2014/main" id="{A71C7DF3-0D7C-2B82-5779-EAB12C22F1AF}"/>
              </a:ext>
            </a:extLst>
          </p:cNvPr>
          <p:cNvSpPr txBox="1"/>
          <p:nvPr/>
        </p:nvSpPr>
        <p:spPr>
          <a:xfrm>
            <a:off x="223740" y="1175832"/>
            <a:ext cx="11508073" cy="400110"/>
          </a:xfrm>
          <a:prstGeom prst="rect">
            <a:avLst/>
          </a:prstGeom>
          <a:noFill/>
        </p:spPr>
        <p:txBody>
          <a:bodyPr wrap="square" lIns="91440" tIns="45720" rIns="91440" bIns="45720" rtlCol="0" anchor="t">
            <a:spAutoFit/>
          </a:bodyPr>
          <a:lstStyle/>
          <a:p>
            <a:pPr>
              <a:defRPr/>
            </a:pPr>
            <a:r>
              <a:rPr lang="en-GB" sz="2000" b="1" dirty="0">
                <a:latin typeface="Exo 2"/>
              </a:rPr>
              <a:t>Les normes </a:t>
            </a:r>
            <a:r>
              <a:rPr lang="en-GB" sz="2000" b="1">
                <a:latin typeface="Exo 2"/>
              </a:rPr>
              <a:t>Fairtrade </a:t>
            </a:r>
            <a:r>
              <a:rPr lang="en-GB" sz="2000" b="1" dirty="0">
                <a:latin typeface="Exo 2"/>
              </a:rPr>
              <a:t>n'utilisent plus d'exigences en matière de développement</a:t>
            </a:r>
          </a:p>
        </p:txBody>
      </p:sp>
      <p:pic>
        <p:nvPicPr>
          <p:cNvPr id="3" name="Graphic 2">
            <a:extLst>
              <a:ext uri="{FF2B5EF4-FFF2-40B4-BE49-F238E27FC236}">
                <a16:creationId xmlns:a16="http://schemas.microsoft.com/office/drawing/2014/main" id="{DF873276-8B8C-86BF-0E5D-24A731A48C7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1024014" y="41250"/>
            <a:ext cx="1019591" cy="931400"/>
          </a:xfrm>
          <a:prstGeom prst="rect">
            <a:avLst/>
          </a:prstGeom>
          <a:effectLst>
            <a:outerShdw blurRad="88900" dist="38100" dir="2700000" sx="102109" sy="102109" algn="tl" rotWithShape="0">
              <a:prstClr val="black">
                <a:alpha val="40000"/>
              </a:prstClr>
            </a:outerShdw>
          </a:effectLst>
        </p:spPr>
      </p:pic>
      <p:pic>
        <p:nvPicPr>
          <p:cNvPr id="5" name="Picture 4" descr="Logo, icon&#10;&#10;Description automatically generated">
            <a:extLst>
              <a:ext uri="{FF2B5EF4-FFF2-40B4-BE49-F238E27FC236}">
                <a16:creationId xmlns:a16="http://schemas.microsoft.com/office/drawing/2014/main" id="{10A2B631-968E-E5C8-B2FD-B80A7F5C0E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47413" y="127242"/>
            <a:ext cx="572792" cy="69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ian numeron paikkamerkki 2">
            <a:extLst>
              <a:ext uri="{FF2B5EF4-FFF2-40B4-BE49-F238E27FC236}">
                <a16:creationId xmlns:a16="http://schemas.microsoft.com/office/drawing/2014/main" id="{98F1E505-F438-8552-8F4B-B62318F50E5E}"/>
              </a:ext>
            </a:extLst>
          </p:cNvPr>
          <p:cNvSpPr txBox="1">
            <a:spLocks/>
          </p:cNvSpPr>
          <p:nvPr/>
        </p:nvSpPr>
        <p:spPr>
          <a:xfrm>
            <a:off x="11743414" y="6354146"/>
            <a:ext cx="448586" cy="48378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AD7283E-4818-4BF5-8398-234B350CC03B}" type="slidenum">
              <a:rPr kumimoji="0" lang="en-GB" sz="1800" b="1" i="0" u="none" strike="noStrike" kern="1200" cap="none" spc="0" normalizeH="0" baseline="0" noProof="0" smtClean="0">
                <a:ln>
                  <a:noFill/>
                </a:ln>
                <a:solidFill>
                  <a:srgbClr val="0FC0FC"/>
                </a:solidFill>
                <a:effectLst/>
                <a:uLnTx/>
                <a:uFillTx/>
                <a:latin typeface="Calibri"/>
                <a:ea typeface="+mn-ea"/>
                <a:cs typeface="+mn-cs"/>
              </a:rPr>
              <a:t>4</a:t>
            </a:fld>
            <a:endParaRPr kumimoji="0" lang="en-GB" sz="1800" b="1" i="0" u="none" strike="noStrike" kern="1200" cap="none" spc="0" normalizeH="0" baseline="0" noProof="0" dirty="0">
              <a:ln>
                <a:noFill/>
              </a:ln>
              <a:solidFill>
                <a:srgbClr val="0FC0FC"/>
              </a:solidFill>
              <a:effectLst/>
              <a:uLnTx/>
              <a:uFillTx/>
              <a:latin typeface="Calibri"/>
              <a:ea typeface="+mn-ea"/>
              <a:cs typeface="+mn-cs"/>
            </a:endParaRPr>
          </a:p>
        </p:txBody>
      </p:sp>
      <p:pic>
        <p:nvPicPr>
          <p:cNvPr id="4" name="ElevenLabs_2026-06-16T16_36_49_Roger - Laid-Back, Casual, Resonant_pre_sp100_s50_sb75_se0_b_m2">
            <a:hlinkClick r:id="" action="ppaction://media"/>
            <a:extLst>
              <a:ext uri="{FF2B5EF4-FFF2-40B4-BE49-F238E27FC236}">
                <a16:creationId xmlns:a16="http://schemas.microsoft.com/office/drawing/2014/main" id="{509885AD-F4EE-34B7-9AC4-578EAEF8402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8085" y="6312895"/>
            <a:ext cx="406400" cy="406400"/>
          </a:xfrm>
          <a:prstGeom prst="rect">
            <a:avLst/>
          </a:prstGeom>
        </p:spPr>
      </p:pic>
    </p:spTree>
    <p:extLst>
      <p:ext uri="{BB962C8B-B14F-4D97-AF65-F5344CB8AC3E}">
        <p14:creationId xmlns:p14="http://schemas.microsoft.com/office/powerpoint/2010/main" val="2059987102"/>
      </p:ext>
    </p:extLst>
  </p:cSld>
  <p:clrMapOvr>
    <a:masterClrMapping/>
  </p:clrMapOvr>
  <mc:AlternateContent xmlns:mc="http://schemas.openxmlformats.org/markup-compatibility/2006">
    <mc:Choice xmlns:p14="http://schemas.microsoft.com/office/powerpoint/2010/main" Requires="p14">
      <p:transition spd="slow" p14:dur="2000" advClick="0" advTm="15000"/>
    </mc:Choice>
    <mc:Fallback>
      <p:transition spd="slow"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3571F-75BB-F1A4-480A-458A9B0B3346}"/>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DE358EFA-23EC-4390-1198-115537BB660D}"/>
              </a:ext>
            </a:extLst>
          </p:cNvPr>
          <p:cNvSpPr/>
          <p:nvPr/>
        </p:nvSpPr>
        <p:spPr>
          <a:xfrm>
            <a:off x="17051" y="6233"/>
            <a:ext cx="12191144" cy="1013901"/>
          </a:xfrm>
          <a:custGeom>
            <a:avLst/>
            <a:gdLst/>
            <a:ahLst/>
            <a:cxnLst/>
            <a:rect l="l" t="t" r="r" b="b"/>
            <a:pathLst>
              <a:path w="20104100" h="2025014">
                <a:moveTo>
                  <a:pt x="20104099" y="0"/>
                </a:moveTo>
                <a:lnTo>
                  <a:pt x="0" y="0"/>
                </a:lnTo>
                <a:lnTo>
                  <a:pt x="0" y="2024765"/>
                </a:lnTo>
                <a:lnTo>
                  <a:pt x="20104099" y="2024765"/>
                </a:lnTo>
                <a:lnTo>
                  <a:pt x="20104099" y="0"/>
                </a:lnTo>
                <a:close/>
              </a:path>
            </a:pathLst>
          </a:custGeom>
          <a:solidFill>
            <a:srgbClr val="001B6E"/>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 name="object 3">
            <a:extLst>
              <a:ext uri="{FF2B5EF4-FFF2-40B4-BE49-F238E27FC236}">
                <a16:creationId xmlns:a16="http://schemas.microsoft.com/office/drawing/2014/main" id="{43BDAF34-067B-ED08-D54A-2652F6E873A6}"/>
              </a:ext>
            </a:extLst>
          </p:cNvPr>
          <p:cNvSpPr txBox="1">
            <a:spLocks noGrp="1"/>
          </p:cNvSpPr>
          <p:nvPr>
            <p:ph type="title"/>
          </p:nvPr>
        </p:nvSpPr>
        <p:spPr>
          <a:xfrm>
            <a:off x="258679" y="37433"/>
            <a:ext cx="10630719" cy="994606"/>
          </a:xfrm>
          <a:prstGeom prst="rect">
            <a:avLst/>
          </a:prstGeom>
        </p:spPr>
        <p:txBody>
          <a:bodyPr vert="horz" wrap="square" lIns="0" tIns="9627" rIns="0" bIns="0" rtlCol="0" anchor="t">
            <a:spAutoFit/>
          </a:bodyPr>
          <a:lstStyle/>
          <a:p>
            <a:pPr marL="7620">
              <a:spcBef>
                <a:spcPts val="76"/>
              </a:spcBef>
            </a:pPr>
            <a:r>
              <a:rPr lang="en-US" sz="3200" spc="-6" dirty="0"/>
              <a:t>Évaluation des risques et des </a:t>
            </a:r>
            <a:r>
              <a:rPr lang="en-US" sz="3200" spc="-6" dirty="0" err="1"/>
              <a:t>besoins</a:t>
            </a:r>
            <a:r>
              <a:rPr lang="en-US" sz="3200" spc="-6" dirty="0"/>
              <a:t>: s'appuie sur ce que nous faisons actuellement</a:t>
            </a:r>
            <a:endParaRPr lang="en-US" dirty="0"/>
          </a:p>
        </p:txBody>
      </p:sp>
      <p:sp>
        <p:nvSpPr>
          <p:cNvPr id="18" name="Dian numeron paikkamerkki 2">
            <a:extLst>
              <a:ext uri="{FF2B5EF4-FFF2-40B4-BE49-F238E27FC236}">
                <a16:creationId xmlns:a16="http://schemas.microsoft.com/office/drawing/2014/main" id="{BD9A4A1E-6256-B6C1-3F8F-91C36330731F}"/>
              </a:ext>
            </a:extLst>
          </p:cNvPr>
          <p:cNvSpPr txBox="1">
            <a:spLocks/>
          </p:cNvSpPr>
          <p:nvPr/>
        </p:nvSpPr>
        <p:spPr>
          <a:xfrm>
            <a:off x="11759609" y="6374219"/>
            <a:ext cx="448586" cy="48378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AD7283E-4818-4BF5-8398-234B350CC03B}" type="slidenum">
              <a:rPr kumimoji="0" lang="en-US" sz="1800" b="1" i="0" u="none" strike="noStrike" kern="1200" cap="none" spc="0" normalizeH="0" baseline="0" noProof="0" smtClean="0">
                <a:ln>
                  <a:noFill/>
                </a:ln>
                <a:solidFill>
                  <a:srgbClr val="0FC0FC"/>
                </a:solidFill>
                <a:effectLst/>
                <a:uLnTx/>
                <a:uFillTx/>
                <a:latin typeface="Calibri"/>
                <a:ea typeface="+mn-ea"/>
                <a:cs typeface="+mn-cs"/>
              </a:rPr>
              <a:t>5</a:t>
            </a:fld>
            <a:endParaRPr kumimoji="0" lang="en-US" sz="1800" b="1" i="0" u="none" strike="noStrike" kern="1200" cap="none" spc="0" normalizeH="0" baseline="0" noProof="0" dirty="0">
              <a:ln>
                <a:noFill/>
              </a:ln>
              <a:solidFill>
                <a:srgbClr val="0FC0FC"/>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0E0902FB-CA03-E8C4-E7DA-84ACE6EE8A39}"/>
              </a:ext>
            </a:extLst>
          </p:cNvPr>
          <p:cNvPicPr>
            <a:picLocks noChangeAspect="1"/>
          </p:cNvPicPr>
          <p:nvPr/>
        </p:nvPicPr>
        <p:blipFill>
          <a:blip r:embed="rId5"/>
          <a:srcRect b="42529"/>
          <a:stretch>
            <a:fillRect/>
          </a:stretch>
        </p:blipFill>
        <p:spPr>
          <a:xfrm>
            <a:off x="258679" y="2123732"/>
            <a:ext cx="6503070" cy="937586"/>
          </a:xfrm>
          <a:prstGeom prst="rect">
            <a:avLst/>
          </a:prstGeom>
        </p:spPr>
      </p:pic>
      <p:pic>
        <p:nvPicPr>
          <p:cNvPr id="10" name="Picture 9">
            <a:extLst>
              <a:ext uri="{FF2B5EF4-FFF2-40B4-BE49-F238E27FC236}">
                <a16:creationId xmlns:a16="http://schemas.microsoft.com/office/drawing/2014/main" id="{BA1BDB46-927D-FC36-444E-D8F8B4A8FFA9}"/>
              </a:ext>
            </a:extLst>
          </p:cNvPr>
          <p:cNvPicPr>
            <a:picLocks noChangeAspect="1"/>
          </p:cNvPicPr>
          <p:nvPr/>
        </p:nvPicPr>
        <p:blipFill>
          <a:blip r:embed="rId6"/>
          <a:srcRect b="46265"/>
          <a:stretch>
            <a:fillRect/>
          </a:stretch>
        </p:blipFill>
        <p:spPr>
          <a:xfrm>
            <a:off x="216568" y="3889900"/>
            <a:ext cx="6545181" cy="1064065"/>
          </a:xfrm>
          <a:prstGeom prst="rect">
            <a:avLst/>
          </a:prstGeom>
        </p:spPr>
      </p:pic>
      <p:sp>
        <p:nvSpPr>
          <p:cNvPr id="11" name="Arrow: Right 10">
            <a:extLst>
              <a:ext uri="{FF2B5EF4-FFF2-40B4-BE49-F238E27FC236}">
                <a16:creationId xmlns:a16="http://schemas.microsoft.com/office/drawing/2014/main" id="{5CEAF334-E73A-E5EB-D277-A094C8E5A4A1}"/>
              </a:ext>
            </a:extLst>
          </p:cNvPr>
          <p:cNvSpPr/>
          <p:nvPr/>
        </p:nvSpPr>
        <p:spPr>
          <a:xfrm>
            <a:off x="6761749" y="3170321"/>
            <a:ext cx="1010653" cy="120315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4" name="Graphic 3">
            <a:extLst>
              <a:ext uri="{FF2B5EF4-FFF2-40B4-BE49-F238E27FC236}">
                <a16:creationId xmlns:a16="http://schemas.microsoft.com/office/drawing/2014/main" id="{9FFDF361-102F-B2E5-05D4-501C9A240B0D}"/>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1031765" y="37433"/>
            <a:ext cx="1019591" cy="931400"/>
          </a:xfrm>
          <a:prstGeom prst="rect">
            <a:avLst/>
          </a:prstGeom>
          <a:effectLst>
            <a:outerShdw blurRad="88900" dist="38100" dir="2700000" sx="102109" sy="102109" algn="tl" rotWithShape="0">
              <a:prstClr val="black">
                <a:alpha val="40000"/>
              </a:prstClr>
            </a:outerShdw>
          </a:effectLst>
        </p:spPr>
      </p:pic>
      <p:pic>
        <p:nvPicPr>
          <p:cNvPr id="5" name="Picture 4" descr="Logo, icon&#10;&#10;Description automatically generated">
            <a:extLst>
              <a:ext uri="{FF2B5EF4-FFF2-40B4-BE49-F238E27FC236}">
                <a16:creationId xmlns:a16="http://schemas.microsoft.com/office/drawing/2014/main" id="{35580825-5832-98DA-C30E-36A5F12A7C3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70588" y="158020"/>
            <a:ext cx="572792" cy="69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DBB15877-1E25-16D5-B4EC-35E90BBDB316}"/>
              </a:ext>
            </a:extLst>
          </p:cNvPr>
          <p:cNvSpPr/>
          <p:nvPr/>
        </p:nvSpPr>
        <p:spPr>
          <a:xfrm>
            <a:off x="7845552" y="2151164"/>
            <a:ext cx="3960356" cy="3128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tangle 7">
            <a:extLst>
              <a:ext uri="{FF2B5EF4-FFF2-40B4-BE49-F238E27FC236}">
                <a16:creationId xmlns:a16="http://schemas.microsoft.com/office/drawing/2014/main" id="{733BB0A8-4DAD-7AE8-9BC3-9C4F46FF63E8}"/>
              </a:ext>
            </a:extLst>
          </p:cNvPr>
          <p:cNvSpPr/>
          <p:nvPr/>
        </p:nvSpPr>
        <p:spPr>
          <a:xfrm>
            <a:off x="7883627" y="2409113"/>
            <a:ext cx="3959753" cy="2761488"/>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600" b="1" dirty="0">
                <a:solidFill>
                  <a:schemeClr val="tx1"/>
                </a:solidFill>
              </a:rPr>
              <a:t>2. Systèmes de gestion efficace et de diligence raisonnable</a:t>
            </a:r>
          </a:p>
          <a:p>
            <a:pPr>
              <a:lnSpc>
                <a:spcPct val="150000"/>
              </a:lnSpc>
            </a:pPr>
            <a:r>
              <a:rPr lang="fr-FR" sz="1600" b="1" dirty="0">
                <a:solidFill>
                  <a:schemeClr val="tx1"/>
                </a:solidFill>
              </a:rPr>
              <a:t>2.2 Évaluation des risques</a:t>
            </a:r>
          </a:p>
          <a:p>
            <a:pPr>
              <a:lnSpc>
                <a:spcPct val="150000"/>
              </a:lnSpc>
            </a:pPr>
            <a:r>
              <a:rPr lang="fr-FR" sz="1600" b="1" dirty="0">
                <a:solidFill>
                  <a:schemeClr val="tx1"/>
                </a:solidFill>
              </a:rPr>
              <a:t>2.2.1 Évaluation des risques et des besoins</a:t>
            </a:r>
            <a:endParaRPr lang="de-DE" sz="1600" b="1" dirty="0">
              <a:solidFill>
                <a:schemeClr val="tx1"/>
              </a:solidFill>
            </a:endParaRPr>
          </a:p>
        </p:txBody>
      </p:sp>
      <p:sp>
        <p:nvSpPr>
          <p:cNvPr id="12" name="Rectangle 11">
            <a:extLst>
              <a:ext uri="{FF2B5EF4-FFF2-40B4-BE49-F238E27FC236}">
                <a16:creationId xmlns:a16="http://schemas.microsoft.com/office/drawing/2014/main" id="{1EEA00FB-E564-842A-12EC-CFE46C163D04}"/>
              </a:ext>
            </a:extLst>
          </p:cNvPr>
          <p:cNvSpPr/>
          <p:nvPr/>
        </p:nvSpPr>
        <p:spPr>
          <a:xfrm>
            <a:off x="662940" y="2037921"/>
            <a:ext cx="3282696" cy="3024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accent1"/>
                </a:solidFill>
              </a:rPr>
              <a:t>Risques liés au non-respect des obligations</a:t>
            </a:r>
            <a:endParaRPr lang="de-DE" sz="1400" dirty="0">
              <a:solidFill>
                <a:schemeClr val="accent1"/>
              </a:solidFill>
            </a:endParaRPr>
          </a:p>
        </p:txBody>
      </p:sp>
      <p:sp>
        <p:nvSpPr>
          <p:cNvPr id="15" name="Rectangle 14">
            <a:extLst>
              <a:ext uri="{FF2B5EF4-FFF2-40B4-BE49-F238E27FC236}">
                <a16:creationId xmlns:a16="http://schemas.microsoft.com/office/drawing/2014/main" id="{B4DD0CD7-771A-F751-14A4-120932E78F6E}"/>
              </a:ext>
            </a:extLst>
          </p:cNvPr>
          <p:cNvSpPr/>
          <p:nvPr/>
        </p:nvSpPr>
        <p:spPr>
          <a:xfrm>
            <a:off x="603504" y="3889900"/>
            <a:ext cx="3529584" cy="2709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bg1"/>
                </a:solidFill>
                <a:highlight>
                  <a:srgbClr val="008080"/>
                </a:highlight>
              </a:rPr>
              <a:t>NOUVEAU 2019**</a:t>
            </a:r>
            <a:r>
              <a:rPr lang="fr-FR" sz="1400" dirty="0">
                <a:solidFill>
                  <a:schemeClr val="bg1"/>
                </a:solidFill>
              </a:rPr>
              <a:t> </a:t>
            </a:r>
            <a:r>
              <a:rPr lang="fr-FR" sz="1400" dirty="0">
                <a:solidFill>
                  <a:schemeClr val="accent1"/>
                </a:solidFill>
              </a:rPr>
              <a:t>Détermination des besoins</a:t>
            </a:r>
            <a:endParaRPr lang="de-DE" sz="1400" dirty="0">
              <a:solidFill>
                <a:schemeClr val="accent1"/>
              </a:solidFill>
            </a:endParaRPr>
          </a:p>
        </p:txBody>
      </p:sp>
      <p:sp>
        <p:nvSpPr>
          <p:cNvPr id="16" name="Rectangle 15">
            <a:extLst>
              <a:ext uri="{FF2B5EF4-FFF2-40B4-BE49-F238E27FC236}">
                <a16:creationId xmlns:a16="http://schemas.microsoft.com/office/drawing/2014/main" id="{89B1889F-1FF7-E424-276F-B8D72A5BD801}"/>
              </a:ext>
            </a:extLst>
          </p:cNvPr>
          <p:cNvSpPr/>
          <p:nvPr/>
        </p:nvSpPr>
        <p:spPr>
          <a:xfrm>
            <a:off x="1335024" y="2449488"/>
            <a:ext cx="5221224" cy="4529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200" dirty="0">
                <a:solidFill>
                  <a:schemeClr val="tx1"/>
                </a:solidFill>
              </a:rPr>
              <a:t>Vous identifiez les exigences du chapitre Production auxquelles vous et vos collaborateurs risquez de ne pas vous conformer.</a:t>
            </a:r>
            <a:endParaRPr lang="de-DE" sz="1200" dirty="0">
              <a:solidFill>
                <a:schemeClr val="tx1"/>
              </a:solidFill>
            </a:endParaRPr>
          </a:p>
        </p:txBody>
      </p:sp>
      <p:sp>
        <p:nvSpPr>
          <p:cNvPr id="19" name="Rectangle 18">
            <a:extLst>
              <a:ext uri="{FF2B5EF4-FFF2-40B4-BE49-F238E27FC236}">
                <a16:creationId xmlns:a16="http://schemas.microsoft.com/office/drawing/2014/main" id="{4B1CA1EC-BE85-DE04-CCBA-62CFD61F25DF}"/>
              </a:ext>
            </a:extLst>
          </p:cNvPr>
          <p:cNvSpPr/>
          <p:nvPr/>
        </p:nvSpPr>
        <p:spPr>
          <a:xfrm>
            <a:off x="1298448" y="4314324"/>
            <a:ext cx="5221224" cy="4529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200" dirty="0">
                <a:solidFill>
                  <a:schemeClr val="tx1"/>
                </a:solidFill>
              </a:rPr>
              <a:t>Vous concevez et commencez à mettre en œuvre un processus permettant de recenser et d'analyser les besoins en formation au sein de votre organisation.</a:t>
            </a:r>
            <a:endParaRPr lang="de-DE" sz="1200" dirty="0">
              <a:solidFill>
                <a:schemeClr val="tx1"/>
              </a:solidFill>
            </a:endParaRPr>
          </a:p>
        </p:txBody>
      </p:sp>
      <p:pic>
        <p:nvPicPr>
          <p:cNvPr id="6" name="ElevenLabs_2026-06-16T16_37_34_Roger - Laid-Back, Casual, Resonant_pre_sp100_s50_sb75_se0_b_m2">
            <a:hlinkClick r:id="" action="ppaction://media"/>
            <a:extLst>
              <a:ext uri="{FF2B5EF4-FFF2-40B4-BE49-F238E27FC236}">
                <a16:creationId xmlns:a16="http://schemas.microsoft.com/office/drawing/2014/main" id="{F993456D-1194-8C64-5BBB-B247051FD49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53784" y="6337643"/>
            <a:ext cx="406400" cy="406400"/>
          </a:xfrm>
          <a:prstGeom prst="rect">
            <a:avLst/>
          </a:prstGeom>
        </p:spPr>
      </p:pic>
    </p:spTree>
    <p:extLst>
      <p:ext uri="{BB962C8B-B14F-4D97-AF65-F5344CB8AC3E}">
        <p14:creationId xmlns:p14="http://schemas.microsoft.com/office/powerpoint/2010/main" val="309773373"/>
      </p:ext>
    </p:extLst>
  </p:cSld>
  <p:clrMapOvr>
    <a:masterClrMapping/>
  </p:clrMapOvr>
  <mc:AlternateContent xmlns:mc="http://schemas.openxmlformats.org/markup-compatibility/2006">
    <mc:Choice xmlns:p14="http://schemas.microsoft.com/office/powerpoint/2010/main" Requires="p14">
      <p:transition spd="slow" p14:dur="2000" advClick="0" advTm="44000"/>
    </mc:Choice>
    <mc:Fallback>
      <p:transition spd="slow" advClick="0" advTm="4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311" fill="hold"/>
                                        <p:tgtEl>
                                          <p:spTgt spid="6"/>
                                        </p:tgtEl>
                                      </p:cBhvr>
                                    </p:cmd>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6"/>
                </p:tgtEl>
              </p:cMediaNode>
            </p:audio>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FFB72-CB96-223B-0EE7-D61F0D120E79}"/>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6BBB5A8D-13AA-E4B3-286D-BDE680903E60}"/>
              </a:ext>
            </a:extLst>
          </p:cNvPr>
          <p:cNvPicPr>
            <a:picLocks noChangeAspect="1"/>
          </p:cNvPicPr>
          <p:nvPr/>
        </p:nvPicPr>
        <p:blipFill>
          <a:blip r:embed="rId5">
            <a:extLst>
              <a:ext uri="{28A0092B-C50C-407E-A947-70E740481C1C}">
                <a14:useLocalDpi xmlns:a14="http://schemas.microsoft.com/office/drawing/2010/main" val="0"/>
              </a:ext>
            </a:extLst>
          </a:blip>
          <a:srcRect t="1149" r="67555" b="-1149"/>
          <a:stretch>
            <a:fillRect/>
          </a:stretch>
        </p:blipFill>
        <p:spPr>
          <a:xfrm>
            <a:off x="9060" y="1425247"/>
            <a:ext cx="4062667" cy="5355656"/>
          </a:xfrm>
          <a:prstGeom prst="rect">
            <a:avLst/>
          </a:prstGeom>
        </p:spPr>
      </p:pic>
      <p:sp>
        <p:nvSpPr>
          <p:cNvPr id="2" name="object 2">
            <a:extLst>
              <a:ext uri="{FF2B5EF4-FFF2-40B4-BE49-F238E27FC236}">
                <a16:creationId xmlns:a16="http://schemas.microsoft.com/office/drawing/2014/main" id="{94170889-8274-12B8-229D-A00F0684DE2E}"/>
              </a:ext>
            </a:extLst>
          </p:cNvPr>
          <p:cNvSpPr/>
          <p:nvPr/>
        </p:nvSpPr>
        <p:spPr>
          <a:xfrm>
            <a:off x="856" y="-50319"/>
            <a:ext cx="12191144" cy="1013901"/>
          </a:xfrm>
          <a:custGeom>
            <a:avLst/>
            <a:gdLst/>
            <a:ahLst/>
            <a:cxnLst/>
            <a:rect l="l" t="t" r="r" b="b"/>
            <a:pathLst>
              <a:path w="20104100" h="2025014">
                <a:moveTo>
                  <a:pt x="20104099" y="0"/>
                </a:moveTo>
                <a:lnTo>
                  <a:pt x="0" y="0"/>
                </a:lnTo>
                <a:lnTo>
                  <a:pt x="0" y="2024765"/>
                </a:lnTo>
                <a:lnTo>
                  <a:pt x="20104099" y="2024765"/>
                </a:lnTo>
                <a:lnTo>
                  <a:pt x="20104099" y="0"/>
                </a:lnTo>
                <a:close/>
              </a:path>
            </a:pathLst>
          </a:custGeom>
          <a:solidFill>
            <a:srgbClr val="001B6E"/>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 name="TextBox 3">
            <a:extLst>
              <a:ext uri="{FF2B5EF4-FFF2-40B4-BE49-F238E27FC236}">
                <a16:creationId xmlns:a16="http://schemas.microsoft.com/office/drawing/2014/main" id="{7461FB83-2961-71B7-50EC-D338CF503F2F}"/>
              </a:ext>
            </a:extLst>
          </p:cNvPr>
          <p:cNvSpPr txBox="1"/>
          <p:nvPr/>
        </p:nvSpPr>
        <p:spPr>
          <a:xfrm>
            <a:off x="201084" y="963582"/>
            <a:ext cx="10211805" cy="384721"/>
          </a:xfrm>
          <a:prstGeom prst="rect">
            <a:avLst/>
          </a:prstGeom>
          <a:noFill/>
        </p:spPr>
        <p:txBody>
          <a:bodyPr wrap="square" lIns="91440" tIns="45720" rIns="91440" bIns="45720" rtlCol="0" anchor="t">
            <a:spAutoFit/>
          </a:bodyPr>
          <a:lstStyle/>
          <a:p>
            <a:pPr>
              <a:defRPr/>
            </a:pPr>
            <a:r>
              <a:rPr kumimoji="0" lang="en-GB" sz="1900" i="0" u="none" strike="noStrike" kern="1200" cap="none" spc="0" normalizeH="0" baseline="0" noProof="0" dirty="0" err="1">
                <a:ln>
                  <a:noFill/>
                </a:ln>
                <a:effectLst/>
                <a:uLnTx/>
                <a:uFillTx/>
                <a:latin typeface="Exo 2"/>
              </a:rPr>
              <a:t>Exemple</a:t>
            </a:r>
            <a:r>
              <a:rPr kumimoji="0" lang="en-GB" sz="1900" i="0" u="none" strike="noStrike" kern="1200" cap="none" spc="0" normalizeH="0" baseline="0" noProof="0" dirty="0">
                <a:ln>
                  <a:noFill/>
                </a:ln>
                <a:effectLst/>
                <a:uLnTx/>
                <a:uFillTx/>
                <a:latin typeface="Exo 2"/>
              </a:rPr>
              <a:t>: </a:t>
            </a:r>
            <a:r>
              <a:rPr lang="en-GB" sz="1900" dirty="0">
                <a:latin typeface="Exo 2"/>
                <a:cs typeface="Mongolian Baiti"/>
              </a:rPr>
              <a:t>l'absence de travail forcé et de travail des enfants</a:t>
            </a:r>
            <a:endParaRPr lang="en-GB" sz="1900" i="0" u="none" strike="noStrike" kern="1200" cap="none" spc="0" normalizeH="0" baseline="0" noProof="0" dirty="0">
              <a:ln>
                <a:noFill/>
              </a:ln>
              <a:effectLst/>
              <a:uLnTx/>
              <a:uFillTx/>
              <a:latin typeface="Exo 2" panose="00000500000000000000" pitchFamily="50" charset="0"/>
            </a:endParaRPr>
          </a:p>
        </p:txBody>
      </p:sp>
      <p:sp>
        <p:nvSpPr>
          <p:cNvPr id="8" name="object 3">
            <a:extLst>
              <a:ext uri="{FF2B5EF4-FFF2-40B4-BE49-F238E27FC236}">
                <a16:creationId xmlns:a16="http://schemas.microsoft.com/office/drawing/2014/main" id="{0E011DA2-8F34-4D67-C3A1-FCA8C6691A87}"/>
              </a:ext>
            </a:extLst>
          </p:cNvPr>
          <p:cNvSpPr txBox="1">
            <a:spLocks noGrp="1"/>
          </p:cNvSpPr>
          <p:nvPr>
            <p:ph type="title"/>
          </p:nvPr>
        </p:nvSpPr>
        <p:spPr>
          <a:xfrm>
            <a:off x="309111" y="214916"/>
            <a:ext cx="9037340" cy="502164"/>
          </a:xfrm>
          <a:prstGeom prst="rect">
            <a:avLst/>
          </a:prstGeom>
        </p:spPr>
        <p:txBody>
          <a:bodyPr vert="horz" wrap="square" lIns="0" tIns="9627" rIns="0" bIns="0" rtlCol="0" anchor="t">
            <a:spAutoFit/>
          </a:bodyPr>
          <a:lstStyle/>
          <a:p>
            <a:pPr marL="7620">
              <a:spcBef>
                <a:spcPts val="76"/>
              </a:spcBef>
            </a:pPr>
            <a:r>
              <a:rPr lang="en-US" sz="3200" spc="-6" dirty="0"/>
              <a:t>Comment utiliser la carte des risques Fairtrade</a:t>
            </a:r>
          </a:p>
        </p:txBody>
      </p:sp>
      <p:pic>
        <p:nvPicPr>
          <p:cNvPr id="13" name="Picture 12">
            <a:extLst>
              <a:ext uri="{FF2B5EF4-FFF2-40B4-BE49-F238E27FC236}">
                <a16:creationId xmlns:a16="http://schemas.microsoft.com/office/drawing/2014/main" id="{F6E195F3-4913-F10B-ABB6-2077B4B5A7A0}"/>
              </a:ext>
            </a:extLst>
          </p:cNvPr>
          <p:cNvPicPr>
            <a:picLocks noChangeAspect="1"/>
          </p:cNvPicPr>
          <p:nvPr/>
        </p:nvPicPr>
        <p:blipFill>
          <a:blip r:embed="rId6"/>
          <a:stretch>
            <a:fillRect/>
          </a:stretch>
        </p:blipFill>
        <p:spPr>
          <a:xfrm>
            <a:off x="986349" y="1950051"/>
            <a:ext cx="682791" cy="768140"/>
          </a:xfrm>
          <a:prstGeom prst="rect">
            <a:avLst/>
          </a:prstGeom>
        </p:spPr>
      </p:pic>
      <p:pic>
        <p:nvPicPr>
          <p:cNvPr id="20" name="Picture 19">
            <a:extLst>
              <a:ext uri="{FF2B5EF4-FFF2-40B4-BE49-F238E27FC236}">
                <a16:creationId xmlns:a16="http://schemas.microsoft.com/office/drawing/2014/main" id="{8DA48DB3-29FA-54BD-8B4E-80E5B2AEE3B6}"/>
              </a:ext>
            </a:extLst>
          </p:cNvPr>
          <p:cNvPicPr>
            <a:picLocks noChangeAspect="1"/>
          </p:cNvPicPr>
          <p:nvPr/>
        </p:nvPicPr>
        <p:blipFill>
          <a:blip r:embed="rId5">
            <a:extLst>
              <a:ext uri="{28A0092B-C50C-407E-A947-70E740481C1C}">
                <a14:useLocalDpi xmlns:a14="http://schemas.microsoft.com/office/drawing/2010/main" val="0"/>
              </a:ext>
            </a:extLst>
          </a:blip>
          <a:srcRect l="32147" t="425" r="376" b="-425"/>
          <a:stretch>
            <a:fillRect/>
          </a:stretch>
        </p:blipFill>
        <p:spPr>
          <a:xfrm>
            <a:off x="4039004" y="1391124"/>
            <a:ext cx="8025064" cy="5319806"/>
          </a:xfrm>
          <a:prstGeom prst="rect">
            <a:avLst/>
          </a:prstGeom>
        </p:spPr>
      </p:pic>
      <p:sp>
        <p:nvSpPr>
          <p:cNvPr id="12" name="Rectangle 11">
            <a:extLst>
              <a:ext uri="{FF2B5EF4-FFF2-40B4-BE49-F238E27FC236}">
                <a16:creationId xmlns:a16="http://schemas.microsoft.com/office/drawing/2014/main" id="{581E0FF9-43E8-D7FD-E9E1-86455D485E29}"/>
              </a:ext>
            </a:extLst>
          </p:cNvPr>
          <p:cNvSpPr/>
          <p:nvPr/>
        </p:nvSpPr>
        <p:spPr>
          <a:xfrm>
            <a:off x="3299059" y="3256422"/>
            <a:ext cx="712513" cy="1805650"/>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6" name="Rectangle 15">
            <a:extLst>
              <a:ext uri="{FF2B5EF4-FFF2-40B4-BE49-F238E27FC236}">
                <a16:creationId xmlns:a16="http://schemas.microsoft.com/office/drawing/2014/main" id="{0DCE4DA7-8549-2AEC-51B1-739900DAB064}"/>
              </a:ext>
            </a:extLst>
          </p:cNvPr>
          <p:cNvSpPr/>
          <p:nvPr/>
        </p:nvSpPr>
        <p:spPr>
          <a:xfrm>
            <a:off x="3299059" y="5071216"/>
            <a:ext cx="746680" cy="1571868"/>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1" name="Rectangle 20">
            <a:extLst>
              <a:ext uri="{FF2B5EF4-FFF2-40B4-BE49-F238E27FC236}">
                <a16:creationId xmlns:a16="http://schemas.microsoft.com/office/drawing/2014/main" id="{972C11DF-5E8C-E9E8-F950-6B72A0CE98AD}"/>
              </a:ext>
            </a:extLst>
          </p:cNvPr>
          <p:cNvSpPr/>
          <p:nvPr/>
        </p:nvSpPr>
        <p:spPr>
          <a:xfrm>
            <a:off x="4011572" y="3258589"/>
            <a:ext cx="2215492" cy="1796853"/>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2" name="Rectangle 21">
            <a:extLst>
              <a:ext uri="{FF2B5EF4-FFF2-40B4-BE49-F238E27FC236}">
                <a16:creationId xmlns:a16="http://schemas.microsoft.com/office/drawing/2014/main" id="{8C945D05-F199-EEF2-2649-D6AC37EE7066}"/>
              </a:ext>
            </a:extLst>
          </p:cNvPr>
          <p:cNvSpPr/>
          <p:nvPr/>
        </p:nvSpPr>
        <p:spPr>
          <a:xfrm>
            <a:off x="8972487" y="5057443"/>
            <a:ext cx="3119013" cy="1517093"/>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5" name="Arrow: Right 24">
            <a:extLst>
              <a:ext uri="{FF2B5EF4-FFF2-40B4-BE49-F238E27FC236}">
                <a16:creationId xmlns:a16="http://schemas.microsoft.com/office/drawing/2014/main" id="{025C5461-9455-2702-FAC3-5B5D06E3E7D4}"/>
              </a:ext>
            </a:extLst>
          </p:cNvPr>
          <p:cNvSpPr/>
          <p:nvPr/>
        </p:nvSpPr>
        <p:spPr>
          <a:xfrm rot="5400000">
            <a:off x="9295305" y="3315736"/>
            <a:ext cx="2653726" cy="663475"/>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NZ" dirty="0"/>
          </a:p>
        </p:txBody>
      </p:sp>
      <p:sp>
        <p:nvSpPr>
          <p:cNvPr id="26" name="Arrow: Right 25">
            <a:extLst>
              <a:ext uri="{FF2B5EF4-FFF2-40B4-BE49-F238E27FC236}">
                <a16:creationId xmlns:a16="http://schemas.microsoft.com/office/drawing/2014/main" id="{88338912-AAD9-52EF-A915-EDB6E72E5A98}"/>
              </a:ext>
            </a:extLst>
          </p:cNvPr>
          <p:cNvSpPr/>
          <p:nvPr/>
        </p:nvSpPr>
        <p:spPr>
          <a:xfrm rot="5400000">
            <a:off x="4652203" y="2469248"/>
            <a:ext cx="867280" cy="606580"/>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NZ" dirty="0"/>
          </a:p>
        </p:txBody>
      </p:sp>
      <p:pic>
        <p:nvPicPr>
          <p:cNvPr id="3" name="Graphic 2">
            <a:extLst>
              <a:ext uri="{FF2B5EF4-FFF2-40B4-BE49-F238E27FC236}">
                <a16:creationId xmlns:a16="http://schemas.microsoft.com/office/drawing/2014/main" id="{9ABD2A7A-B21B-F56A-C93A-A9152E14BE6C}"/>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0953907" y="32182"/>
            <a:ext cx="1019591" cy="931400"/>
          </a:xfrm>
          <a:prstGeom prst="rect">
            <a:avLst/>
          </a:prstGeom>
          <a:effectLst>
            <a:outerShdw blurRad="88900" dist="38100" dir="2700000" sx="102109" sy="102109" algn="tl" rotWithShape="0">
              <a:prstClr val="black">
                <a:alpha val="40000"/>
              </a:prstClr>
            </a:outerShdw>
          </a:effectLst>
        </p:spPr>
      </p:pic>
      <p:pic>
        <p:nvPicPr>
          <p:cNvPr id="6" name="Picture 5" descr="Logo, icon&#10;&#10;Description automatically generated">
            <a:extLst>
              <a:ext uri="{FF2B5EF4-FFF2-40B4-BE49-F238E27FC236}">
                <a16:creationId xmlns:a16="http://schemas.microsoft.com/office/drawing/2014/main" id="{3DF6FB41-FF82-BB9A-7B6C-A30F187B90C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77306" y="103139"/>
            <a:ext cx="572792" cy="69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8B76F9BE-7F91-1A55-7BEA-8CF69FF3999B}"/>
              </a:ext>
            </a:extLst>
          </p:cNvPr>
          <p:cNvSpPr/>
          <p:nvPr/>
        </p:nvSpPr>
        <p:spPr>
          <a:xfrm>
            <a:off x="1764792" y="1425247"/>
            <a:ext cx="1523198" cy="134689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5" name="ElevenLabs_2026-06-16T16_38_23_Roger - Laid-Back, Casual, Resonant_pre_sp100_s50_sb75_se0_b_m2">
            <a:hlinkClick r:id="" action="ppaction://media"/>
            <a:extLst>
              <a:ext uri="{FF2B5EF4-FFF2-40B4-BE49-F238E27FC236}">
                <a16:creationId xmlns:a16="http://schemas.microsoft.com/office/drawing/2014/main" id="{1F417B91-7E9A-4C4C-C8FB-7B3F64C9385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764348" y="6304530"/>
            <a:ext cx="406400" cy="406400"/>
          </a:xfrm>
          <a:prstGeom prst="rect">
            <a:avLst/>
          </a:prstGeom>
        </p:spPr>
      </p:pic>
    </p:spTree>
    <p:extLst>
      <p:ext uri="{BB962C8B-B14F-4D97-AF65-F5344CB8AC3E}">
        <p14:creationId xmlns:p14="http://schemas.microsoft.com/office/powerpoint/2010/main" val="3546796411"/>
      </p:ext>
    </p:extLst>
  </p:cSld>
  <p:clrMapOvr>
    <a:masterClrMapping/>
  </p:clrMapOvr>
  <mc:AlternateContent xmlns:mc="http://schemas.openxmlformats.org/markup-compatibility/2006">
    <mc:Choice xmlns:p14="http://schemas.microsoft.com/office/powerpoint/2010/main" Requires="p14">
      <p:transition spd="slow" p14:dur="2000" advClick="0" advTm="98000"/>
    </mc:Choice>
    <mc:Fallback>
      <p:transition spd="slow" advClick="0" advTm="9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168" fill="hold"/>
                                        <p:tgtEl>
                                          <p:spTgt spid="5"/>
                                        </p:tgtEl>
                                      </p:cBhvr>
                                    </p:cmd>
                                  </p:childTnLst>
                                </p:cTn>
                              </p:par>
                              <p:par>
                                <p:cTn id="7" presetID="1" presetClass="entr" presetSubtype="0" fill="hold" nodeType="withEffect">
                                  <p:stCondLst>
                                    <p:cond delay="2900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3050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3400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4100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5400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5400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8110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8110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8110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5"/>
                </p:tgtEl>
              </p:cMediaNode>
            </p:audio>
          </p:childTnLst>
        </p:cTn>
      </p:par>
    </p:tnLst>
    <p:bldLst>
      <p:bldP spid="12" grpId="0" animBg="1"/>
      <p:bldP spid="16" grpId="0" animBg="1"/>
      <p:bldP spid="21" grpId="0" animBg="1"/>
      <p:bldP spid="22" grpId="0" animBg="1"/>
      <p:bldP spid="25" grpId="0" animBg="1"/>
      <p:bldP spid="26"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D5F12-542A-7EC7-CAE0-269892FF4B93}"/>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E73CE86F-3466-9186-A5E1-E39AAF287292}"/>
              </a:ext>
            </a:extLst>
          </p:cNvPr>
          <p:cNvSpPr/>
          <p:nvPr/>
        </p:nvSpPr>
        <p:spPr>
          <a:xfrm>
            <a:off x="856" y="0"/>
            <a:ext cx="12191144" cy="1013901"/>
          </a:xfrm>
          <a:custGeom>
            <a:avLst/>
            <a:gdLst/>
            <a:ahLst/>
            <a:cxnLst/>
            <a:rect l="l" t="t" r="r" b="b"/>
            <a:pathLst>
              <a:path w="20104100" h="2025014">
                <a:moveTo>
                  <a:pt x="20104099" y="0"/>
                </a:moveTo>
                <a:lnTo>
                  <a:pt x="0" y="0"/>
                </a:lnTo>
                <a:lnTo>
                  <a:pt x="0" y="2024765"/>
                </a:lnTo>
                <a:lnTo>
                  <a:pt x="20104099" y="2024765"/>
                </a:lnTo>
                <a:lnTo>
                  <a:pt x="20104099" y="0"/>
                </a:lnTo>
                <a:close/>
              </a:path>
            </a:pathLst>
          </a:custGeom>
          <a:solidFill>
            <a:srgbClr val="001B6E"/>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dirty="0">
              <a:ln>
                <a:noFill/>
              </a:ln>
              <a:solidFill>
                <a:sysClr val="windowText" lastClr="000000"/>
              </a:solidFill>
              <a:effectLst/>
              <a:uLnTx/>
              <a:uFillTx/>
              <a:latin typeface="Calibri"/>
              <a:ea typeface="+mn-ea"/>
              <a:cs typeface="+mn-cs"/>
            </a:endParaRPr>
          </a:p>
        </p:txBody>
      </p:sp>
      <p:pic>
        <p:nvPicPr>
          <p:cNvPr id="5" name="Picture 4" descr="Logo, icon&#10;&#10;Description automatically generated">
            <a:extLst>
              <a:ext uri="{FF2B5EF4-FFF2-40B4-BE49-F238E27FC236}">
                <a16:creationId xmlns:a16="http://schemas.microsoft.com/office/drawing/2014/main" id="{81617B72-F1C1-A9AB-6B35-610D0133AC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98326" y="63989"/>
            <a:ext cx="572792" cy="69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Table 9">
            <a:extLst>
              <a:ext uri="{FF2B5EF4-FFF2-40B4-BE49-F238E27FC236}">
                <a16:creationId xmlns:a16="http://schemas.microsoft.com/office/drawing/2014/main" id="{DE85F535-36DD-D079-5DC8-9547DCEDF1E1}"/>
              </a:ext>
            </a:extLst>
          </p:cNvPr>
          <p:cNvGraphicFramePr>
            <a:graphicFrameLocks noGrp="1"/>
          </p:cNvGraphicFramePr>
          <p:nvPr>
            <p:extLst>
              <p:ext uri="{D42A27DB-BD31-4B8C-83A1-F6EECF244321}">
                <p14:modId xmlns:p14="http://schemas.microsoft.com/office/powerpoint/2010/main" val="3713044232"/>
              </p:ext>
            </p:extLst>
          </p:nvPr>
        </p:nvGraphicFramePr>
        <p:xfrm>
          <a:off x="350537" y="1665929"/>
          <a:ext cx="11710283" cy="4900425"/>
        </p:xfrm>
        <a:graphic>
          <a:graphicData uri="http://schemas.openxmlformats.org/drawingml/2006/table">
            <a:tbl>
              <a:tblPr/>
              <a:tblGrid>
                <a:gridCol w="716756">
                  <a:extLst>
                    <a:ext uri="{9D8B030D-6E8A-4147-A177-3AD203B41FA5}">
                      <a16:colId xmlns:a16="http://schemas.microsoft.com/office/drawing/2014/main" val="1172764697"/>
                    </a:ext>
                  </a:extLst>
                </a:gridCol>
                <a:gridCol w="1690034">
                  <a:extLst>
                    <a:ext uri="{9D8B030D-6E8A-4147-A177-3AD203B41FA5}">
                      <a16:colId xmlns:a16="http://schemas.microsoft.com/office/drawing/2014/main" val="160833403"/>
                    </a:ext>
                  </a:extLst>
                </a:gridCol>
                <a:gridCol w="4620346">
                  <a:extLst>
                    <a:ext uri="{9D8B030D-6E8A-4147-A177-3AD203B41FA5}">
                      <a16:colId xmlns:a16="http://schemas.microsoft.com/office/drawing/2014/main" val="1058824416"/>
                    </a:ext>
                  </a:extLst>
                </a:gridCol>
                <a:gridCol w="724245">
                  <a:extLst>
                    <a:ext uri="{9D8B030D-6E8A-4147-A177-3AD203B41FA5}">
                      <a16:colId xmlns:a16="http://schemas.microsoft.com/office/drawing/2014/main" val="1531807271"/>
                    </a:ext>
                  </a:extLst>
                </a:gridCol>
                <a:gridCol w="1167030">
                  <a:extLst>
                    <a:ext uri="{9D8B030D-6E8A-4147-A177-3AD203B41FA5}">
                      <a16:colId xmlns:a16="http://schemas.microsoft.com/office/drawing/2014/main" val="3604411792"/>
                    </a:ext>
                  </a:extLst>
                </a:gridCol>
                <a:gridCol w="1679372">
                  <a:extLst>
                    <a:ext uri="{9D8B030D-6E8A-4147-A177-3AD203B41FA5}">
                      <a16:colId xmlns:a16="http://schemas.microsoft.com/office/drawing/2014/main" val="3706844603"/>
                    </a:ext>
                  </a:extLst>
                </a:gridCol>
                <a:gridCol w="1112500">
                  <a:extLst>
                    <a:ext uri="{9D8B030D-6E8A-4147-A177-3AD203B41FA5}">
                      <a16:colId xmlns:a16="http://schemas.microsoft.com/office/drawing/2014/main" val="2662952361"/>
                    </a:ext>
                  </a:extLst>
                </a:gridCol>
              </a:tblGrid>
              <a:tr h="375313">
                <a:tc gridSpan="7">
                  <a:txBody>
                    <a:bodyPr/>
                    <a:lstStyle/>
                    <a:p>
                      <a:pPr algn="l" fontAlgn="t">
                        <a:buNone/>
                      </a:pPr>
                      <a:r>
                        <a:rPr lang="en-US" sz="1400" b="1" i="0" u="none" strike="noStrike">
                          <a:solidFill>
                            <a:schemeClr val="bg1"/>
                          </a:solidFill>
                          <a:effectLst/>
                          <a:latin typeface="Aptos Narrow"/>
                        </a:rPr>
                        <a:t>Comment les risques sociaux et environnementaux affectent-ils votre organisation ?</a:t>
                      </a:r>
                      <a:br>
                        <a:rPr lang="en-US" sz="1400" b="1" i="0" u="none" strike="noStrike">
                          <a:solidFill>
                            <a:srgbClr val="000000"/>
                          </a:solidFill>
                          <a:effectLst/>
                          <a:latin typeface="Aptos Narrow"/>
                        </a:rPr>
                      </a:br>
                      <a:endParaRPr lang="en-US" sz="1400" b="1" i="0" u="none" strike="noStrike" dirty="0">
                        <a:solidFill>
                          <a:srgbClr val="000000"/>
                        </a:solidFill>
                        <a:effectLst/>
                        <a:latin typeface="Aptos Narrow"/>
                      </a:endParaRPr>
                    </a:p>
                  </a:txBody>
                  <a:tcPr marL="36000" marR="270" marT="36000" marB="0" anchor="ctr">
                    <a:lnL>
                      <a:noFill/>
                    </a:lnL>
                    <a:lnT>
                      <a:noFill/>
                    </a:lnT>
                    <a:lnB w="9525" cap="flat" cmpd="sng" algn="ctr">
                      <a:solidFill>
                        <a:schemeClr val="tx1"/>
                      </a:solidFill>
                      <a:prstDash val="solid"/>
                      <a:round/>
                      <a:headEnd type="none" w="med" len="med"/>
                      <a:tailEnd type="none" w="med" len="med"/>
                    </a:lnB>
                    <a:solidFill>
                      <a:schemeClr val="tx2"/>
                    </a:solidFill>
                  </a:tcPr>
                </a:tc>
                <a:tc hMerge="1">
                  <a:txBody>
                    <a:bodyPr/>
                    <a:lstStyle/>
                    <a:p>
                      <a:endParaRPr dirty="0"/>
                    </a:p>
                  </a:txBody>
                  <a:tcPr marL="270" marR="270" marT="270" marB="0" anchor="ctr">
                    <a:lnL>
                      <a:noFill/>
                    </a:lnL>
                    <a:lnT>
                      <a:noFill/>
                    </a:lnT>
                    <a:lnB w="12700" cap="flat" cmpd="sng" algn="ctr">
                      <a:solidFill>
                        <a:schemeClr val="tx1"/>
                      </a:solidFill>
                      <a:prstDash val="solid"/>
                      <a:round/>
                      <a:headEnd type="none" w="med" len="med"/>
                      <a:tailEnd type="none" w="med" len="med"/>
                    </a:lnB>
                    <a:solidFill>
                      <a:schemeClr val="accent3"/>
                    </a:solidFill>
                  </a:tcPr>
                </a:tc>
                <a:tc hMerge="1">
                  <a:txBody>
                    <a:bodyPr/>
                    <a:lstStyle/>
                    <a:p>
                      <a:endParaRPr dirty="0"/>
                    </a:p>
                  </a:txBody>
                  <a:tcPr marL="270" marR="270" marT="270" marB="0">
                    <a:lnL>
                      <a:noFill/>
                    </a:lnL>
                    <a:lnR>
                      <a:noFill/>
                    </a:lnR>
                    <a:lnT>
                      <a:noFill/>
                    </a:lnT>
                    <a:lnB w="12700" cap="flat" cmpd="sng" algn="ctr">
                      <a:solidFill>
                        <a:schemeClr val="tx1"/>
                      </a:solidFill>
                      <a:prstDash val="solid"/>
                      <a:round/>
                      <a:headEnd type="none" w="med" len="med"/>
                      <a:tailEnd type="none" w="med" len="med"/>
                    </a:lnB>
                    <a:solidFill>
                      <a:srgbClr val="0FC0FC"/>
                    </a:solidFill>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extLst>
                  <a:ext uri="{0D108BD9-81ED-4DB2-BD59-A6C34878D82A}">
                    <a16:rowId xmlns:a16="http://schemas.microsoft.com/office/drawing/2014/main" val="4242540366"/>
                  </a:ext>
                </a:extLst>
              </a:tr>
              <a:tr h="615024">
                <a:tc>
                  <a:txBody>
                    <a:bodyPr/>
                    <a:lstStyle/>
                    <a:p>
                      <a:pPr algn="l" fontAlgn="ctr">
                        <a:buNone/>
                      </a:pPr>
                      <a:r>
                        <a:rPr lang="en-NZ" sz="1200" b="1" i="0" u="none" strike="noStrike">
                          <a:solidFill>
                            <a:srgbClr val="000000"/>
                          </a:solidFill>
                          <a:effectLst/>
                          <a:latin typeface="Aptos Narrow" panose="020B0004020202020204" pitchFamily="34" charset="0"/>
                        </a:rPr>
                        <a:t>PRINCIPE</a:t>
                      </a:r>
                      <a:endParaRPr lang="en-NZ" sz="1200" b="1" i="0" u="none" strike="noStrike" dirty="0">
                        <a:solidFill>
                          <a:srgbClr val="000000"/>
                        </a:solidFill>
                        <a:effectLst/>
                        <a:latin typeface="Aptos Narrow" panose="020B0004020202020204" pitchFamily="34" charset="0"/>
                      </a:endParaRPr>
                    </a:p>
                  </a:txBody>
                  <a:tcPr marL="18000" marR="270" marT="27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ctr">
                        <a:buNone/>
                      </a:pPr>
                      <a:r>
                        <a:rPr lang="en-NZ" sz="1200" b="1" i="0" u="none" strike="noStrike">
                          <a:solidFill>
                            <a:srgbClr val="000000"/>
                          </a:solidFill>
                          <a:effectLst/>
                          <a:latin typeface="Aptos Narrow" panose="020B0004020202020204" pitchFamily="34" charset="0"/>
                        </a:rPr>
                        <a:t>THÈME</a:t>
                      </a:r>
                      <a:endParaRPr lang="en-NZ" sz="1200" b="1" i="0" u="none" strike="noStrike" dirty="0">
                        <a:solidFill>
                          <a:srgbClr val="000000"/>
                        </a:solidFill>
                        <a:effectLst/>
                        <a:latin typeface="Aptos Narrow" panose="020B0004020202020204" pitchFamily="34" charset="0"/>
                      </a:endParaRPr>
                    </a:p>
                  </a:txBody>
                  <a:tcPr marL="270" marR="270" marT="27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EFEFEF"/>
                    </a:solidFill>
                  </a:tcPr>
                </a:tc>
                <a:tc>
                  <a:txBody>
                    <a:bodyPr/>
                    <a:lstStyle/>
                    <a:p>
                      <a:pPr algn="ctr" fontAlgn="ctr">
                        <a:buNone/>
                      </a:pPr>
                      <a:r>
                        <a:rPr lang="en-NZ" sz="1200" b="1" i="0" u="none" strike="noStrike">
                          <a:solidFill>
                            <a:srgbClr val="000000"/>
                          </a:solidFill>
                          <a:effectLst/>
                          <a:latin typeface="Aptos Narrow" panose="020B0004020202020204" pitchFamily="34" charset="0"/>
                        </a:rPr>
                        <a:t>QUESTION</a:t>
                      </a:r>
                      <a:endParaRPr lang="en-NZ" sz="1200" b="1" i="0" u="none" strike="noStrike" dirty="0">
                        <a:solidFill>
                          <a:srgbClr val="000000"/>
                        </a:solidFill>
                        <a:effectLst/>
                        <a:latin typeface="Aptos Narrow" panose="020B0004020202020204" pitchFamily="34" charset="0"/>
                      </a:endParaRPr>
                    </a:p>
                  </a:txBody>
                  <a:tcPr marL="270" marR="270" marT="27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EFEFEF"/>
                    </a:solidFill>
                  </a:tcPr>
                </a:tc>
                <a:tc>
                  <a:txBody>
                    <a:bodyPr/>
                    <a:lstStyle/>
                    <a:p>
                      <a:pPr algn="ctr" fontAlgn="ctr">
                        <a:buNone/>
                      </a:pPr>
                      <a:r>
                        <a:rPr lang="en-US" sz="1200" b="1" i="0" u="none" strike="noStrike">
                          <a:solidFill>
                            <a:srgbClr val="000000"/>
                          </a:solidFill>
                          <a:effectLst/>
                          <a:latin typeface="Aptos Narrow" panose="020B0004020202020204" pitchFamily="34" charset="0"/>
                        </a:rPr>
                        <a:t>1. Cela arrive-t-il parfois ?</a:t>
                      </a:r>
                      <a:endParaRPr lang="en-NZ" sz="1200" b="1" i="0" u="none" strike="noStrike" dirty="0">
                        <a:solidFill>
                          <a:srgbClr val="000000"/>
                        </a:solidFill>
                        <a:effectLst/>
                        <a:latin typeface="Aptos Narrow" panose="020B0004020202020204" pitchFamily="34" charset="0"/>
                      </a:endParaRPr>
                    </a:p>
                  </a:txBody>
                  <a:tcPr marL="270" marR="270" marT="27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t">
                        <a:buNone/>
                      </a:pPr>
                      <a:r>
                        <a:rPr lang="en-US" sz="1200" b="1" i="1" u="none" strike="noStrike">
                          <a:solidFill>
                            <a:srgbClr val="000000"/>
                          </a:solidFill>
                          <a:effectLst/>
                          <a:latin typeface="Aptos Narrow"/>
                        </a:rPr>
                        <a:t>2. Des audits ont-ils identifié ce problème dans les exploitations des membres ?</a:t>
                      </a:r>
                      <a:endParaRPr lang="en-US" sz="1200" b="1" i="0" u="none" strike="noStrike" dirty="0">
                        <a:solidFill>
                          <a:srgbClr val="000000"/>
                        </a:solidFill>
                        <a:effectLst/>
                        <a:latin typeface="Aptos Narrow" panose="020B0004020202020204" pitchFamily="34" charset="0"/>
                      </a:endParaRPr>
                    </a:p>
                  </a:txBody>
                  <a:tcPr marL="270" marR="270" marT="27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t">
                        <a:buNone/>
                      </a:pPr>
                      <a:r>
                        <a:rPr lang="en-US" sz="1200" b="1" i="0" u="none" strike="noStrike">
                          <a:solidFill>
                            <a:srgbClr val="000000"/>
                          </a:solidFill>
                          <a:effectLst/>
                          <a:latin typeface="Aptos Narrow" panose="020B0004020202020204" pitchFamily="34" charset="0"/>
                        </a:rPr>
                        <a:t>3. Quelles sont les personnes ou les groupes les plus touchés ?</a:t>
                      </a:r>
                      <a:endParaRPr lang="en-US" sz="1200" b="1" i="0" u="none" strike="noStrike" dirty="0">
                        <a:solidFill>
                          <a:srgbClr val="000000"/>
                        </a:solidFill>
                        <a:effectLst/>
                        <a:latin typeface="Aptos Narrow" panose="020B0004020202020204" pitchFamily="34" charset="0"/>
                      </a:endParaRPr>
                    </a:p>
                  </a:txBody>
                  <a:tcPr marL="270" marR="270" marT="27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t">
                        <a:buNone/>
                      </a:pPr>
                      <a:r>
                        <a:rPr lang="en-US" sz="1200" b="1" i="0" u="none" strike="noStrike">
                          <a:solidFill>
                            <a:srgbClr val="FF0000"/>
                          </a:solidFill>
                          <a:effectLst/>
                          <a:latin typeface="Aptos Narrow" panose="020B0004020202020204" pitchFamily="34" charset="0"/>
                        </a:rPr>
                        <a:t>NIVEAU DE RISQUE </a:t>
                      </a:r>
                      <a:endParaRPr lang="en-US" sz="1200" b="1" i="0" u="none" strike="noStrike" dirty="0">
                        <a:solidFill>
                          <a:srgbClr val="FF0000"/>
                        </a:solidFill>
                        <a:effectLst/>
                        <a:latin typeface="Aptos Narrow" panose="020B0004020202020204" pitchFamily="34" charset="0"/>
                      </a:endParaRPr>
                    </a:p>
                  </a:txBody>
                  <a:tcPr marL="270" marR="270" marT="27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614185256"/>
                  </a:ext>
                </a:extLst>
              </a:tr>
              <a:tr h="732302">
                <a:tc>
                  <a:txBody>
                    <a:bodyPr/>
                    <a:lstStyle/>
                    <a:p>
                      <a:pPr algn="l" fontAlgn="ctr">
                        <a:buNone/>
                      </a:pPr>
                      <a:endParaRPr lang="en-NZ" sz="1200" b="0" i="0" u="none" strike="noStrike" dirty="0">
                        <a:solidFill>
                          <a:srgbClr val="000000"/>
                        </a:solidFill>
                        <a:effectLst/>
                        <a:latin typeface="Aptos Narrow" panose="020B0004020202020204" pitchFamily="34" charset="0"/>
                      </a:endParaRPr>
                    </a:p>
                  </a:txBody>
                  <a:tcPr marL="270" marR="270" marT="27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l" fontAlgn="ctr">
                        <a:buNone/>
                      </a:pPr>
                      <a:endParaRPr lang="en-NZ" sz="1200" b="0" i="0" u="none" strike="noStrike" dirty="0">
                        <a:solidFill>
                          <a:srgbClr val="000000"/>
                        </a:solidFill>
                        <a:effectLst/>
                        <a:latin typeface="Aptos Narrow" panose="020B0004020202020204" pitchFamily="34" charset="0"/>
                      </a:endParaRPr>
                    </a:p>
                  </a:txBody>
                  <a:tcPr marL="270" marR="270" marT="27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l" fontAlgn="t">
                        <a:buNone/>
                      </a:pPr>
                      <a:endParaRPr lang="en-NZ" sz="1200" b="0" i="0" u="none" strike="noStrike" dirty="0">
                        <a:solidFill>
                          <a:srgbClr val="000000"/>
                        </a:solidFill>
                        <a:effectLst/>
                        <a:latin typeface="Aptos Narrow" panose="020B0004020202020204" pitchFamily="34" charset="0"/>
                      </a:endParaRPr>
                    </a:p>
                  </a:txBody>
                  <a:tcPr marL="270" marR="270" marT="270" marB="0">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l" fontAlgn="t">
                        <a:buNone/>
                      </a:pPr>
                      <a:r>
                        <a:rPr lang="en-NZ" sz="1200" b="0" i="0" u="none" strike="noStrike">
                          <a:solidFill>
                            <a:srgbClr val="000000"/>
                          </a:solidFill>
                          <a:effectLst/>
                          <a:latin typeface="Aptos Narrow"/>
                        </a:rPr>
                        <a:t>Oui / Non</a:t>
                      </a:r>
                      <a:endParaRPr lang="en-NZ" sz="1200" b="0" i="0" u="none" strike="noStrike" dirty="0">
                        <a:solidFill>
                          <a:srgbClr val="000000"/>
                        </a:solidFill>
                        <a:effectLst/>
                        <a:latin typeface="Aptos Narrow" panose="020B0004020202020204" pitchFamily="34" charset="0"/>
                      </a:endParaRPr>
                    </a:p>
                  </a:txBody>
                  <a:tcPr marL="270" marR="270" marT="270" marB="0">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t">
                        <a:buNone/>
                      </a:pPr>
                      <a:r>
                        <a:rPr lang="fr-FR" sz="1200" b="0" i="0" u="none" strike="noStrike" noProof="0" dirty="0">
                          <a:solidFill>
                            <a:srgbClr val="000000"/>
                          </a:solidFill>
                          <a:effectLst/>
                          <a:latin typeface="Aptos Narrow"/>
                        </a:rPr>
                        <a:t>Identifier les non-conformités (NC) sur ce sujet lors des audits précédents</a:t>
                      </a:r>
                      <a:endParaRPr lang="fr-FR" sz="1200" b="0" i="0" u="none" strike="noStrike" noProof="0" dirty="0">
                        <a:solidFill>
                          <a:srgbClr val="000000"/>
                        </a:solidFill>
                        <a:effectLst/>
                        <a:latin typeface="Aptos Narrow" panose="020B0004020202020204" pitchFamily="34" charset="0"/>
                      </a:endParaRPr>
                    </a:p>
                  </a:txBody>
                  <a:tcPr marL="0" marR="0" marT="36000" marB="36000">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t">
                        <a:buNone/>
                      </a:pPr>
                      <a:r>
                        <a:rPr lang="fr-FR" sz="1200" b="0" i="0" u="none" strike="noStrike" noProof="0" dirty="0">
                          <a:solidFill>
                            <a:srgbClr val="000000"/>
                          </a:solidFill>
                          <a:effectLst/>
                          <a:latin typeface="Aptos Narrow"/>
                        </a:rPr>
                        <a:t>Identifier les personnes ou les groupes les plus vulnérables ou les plus susceptibles d'être touchés par cette situation</a:t>
                      </a:r>
                      <a:endParaRPr lang="fr-FR" sz="1200" b="0" i="0" u="none" strike="noStrike" noProof="0" dirty="0">
                        <a:solidFill>
                          <a:srgbClr val="000000"/>
                        </a:solidFill>
                        <a:effectLst/>
                        <a:latin typeface="Aptos Narrow" panose="020B0004020202020204" pitchFamily="34" charset="0"/>
                      </a:endParaRPr>
                    </a:p>
                  </a:txBody>
                  <a:tcPr marL="0" marR="0" marT="36000" marB="36000">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t">
                        <a:buNone/>
                      </a:pPr>
                      <a:endParaRPr lang="en-US" sz="1200" b="1" i="1" u="none" strike="noStrike" dirty="0">
                        <a:solidFill>
                          <a:srgbClr val="FF0000"/>
                        </a:solidFill>
                        <a:effectLst/>
                        <a:latin typeface="Aptos Narrow" panose="020B0004020202020204" pitchFamily="34" charset="0"/>
                      </a:endParaRPr>
                    </a:p>
                  </a:txBody>
                  <a:tcPr marL="270" marR="270" marT="270" marB="0">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048838766"/>
                  </a:ext>
                </a:extLst>
              </a:tr>
              <a:tr h="597659">
                <a:tc rowSpan="5">
                  <a:txBody>
                    <a:bodyPr/>
                    <a:lstStyle/>
                    <a:p>
                      <a:pPr algn="ctr" fontAlgn="ctr">
                        <a:buNone/>
                      </a:pPr>
                      <a:r>
                        <a:rPr lang="en-NZ" sz="1200" b="1" i="0" u="none" strike="noStrike" dirty="0">
                          <a:solidFill>
                            <a:srgbClr val="000000"/>
                          </a:solidFill>
                          <a:effectLst/>
                          <a:latin typeface="Aptos Narrow" panose="020B0004020202020204" pitchFamily="34" charset="0"/>
                        </a:rPr>
                        <a:t>5</a:t>
                      </a:r>
                    </a:p>
                  </a:txBody>
                  <a:tcPr marL="270" marR="270" marT="27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rowSpan="2">
                  <a:txBody>
                    <a:bodyPr/>
                    <a:lstStyle/>
                    <a:p>
                      <a:pPr algn="ctr" fontAlgn="t">
                        <a:buNone/>
                      </a:pPr>
                      <a:r>
                        <a:rPr lang="en-NZ" sz="1200" b="1" i="0" u="none" strike="noStrike">
                          <a:solidFill>
                            <a:srgbClr val="000000"/>
                          </a:solidFill>
                          <a:effectLst/>
                          <a:latin typeface="Aptos Narrow"/>
                        </a:rPr>
                        <a:t>Travail forcé</a:t>
                      </a:r>
                      <a:endParaRPr lang="en-NZ" sz="1200" b="1" i="0" u="none" strike="noStrike" dirty="0">
                        <a:solidFill>
                          <a:srgbClr val="000000"/>
                        </a:solidFill>
                        <a:effectLst/>
                        <a:latin typeface="Aptos Narrow" panose="020B0004020202020204" pitchFamily="34" charset="0"/>
                      </a:endParaRPr>
                    </a:p>
                  </a:txBody>
                  <a:tcPr marL="270" marR="270" marT="27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C0E6F5"/>
                    </a:solidFill>
                  </a:tcPr>
                </a:tc>
                <a:tc>
                  <a:txBody>
                    <a:bodyPr/>
                    <a:lstStyle/>
                    <a:p>
                      <a:pPr marL="180975" lvl="0" indent="0" algn="l">
                        <a:buNone/>
                      </a:pPr>
                      <a:r>
                        <a:rPr lang="en-US" sz="1200" b="0" i="0" u="none" strike="noStrike">
                          <a:solidFill>
                            <a:srgbClr val="000000"/>
                          </a:solidFill>
                          <a:effectLst/>
                          <a:latin typeface="Aptos Narrow"/>
                        </a:rPr>
                        <a:t>Y a-t-il des travailleurs qui pourraient être contraints de travailler parce qu’ils ont des dettes ou ne peuvent pas rentrer chez eux, ou parce que l’employeur détient leurs documents d’identité ?</a:t>
                      </a:r>
                      <a:endParaRPr lang="en-US" sz="1200" b="0" i="0" u="none" strike="noStrike" dirty="0">
                        <a:solidFill>
                          <a:srgbClr val="000000"/>
                        </a:solidFill>
                        <a:effectLst/>
                        <a:latin typeface="Aptos Narrow"/>
                      </a:endParaRPr>
                    </a:p>
                  </a:txBody>
                  <a:tcPr marL="270" marR="270" marT="27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t">
                        <a:buNone/>
                      </a:pPr>
                      <a:r>
                        <a:rPr lang="en-NZ" sz="1200" b="0" i="0" u="none" strike="noStrike" dirty="0">
                          <a:solidFill>
                            <a:srgbClr val="000000"/>
                          </a:solidFill>
                          <a:effectLst/>
                          <a:latin typeface="Aptos Narrow"/>
                        </a:rPr>
                        <a:t> </a:t>
                      </a:r>
                      <a:r>
                        <a:rPr lang="en-NZ" sz="1200" b="1" i="0" u="none" strike="noStrike" dirty="0">
                          <a:solidFill>
                            <a:srgbClr val="FF0000"/>
                          </a:solidFill>
                          <a:effectLst/>
                          <a:latin typeface="Aptos Narrow"/>
                        </a:rPr>
                        <a:t>OUI</a:t>
                      </a:r>
                      <a:endParaRPr lang="en-US" sz="1200" b="1" i="0" u="none" strike="noStrike" dirty="0">
                        <a:solidFill>
                          <a:srgbClr val="FF0000"/>
                        </a:solidFill>
                        <a:effectLst/>
                        <a:latin typeface="Aptos Narrow"/>
                      </a:endParaRPr>
                    </a:p>
                  </a:txBody>
                  <a:tcPr marL="270" marR="270" marT="27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t">
                        <a:buNone/>
                      </a:pPr>
                      <a:r>
                        <a:rPr lang="fr-FR" sz="1200" b="0" i="0" u="none" strike="noStrike" noProof="0" dirty="0">
                          <a:solidFill>
                            <a:srgbClr val="000000"/>
                          </a:solidFill>
                          <a:effectLst/>
                          <a:latin typeface="Aptos Narrow"/>
                        </a:rPr>
                        <a:t> Non</a:t>
                      </a:r>
                      <a:endParaRPr lang="fr-FR" sz="1200" b="0" i="0" u="none" strike="noStrike" noProof="0" dirty="0">
                        <a:solidFill>
                          <a:srgbClr val="000000"/>
                        </a:solidFill>
                        <a:effectLst/>
                        <a:latin typeface="Aptos Narrow" panose="020B0004020202020204" pitchFamily="34" charset="0"/>
                      </a:endParaRPr>
                    </a:p>
                  </a:txBody>
                  <a:tcPr marL="0" marR="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t">
                        <a:buNone/>
                      </a:pPr>
                      <a:r>
                        <a:rPr lang="fr-FR" sz="1200" b="1" i="0" u="none" strike="noStrike" noProof="0" dirty="0">
                          <a:solidFill>
                            <a:srgbClr val="FF0000"/>
                          </a:solidFill>
                          <a:effectLst/>
                          <a:latin typeface="Aptos Narrow"/>
                        </a:rPr>
                        <a:t>Certains travailleurs migrants  restent plus longtemps s’ils ont reçu des avances pour se loger </a:t>
                      </a:r>
                      <a:endParaRPr lang="fr-FR" sz="1200" b="0" i="0" u="none" strike="noStrike" noProof="0" dirty="0">
                        <a:solidFill>
                          <a:srgbClr val="000000"/>
                        </a:solidFill>
                        <a:effectLst/>
                        <a:latin typeface="Aptos Narrow" panose="020B0004020202020204" pitchFamily="34" charset="0"/>
                      </a:endParaRPr>
                    </a:p>
                  </a:txBody>
                  <a:tcPr marL="0" marR="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t">
                        <a:spcBef>
                          <a:spcPts val="1200"/>
                        </a:spcBef>
                        <a:buNone/>
                      </a:pPr>
                      <a:r>
                        <a:rPr lang="en-NZ" sz="1200" b="1" i="0" u="none" strike="noStrike">
                          <a:solidFill>
                            <a:srgbClr val="000000"/>
                          </a:solidFill>
                          <a:effectLst/>
                          <a:latin typeface="Aptos Narrow" panose="020B0004020202020204" pitchFamily="34" charset="0"/>
                        </a:rPr>
                        <a:t>Moyen</a:t>
                      </a:r>
                      <a:endParaRPr lang="en-NZ" sz="1200" b="1" i="0" u="none" strike="noStrike" dirty="0">
                        <a:solidFill>
                          <a:srgbClr val="000000"/>
                        </a:solidFill>
                        <a:effectLst/>
                        <a:latin typeface="Aptos Narrow" panose="020B0004020202020204" pitchFamily="34" charset="0"/>
                      </a:endParaRPr>
                    </a:p>
                  </a:txBody>
                  <a:tcPr marL="270" marR="270" marT="27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678647772"/>
                  </a:ext>
                </a:extLst>
              </a:tr>
              <a:tr h="300147">
                <a:tc vMerge="1">
                  <a:txBody>
                    <a:bodyPr/>
                    <a:lstStyle/>
                    <a:p>
                      <a:endParaRPr lang="en-NZ"/>
                    </a:p>
                  </a:txBody>
                  <a:tcPr/>
                </a:tc>
                <a:tc vMerge="1">
                  <a:txBody>
                    <a:bodyPr/>
                    <a:lstStyle/>
                    <a:p>
                      <a:endParaRPr lang="en-NZ"/>
                    </a:p>
                  </a:txBody>
                  <a:tcPr/>
                </a:tc>
                <a:tc>
                  <a:txBody>
                    <a:bodyPr/>
                    <a:lstStyle/>
                    <a:p>
                      <a:pPr marL="180975" indent="0" algn="l" fontAlgn="t">
                        <a:buNone/>
                      </a:pPr>
                      <a:r>
                        <a:rPr lang="en-US" sz="1200" b="0" i="0" u="none" strike="noStrike">
                          <a:solidFill>
                            <a:srgbClr val="000000"/>
                          </a:solidFill>
                          <a:effectLst/>
                          <a:latin typeface="Aptos Narrow"/>
                        </a:rPr>
                        <a:t>Avez-vous identifié des cas de travail forcé ?</a:t>
                      </a:r>
                      <a:endParaRPr lang="en-US" sz="1200" b="0" i="0" u="none" strike="noStrike" dirty="0">
                        <a:solidFill>
                          <a:srgbClr val="000000"/>
                        </a:solidFill>
                        <a:effectLst/>
                        <a:latin typeface="Aptos Narrow"/>
                      </a:endParaRPr>
                    </a:p>
                  </a:txBody>
                  <a:tcPr marL="270" marR="270" marT="27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t">
                        <a:buNone/>
                      </a:pPr>
                      <a:r>
                        <a:rPr lang="en-US" sz="1200" b="0" i="0" u="none" strike="noStrike" dirty="0">
                          <a:solidFill>
                            <a:srgbClr val="000000"/>
                          </a:solidFill>
                          <a:effectLst/>
                          <a:latin typeface="Aptos Narrow"/>
                        </a:rPr>
                        <a:t>Non</a:t>
                      </a:r>
                    </a:p>
                  </a:txBody>
                  <a:tcPr marL="270" marR="270" marT="27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t">
                        <a:buNone/>
                      </a:pPr>
                      <a:r>
                        <a:rPr lang="en-US" sz="1200" b="0" i="0" u="none" strike="noStrike">
                          <a:solidFill>
                            <a:srgbClr val="000000"/>
                          </a:solidFill>
                          <a:effectLst/>
                          <a:latin typeface="Aptos Narrow"/>
                        </a:rPr>
                        <a:t>Non</a:t>
                      </a:r>
                      <a:endParaRPr lang="en-NZ" sz="1200" b="0" i="0" u="none" strike="noStrike" dirty="0">
                        <a:solidFill>
                          <a:srgbClr val="000000"/>
                        </a:solidFill>
                        <a:effectLst/>
                        <a:latin typeface="Aptos Narrow" panose="020B0004020202020204" pitchFamily="34" charset="0"/>
                      </a:endParaRPr>
                    </a:p>
                  </a:txBody>
                  <a:tcPr marL="270" marR="270" marT="27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t">
                        <a:buNone/>
                      </a:pPr>
                      <a:r>
                        <a:rPr lang="en-US" sz="1200" b="0" i="0" u="none" strike="noStrike">
                          <a:solidFill>
                            <a:srgbClr val="000000"/>
                          </a:solidFill>
                          <a:effectLst/>
                          <a:latin typeface="Aptos Narrow"/>
                        </a:rPr>
                        <a:t>Sans objet</a:t>
                      </a:r>
                      <a:endParaRPr lang="en-NZ" sz="1200" b="0" i="0" u="none" strike="noStrike" dirty="0">
                        <a:solidFill>
                          <a:srgbClr val="000000"/>
                        </a:solidFill>
                        <a:effectLst/>
                        <a:latin typeface="Aptos Narrow" panose="020B0004020202020204" pitchFamily="34" charset="0"/>
                      </a:endParaRPr>
                    </a:p>
                  </a:txBody>
                  <a:tcPr marL="270" marR="270" marT="27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t">
                        <a:spcBef>
                          <a:spcPts val="1200"/>
                        </a:spcBef>
                        <a:buNone/>
                      </a:pPr>
                      <a:endParaRPr lang="en-NZ" sz="1200" b="1" i="0" u="none" strike="noStrike" dirty="0">
                        <a:solidFill>
                          <a:srgbClr val="000000"/>
                        </a:solidFill>
                        <a:effectLst/>
                        <a:latin typeface="Aptos Narrow"/>
                      </a:endParaRPr>
                    </a:p>
                  </a:txBody>
                  <a:tcPr marL="270" marR="270" marT="27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59807330"/>
                  </a:ext>
                </a:extLst>
              </a:tr>
              <a:tr h="250562">
                <a:tc vMerge="1">
                  <a:txBody>
                    <a:bodyPr/>
                    <a:lstStyle/>
                    <a:p>
                      <a:endParaRPr lang="en-NZ"/>
                    </a:p>
                  </a:txBody>
                  <a:tcPr/>
                </a:tc>
                <a:tc gridSpan="6">
                  <a:txBody>
                    <a:bodyPr/>
                    <a:lstStyle/>
                    <a:p>
                      <a:pPr algn="ctr" fontAlgn="t">
                        <a:buNone/>
                      </a:pPr>
                      <a:endParaRPr lang="en-NZ" sz="1200" b="1" i="0" u="none" strike="noStrike" dirty="0">
                        <a:solidFill>
                          <a:srgbClr val="000000"/>
                        </a:solidFill>
                        <a:effectLst/>
                        <a:latin typeface="Aptos Narrow"/>
                      </a:endParaRPr>
                    </a:p>
                  </a:txBody>
                  <a:tcPr marL="270" marR="270" marT="27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D9D9D9"/>
                    </a:solidFill>
                  </a:tcPr>
                </a:tc>
                <a:tc hMerge="1">
                  <a:txBody>
                    <a:bodyPr/>
                    <a:lstStyle/>
                    <a:p>
                      <a:pPr algn="l" fontAlgn="t">
                        <a:buNone/>
                      </a:pPr>
                      <a:endParaRPr lang="en-NZ" sz="1200" b="0" i="0" u="none" strike="noStrike" dirty="0">
                        <a:solidFill>
                          <a:srgbClr val="000000"/>
                        </a:solidFill>
                        <a:effectLst/>
                        <a:latin typeface="Aptos Narrow"/>
                      </a:endParaRPr>
                    </a:p>
                  </a:txBody>
                  <a:tcPr marL="270" marR="270" marT="27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pPr algn="ctr" fontAlgn="t">
                        <a:buNone/>
                      </a:pPr>
                      <a:endParaRPr lang="en-NZ" sz="1200" b="0" i="0" u="none" strike="noStrike" dirty="0">
                        <a:solidFill>
                          <a:srgbClr val="000000"/>
                        </a:solidFill>
                        <a:effectLst/>
                        <a:latin typeface="Aptos Narrow"/>
                      </a:endParaRPr>
                    </a:p>
                  </a:txBody>
                  <a:tcPr marL="270" marR="270" marT="27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pPr algn="ctr" fontAlgn="t">
                        <a:buNone/>
                      </a:pPr>
                      <a:endParaRPr lang="en-NZ" sz="1200" b="0" i="0" u="none" strike="noStrike" dirty="0">
                        <a:solidFill>
                          <a:srgbClr val="000000"/>
                        </a:solidFill>
                        <a:effectLst/>
                        <a:latin typeface="Aptos Narrow" panose="020B0004020202020204" pitchFamily="34" charset="0"/>
                      </a:endParaRPr>
                    </a:p>
                  </a:txBody>
                  <a:tcPr marL="270" marR="270" marT="27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pPr algn="ctr" fontAlgn="t">
                        <a:buNone/>
                      </a:pPr>
                      <a:endParaRPr lang="en-NZ" sz="1200" b="0" i="0" u="none" strike="noStrike" dirty="0">
                        <a:solidFill>
                          <a:srgbClr val="000000"/>
                        </a:solidFill>
                        <a:effectLst/>
                        <a:latin typeface="Aptos Narrow" panose="020B0004020202020204" pitchFamily="34" charset="0"/>
                      </a:endParaRPr>
                    </a:p>
                  </a:txBody>
                  <a:tcPr marL="270" marR="270" marT="27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pPr algn="ctr" fontAlgn="t">
                        <a:spcBef>
                          <a:spcPts val="1200"/>
                        </a:spcBef>
                        <a:buNone/>
                      </a:pPr>
                      <a:endParaRPr lang="en-NZ" sz="1200" b="1" i="0" u="none" strike="noStrike" dirty="0">
                        <a:solidFill>
                          <a:srgbClr val="000000"/>
                        </a:solidFill>
                        <a:effectLst/>
                        <a:latin typeface="Aptos Narrow"/>
                      </a:endParaRPr>
                    </a:p>
                  </a:txBody>
                  <a:tcPr marL="270" marR="270" marT="27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476057796"/>
                  </a:ext>
                </a:extLst>
              </a:tr>
              <a:tr h="448903">
                <a:tc vMerge="1">
                  <a:txBody>
                    <a:bodyPr/>
                    <a:lstStyle/>
                    <a:p>
                      <a:endParaRPr lang="en-NZ"/>
                    </a:p>
                  </a:txBody>
                  <a:tcPr/>
                </a:tc>
                <a:tc rowSpan="2">
                  <a:txBody>
                    <a:bodyPr/>
                    <a:lstStyle/>
                    <a:p>
                      <a:pPr algn="ctr" fontAlgn="t">
                        <a:buNone/>
                      </a:pPr>
                      <a:r>
                        <a:rPr lang="en-US" sz="1200" b="1" i="0" u="none" strike="noStrike">
                          <a:solidFill>
                            <a:srgbClr val="000000"/>
                          </a:solidFill>
                          <a:effectLst/>
                          <a:latin typeface="Aptos Narrow"/>
                        </a:rPr>
                        <a:t>Travail des enfants et protection de l'enfance</a:t>
                      </a:r>
                      <a:endParaRPr lang="en-US" sz="1200" b="1" i="0" u="none" strike="noStrike" dirty="0">
                        <a:solidFill>
                          <a:srgbClr val="000000"/>
                        </a:solidFill>
                        <a:effectLst/>
                        <a:latin typeface="Aptos Narrow"/>
                      </a:endParaRPr>
                    </a:p>
                  </a:txBody>
                  <a:tcPr marL="270" marR="270" marT="27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C0E6F5"/>
                    </a:solidFill>
                  </a:tcPr>
                </a:tc>
                <a:tc>
                  <a:txBody>
                    <a:bodyPr/>
                    <a:lstStyle/>
                    <a:p>
                      <a:pPr marL="180975" indent="0" algn="l" fontAlgn="t">
                        <a:buNone/>
                      </a:pPr>
                      <a:r>
                        <a:rPr lang="en-US" sz="1200" b="0" i="0" u="none" strike="noStrike">
                          <a:solidFill>
                            <a:srgbClr val="000000"/>
                          </a:solidFill>
                          <a:effectLst/>
                          <a:latin typeface="Aptos Narrow"/>
                        </a:rPr>
                        <a:t>Avez-vous des sites de production dans des régions où il y a une pénurie de main-d'œuvre et un accès limité à l'éducation ?</a:t>
                      </a:r>
                      <a:endParaRPr lang="en-US" sz="1200" b="0" i="0" u="none" strike="noStrike" dirty="0">
                        <a:solidFill>
                          <a:srgbClr val="000000"/>
                        </a:solidFill>
                        <a:effectLst/>
                        <a:latin typeface="Aptos Narrow"/>
                      </a:endParaRPr>
                    </a:p>
                  </a:txBody>
                  <a:tcPr marL="270" marR="270" marT="27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algn="ctr" fontAlgn="t">
                        <a:buNone/>
                      </a:pPr>
                      <a:r>
                        <a:rPr lang="en-US" sz="1200" b="0" i="0" u="none" strike="noStrike">
                          <a:solidFill>
                            <a:srgbClr val="000000"/>
                          </a:solidFill>
                          <a:effectLst/>
                          <a:latin typeface="Aptos Narrow"/>
                          <a:ea typeface="+mn-ea"/>
                          <a:cs typeface="+mn-cs"/>
                        </a:rPr>
                        <a:t>Non</a:t>
                      </a:r>
                      <a:endParaRPr lang="en-US" sz="1200" b="0" i="0" u="none" strike="noStrike" dirty="0">
                        <a:solidFill>
                          <a:srgbClr val="000000"/>
                        </a:solidFill>
                        <a:effectLst/>
                        <a:latin typeface="Aptos Narrow"/>
                        <a:ea typeface="+mn-ea"/>
                        <a:cs typeface="+mn-cs"/>
                      </a:endParaRPr>
                    </a:p>
                  </a:txBody>
                  <a:tcPr marL="270" marR="270" marT="27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t">
                        <a:buNone/>
                      </a:pPr>
                      <a:r>
                        <a:rPr lang="en-US" sz="1200" b="0" i="0" u="none" strike="noStrike">
                          <a:solidFill>
                            <a:srgbClr val="000000"/>
                          </a:solidFill>
                          <a:effectLst/>
                          <a:latin typeface="Aptos Narrow"/>
                        </a:rPr>
                        <a:t>Non</a:t>
                      </a:r>
                      <a:endParaRPr lang="en-NZ" sz="1200" b="0" i="0" u="none" strike="noStrike" dirty="0">
                        <a:solidFill>
                          <a:srgbClr val="000000"/>
                        </a:solidFill>
                        <a:effectLst/>
                        <a:latin typeface="Aptos Narrow" panose="020B0004020202020204" pitchFamily="34" charset="0"/>
                      </a:endParaRPr>
                    </a:p>
                  </a:txBody>
                  <a:tcPr marL="270" marR="270" marT="27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t">
                        <a:buNone/>
                      </a:pPr>
                      <a:r>
                        <a:rPr lang="en-US" sz="1200" b="0" i="0" u="none" strike="noStrike" dirty="0">
                          <a:solidFill>
                            <a:srgbClr val="000000"/>
                          </a:solidFill>
                          <a:effectLst/>
                          <a:latin typeface="Aptos Narrow"/>
                        </a:rPr>
                        <a:t>NA</a:t>
                      </a:r>
                      <a:endParaRPr lang="en-NZ" sz="1200" b="0" i="0" u="none" strike="noStrike" dirty="0">
                        <a:solidFill>
                          <a:srgbClr val="000000"/>
                        </a:solidFill>
                        <a:effectLst/>
                        <a:latin typeface="Aptos Narrow" panose="020B0004020202020204" pitchFamily="34" charset="0"/>
                      </a:endParaRPr>
                    </a:p>
                  </a:txBody>
                  <a:tcPr marL="270" marR="270" marT="27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t">
                        <a:spcBef>
                          <a:spcPts val="1200"/>
                        </a:spcBef>
                        <a:buNone/>
                      </a:pPr>
                      <a:endParaRPr lang="en-NZ" sz="1200" b="1" i="0" u="none" strike="noStrike" dirty="0">
                        <a:solidFill>
                          <a:srgbClr val="000000"/>
                        </a:solidFill>
                        <a:effectLst/>
                        <a:latin typeface="Aptos Narrow"/>
                      </a:endParaRPr>
                    </a:p>
                  </a:txBody>
                  <a:tcPr marL="270" marR="270" marT="27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61528168"/>
                  </a:ext>
                </a:extLst>
              </a:tr>
              <a:tr h="733503">
                <a:tc vMerge="1">
                  <a:txBody>
                    <a:bodyPr/>
                    <a:lstStyle/>
                    <a:p>
                      <a:endParaRPr lang="en-NZ"/>
                    </a:p>
                  </a:txBody>
                  <a:tcPr/>
                </a:tc>
                <a:tc vMerge="1">
                  <a:txBody>
                    <a:bodyPr/>
                    <a:lstStyle/>
                    <a:p>
                      <a:endParaRPr lang="en-NZ"/>
                    </a:p>
                  </a:txBody>
                  <a:tcPr/>
                </a:tc>
                <a:tc>
                  <a:txBody>
                    <a:bodyPr/>
                    <a:lstStyle/>
                    <a:p>
                      <a:pPr marL="180975" indent="85725" algn="l" fontAlgn="t">
                        <a:buNone/>
                      </a:pPr>
                      <a:r>
                        <a:rPr lang="en-US" sz="1200" b="0" i="0" u="none" strike="noStrike">
                          <a:solidFill>
                            <a:srgbClr val="000000"/>
                          </a:solidFill>
                          <a:effectLst/>
                          <a:latin typeface="Aptos Narrow"/>
                        </a:rPr>
                        <a:t>Avez-vous identifié des cas où des enfants de moins de 15 ans ont été employés pour tout type de travail, ou où des enfants de moins de 18 ans ont été engagés dans des travaux dangereux et/ou relevant de l'exploitation ?</a:t>
                      </a:r>
                      <a:endParaRPr lang="en-US" sz="1200" b="0" i="0" u="none" strike="noStrike" dirty="0">
                        <a:solidFill>
                          <a:srgbClr val="000000"/>
                        </a:solidFill>
                        <a:effectLst/>
                        <a:latin typeface="Aptos Narrow"/>
                      </a:endParaRPr>
                    </a:p>
                  </a:txBody>
                  <a:tcPr marL="270" marR="270" marT="27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algn="ctr" fontAlgn="t">
                        <a:buNone/>
                      </a:pPr>
                      <a:r>
                        <a:rPr lang="en-US" sz="1200" b="0" i="0" u="none" strike="noStrike">
                          <a:solidFill>
                            <a:srgbClr val="000000"/>
                          </a:solidFill>
                          <a:effectLst/>
                          <a:latin typeface="Aptos Narrow"/>
                          <a:ea typeface="+mn-ea"/>
                          <a:cs typeface="+mn-cs"/>
                        </a:rPr>
                        <a:t>Non</a:t>
                      </a:r>
                      <a:endParaRPr lang="en-US" sz="1200" b="0" i="0" u="none" strike="noStrike" dirty="0">
                        <a:solidFill>
                          <a:srgbClr val="000000"/>
                        </a:solidFill>
                        <a:effectLst/>
                        <a:latin typeface="Aptos Narrow"/>
                        <a:ea typeface="+mn-ea"/>
                        <a:cs typeface="+mn-cs"/>
                      </a:endParaRPr>
                    </a:p>
                  </a:txBody>
                  <a:tcPr marL="270" marR="270" marT="27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t">
                        <a:buNone/>
                      </a:pPr>
                      <a:r>
                        <a:rPr lang="en-US" sz="1200" b="0" i="0" u="none" strike="noStrike">
                          <a:solidFill>
                            <a:srgbClr val="000000"/>
                          </a:solidFill>
                          <a:effectLst/>
                          <a:latin typeface="Aptos Narrow"/>
                        </a:rPr>
                        <a:t>Non</a:t>
                      </a:r>
                      <a:endParaRPr lang="en-NZ" sz="1200" b="0" i="0" u="none" strike="noStrike" dirty="0">
                        <a:solidFill>
                          <a:srgbClr val="000000"/>
                        </a:solidFill>
                        <a:effectLst/>
                        <a:latin typeface="Aptos Narrow" panose="020B0004020202020204" pitchFamily="34" charset="0"/>
                      </a:endParaRPr>
                    </a:p>
                  </a:txBody>
                  <a:tcPr marL="270" marR="270" marT="27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t">
                        <a:buNone/>
                      </a:pPr>
                      <a:r>
                        <a:rPr lang="en-US" sz="1200" b="0" i="0" u="none" strike="noStrike">
                          <a:solidFill>
                            <a:srgbClr val="000000"/>
                          </a:solidFill>
                          <a:effectLst/>
                          <a:latin typeface="Aptos Narrow"/>
                        </a:rPr>
                        <a:t>NA</a:t>
                      </a:r>
                      <a:endParaRPr lang="en-NZ" sz="1200" b="0" i="0" u="none" strike="noStrike" dirty="0">
                        <a:solidFill>
                          <a:srgbClr val="000000"/>
                        </a:solidFill>
                        <a:effectLst/>
                        <a:latin typeface="Aptos Narrow" panose="020B0004020202020204" pitchFamily="34" charset="0"/>
                      </a:endParaRPr>
                    </a:p>
                  </a:txBody>
                  <a:tcPr marL="270" marR="270" marT="27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t">
                        <a:spcBef>
                          <a:spcPts val="1200"/>
                        </a:spcBef>
                        <a:buNone/>
                      </a:pPr>
                      <a:endParaRPr lang="en-NZ" sz="1200" b="1" i="0" u="none" strike="noStrike" dirty="0">
                        <a:solidFill>
                          <a:srgbClr val="000000"/>
                        </a:solidFill>
                        <a:effectLst/>
                        <a:latin typeface="Aptos Narrow"/>
                      </a:endParaRPr>
                    </a:p>
                  </a:txBody>
                  <a:tcPr marL="270" marR="270" marT="27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382288"/>
                  </a:ext>
                </a:extLst>
              </a:tr>
            </a:tbl>
          </a:graphicData>
        </a:graphic>
      </p:graphicFrame>
      <p:sp>
        <p:nvSpPr>
          <p:cNvPr id="4" name="object 3">
            <a:extLst>
              <a:ext uri="{FF2B5EF4-FFF2-40B4-BE49-F238E27FC236}">
                <a16:creationId xmlns:a16="http://schemas.microsoft.com/office/drawing/2014/main" id="{E937C1F9-055F-4EAD-1A34-24FAA0357066}"/>
              </a:ext>
            </a:extLst>
          </p:cNvPr>
          <p:cNvSpPr txBox="1">
            <a:spLocks noGrp="1"/>
          </p:cNvSpPr>
          <p:nvPr>
            <p:ph type="title"/>
          </p:nvPr>
        </p:nvSpPr>
        <p:spPr>
          <a:xfrm>
            <a:off x="285111" y="214916"/>
            <a:ext cx="10472924" cy="502164"/>
          </a:xfrm>
          <a:prstGeom prst="rect">
            <a:avLst/>
          </a:prstGeom>
        </p:spPr>
        <p:txBody>
          <a:bodyPr vert="horz" wrap="square" lIns="0" tIns="9627" rIns="0" bIns="0" rtlCol="0" anchor="t">
            <a:spAutoFit/>
          </a:bodyPr>
          <a:lstStyle/>
          <a:p>
            <a:pPr marL="7620">
              <a:spcBef>
                <a:spcPts val="76"/>
              </a:spcBef>
            </a:pPr>
            <a:r>
              <a:rPr lang="en-US" sz="3200" spc="-6" dirty="0"/>
              <a:t>Comment l'auto-évaluation est-elle utilisée ?</a:t>
            </a:r>
          </a:p>
        </p:txBody>
      </p:sp>
      <p:sp>
        <p:nvSpPr>
          <p:cNvPr id="11" name="TextBox 10">
            <a:extLst>
              <a:ext uri="{FF2B5EF4-FFF2-40B4-BE49-F238E27FC236}">
                <a16:creationId xmlns:a16="http://schemas.microsoft.com/office/drawing/2014/main" id="{CD3F7A1F-1898-25A9-A5FC-471FD00AF225}"/>
              </a:ext>
            </a:extLst>
          </p:cNvPr>
          <p:cNvSpPr txBox="1"/>
          <p:nvPr/>
        </p:nvSpPr>
        <p:spPr>
          <a:xfrm>
            <a:off x="241596" y="1012857"/>
            <a:ext cx="10211805" cy="384721"/>
          </a:xfrm>
          <a:prstGeom prst="rect">
            <a:avLst/>
          </a:prstGeom>
          <a:noFill/>
        </p:spPr>
        <p:txBody>
          <a:bodyPr wrap="square" lIns="91440" tIns="45720" rIns="91440" bIns="45720" rtlCol="0" anchor="t">
            <a:spAutoFit/>
          </a:bodyPr>
          <a:lstStyle/>
          <a:p>
            <a:pPr>
              <a:defRPr/>
            </a:pPr>
            <a:r>
              <a:rPr lang="en-GB" sz="1900" noProof="0" dirty="0" err="1">
                <a:latin typeface="Exo 2"/>
              </a:rPr>
              <a:t>Exemple</a:t>
            </a:r>
            <a:r>
              <a:rPr lang="en-GB" sz="1900" noProof="0" dirty="0">
                <a:latin typeface="Exo 2"/>
              </a:rPr>
              <a:t>: </a:t>
            </a:r>
            <a:r>
              <a:rPr lang="en-GB" sz="1900" noProof="0" dirty="0">
                <a:latin typeface="Exo 2"/>
                <a:cs typeface="Mongolian Baiti"/>
              </a:rPr>
              <a:t>Absence de travail forcé et de travail des enfants</a:t>
            </a:r>
            <a:endParaRPr lang="en-GB" sz="1900" noProof="0" dirty="0">
              <a:latin typeface="Exo 2" panose="00000500000000000000" pitchFamily="50" charset="0"/>
            </a:endParaRPr>
          </a:p>
        </p:txBody>
      </p:sp>
      <p:sp>
        <p:nvSpPr>
          <p:cNvPr id="13" name="Rectangle 12">
            <a:extLst>
              <a:ext uri="{FF2B5EF4-FFF2-40B4-BE49-F238E27FC236}">
                <a16:creationId xmlns:a16="http://schemas.microsoft.com/office/drawing/2014/main" id="{31BFFDC7-1EF0-19D8-F820-DB3D80F25DB7}"/>
              </a:ext>
            </a:extLst>
          </p:cNvPr>
          <p:cNvSpPr/>
          <p:nvPr/>
        </p:nvSpPr>
        <p:spPr>
          <a:xfrm>
            <a:off x="7371706" y="4041647"/>
            <a:ext cx="752239" cy="779597"/>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4" name="Rectangle 13">
            <a:extLst>
              <a:ext uri="{FF2B5EF4-FFF2-40B4-BE49-F238E27FC236}">
                <a16:creationId xmlns:a16="http://schemas.microsoft.com/office/drawing/2014/main" id="{4C131F21-56C8-B17F-A997-E94272679F9D}"/>
              </a:ext>
            </a:extLst>
          </p:cNvPr>
          <p:cNvSpPr/>
          <p:nvPr/>
        </p:nvSpPr>
        <p:spPr>
          <a:xfrm>
            <a:off x="10933622" y="4036855"/>
            <a:ext cx="1127198" cy="784390"/>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3" name="Rectangle 2">
            <a:extLst>
              <a:ext uri="{FF2B5EF4-FFF2-40B4-BE49-F238E27FC236}">
                <a16:creationId xmlns:a16="http://schemas.microsoft.com/office/drawing/2014/main" id="{94C28C22-4142-F8F3-9BF2-B299B428CC7A}"/>
              </a:ext>
            </a:extLst>
          </p:cNvPr>
          <p:cNvSpPr/>
          <p:nvPr/>
        </p:nvSpPr>
        <p:spPr>
          <a:xfrm>
            <a:off x="9269439" y="4036854"/>
            <a:ext cx="1664183" cy="784518"/>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6" name="ElevenLabs_2026-06-16T16_38_53_Roger - Laid-Back, Casual, Resonant_pre_sp100_s50_sb75_se0_b_m2">
            <a:hlinkClick r:id="" action="ppaction://media"/>
            <a:extLst>
              <a:ext uri="{FF2B5EF4-FFF2-40B4-BE49-F238E27FC236}">
                <a16:creationId xmlns:a16="http://schemas.microsoft.com/office/drawing/2014/main" id="{EBBBB378-01A6-4FEA-C51E-49BCF970DAE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71118" y="6363154"/>
            <a:ext cx="406400" cy="406400"/>
          </a:xfrm>
          <a:prstGeom prst="rect">
            <a:avLst/>
          </a:prstGeom>
        </p:spPr>
      </p:pic>
    </p:spTree>
    <p:extLst>
      <p:ext uri="{BB962C8B-B14F-4D97-AF65-F5344CB8AC3E}">
        <p14:creationId xmlns:p14="http://schemas.microsoft.com/office/powerpoint/2010/main" val="3527129740"/>
      </p:ext>
    </p:extLst>
  </p:cSld>
  <p:clrMapOvr>
    <a:masterClrMapping/>
  </p:clrMapOvr>
  <mc:AlternateContent xmlns:mc="http://schemas.openxmlformats.org/markup-compatibility/2006">
    <mc:Choice xmlns:p14="http://schemas.microsoft.com/office/powerpoint/2010/main" Requires="p14">
      <p:transition spd="slow" p14:dur="2000" advClick="0" advTm="60000"/>
    </mc:Choice>
    <mc:Fallback>
      <p:transition spd="slow" advClick="0" advTm="6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2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135D9-6818-B8AA-766D-B86451834232}"/>
            </a:ext>
          </a:extLst>
        </p:cNvPr>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552A6AF4-C3C2-B542-99DF-FAE3C9C35300}"/>
              </a:ext>
            </a:extLst>
          </p:cNvPr>
          <p:cNvGraphicFramePr>
            <a:graphicFrameLocks noGrp="1"/>
          </p:cNvGraphicFramePr>
          <p:nvPr>
            <p:extLst>
              <p:ext uri="{D42A27DB-BD31-4B8C-83A1-F6EECF244321}">
                <p14:modId xmlns:p14="http://schemas.microsoft.com/office/powerpoint/2010/main" val="38989912"/>
              </p:ext>
            </p:extLst>
          </p:nvPr>
        </p:nvGraphicFramePr>
        <p:xfrm>
          <a:off x="241596" y="1410514"/>
          <a:ext cx="11736000" cy="1715311"/>
        </p:xfrm>
        <a:graphic>
          <a:graphicData uri="http://schemas.openxmlformats.org/drawingml/2006/table">
            <a:tbl>
              <a:tblPr/>
              <a:tblGrid>
                <a:gridCol w="716548">
                  <a:extLst>
                    <a:ext uri="{9D8B030D-6E8A-4147-A177-3AD203B41FA5}">
                      <a16:colId xmlns:a16="http://schemas.microsoft.com/office/drawing/2014/main" val="1172764697"/>
                    </a:ext>
                  </a:extLst>
                </a:gridCol>
                <a:gridCol w="1689543">
                  <a:extLst>
                    <a:ext uri="{9D8B030D-6E8A-4147-A177-3AD203B41FA5}">
                      <a16:colId xmlns:a16="http://schemas.microsoft.com/office/drawing/2014/main" val="160833403"/>
                    </a:ext>
                  </a:extLst>
                </a:gridCol>
                <a:gridCol w="4606663">
                  <a:extLst>
                    <a:ext uri="{9D8B030D-6E8A-4147-A177-3AD203B41FA5}">
                      <a16:colId xmlns:a16="http://schemas.microsoft.com/office/drawing/2014/main" val="1058824416"/>
                    </a:ext>
                  </a:extLst>
                </a:gridCol>
                <a:gridCol w="948201">
                  <a:extLst>
                    <a:ext uri="{9D8B030D-6E8A-4147-A177-3AD203B41FA5}">
                      <a16:colId xmlns:a16="http://schemas.microsoft.com/office/drawing/2014/main" val="1531807271"/>
                    </a:ext>
                  </a:extLst>
                </a:gridCol>
                <a:gridCol w="1171749">
                  <a:extLst>
                    <a:ext uri="{9D8B030D-6E8A-4147-A177-3AD203B41FA5}">
                      <a16:colId xmlns:a16="http://schemas.microsoft.com/office/drawing/2014/main" val="2605362028"/>
                    </a:ext>
                  </a:extLst>
                </a:gridCol>
                <a:gridCol w="1459985">
                  <a:extLst>
                    <a:ext uri="{9D8B030D-6E8A-4147-A177-3AD203B41FA5}">
                      <a16:colId xmlns:a16="http://schemas.microsoft.com/office/drawing/2014/main" val="1462772701"/>
                    </a:ext>
                  </a:extLst>
                </a:gridCol>
                <a:gridCol w="1143311">
                  <a:extLst>
                    <a:ext uri="{9D8B030D-6E8A-4147-A177-3AD203B41FA5}">
                      <a16:colId xmlns:a16="http://schemas.microsoft.com/office/drawing/2014/main" val="2662952361"/>
                    </a:ext>
                  </a:extLst>
                </a:gridCol>
              </a:tblGrid>
              <a:tr h="594751">
                <a:tc>
                  <a:txBody>
                    <a:bodyPr/>
                    <a:lstStyle/>
                    <a:p>
                      <a:pPr algn="l" fontAlgn="ctr">
                        <a:buNone/>
                      </a:pPr>
                      <a:r>
                        <a:rPr lang="en-NZ" sz="1100" b="1" i="0" u="none" strike="noStrike" dirty="0">
                          <a:solidFill>
                            <a:srgbClr val="000000"/>
                          </a:solidFill>
                          <a:effectLst/>
                          <a:latin typeface="Aptos Narrow" panose="020B0004020202020204" pitchFamily="34" charset="0"/>
                        </a:rPr>
                        <a:t>PRINCIPE</a:t>
                      </a:r>
                    </a:p>
                  </a:txBody>
                  <a:tcPr marL="18000" marR="270" marT="27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buNone/>
                      </a:pPr>
                      <a:r>
                        <a:rPr lang="en-NZ" sz="1100" b="1" i="0" u="none" strike="noStrike" dirty="0">
                          <a:solidFill>
                            <a:srgbClr val="000000"/>
                          </a:solidFill>
                          <a:effectLst/>
                          <a:latin typeface="Aptos Narrow" panose="020B0004020202020204" pitchFamily="34" charset="0"/>
                        </a:rPr>
                        <a:t>THÈME</a:t>
                      </a:r>
                    </a:p>
                  </a:txBody>
                  <a:tcPr marL="270" marR="270" marT="27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buNone/>
                      </a:pPr>
                      <a:r>
                        <a:rPr lang="en-NZ" sz="1100" b="1" i="0" u="none" strike="noStrike" dirty="0">
                          <a:solidFill>
                            <a:srgbClr val="000000"/>
                          </a:solidFill>
                          <a:effectLst/>
                          <a:latin typeface="Aptos Narrow" panose="020B0004020202020204" pitchFamily="34" charset="0"/>
                        </a:rPr>
                        <a:t>QUESTION</a:t>
                      </a:r>
                    </a:p>
                  </a:txBody>
                  <a:tcPr marL="270" marR="270" marT="27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buNone/>
                      </a:pPr>
                      <a:r>
                        <a:rPr lang="en-US" sz="1100" b="1" i="0" u="none" strike="noStrike" dirty="0">
                          <a:solidFill>
                            <a:srgbClr val="000000"/>
                          </a:solidFill>
                          <a:effectLst/>
                          <a:latin typeface="Aptos Narrow" panose="020B0004020202020204" pitchFamily="34" charset="0"/>
                        </a:rPr>
                        <a:t>1. Cela se produit-il parfois ?</a:t>
                      </a:r>
                      <a:endParaRPr lang="en-NZ" sz="1100" b="1" i="0" u="none" strike="noStrike" dirty="0">
                        <a:solidFill>
                          <a:srgbClr val="000000"/>
                        </a:solidFill>
                        <a:effectLst/>
                        <a:latin typeface="Aptos Narrow" panose="020B0004020202020204" pitchFamily="34" charset="0"/>
                      </a:endParaRPr>
                    </a:p>
                  </a:txBody>
                  <a:tcPr marL="270" marR="270" marT="270" marB="0">
                    <a:lnL w="952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buNone/>
                      </a:pPr>
                      <a:r>
                        <a:rPr lang="en-US" sz="1100" b="1" i="1" u="none" strike="noStrike" dirty="0">
                          <a:solidFill>
                            <a:srgbClr val="000000"/>
                          </a:solidFill>
                          <a:effectLst/>
                          <a:latin typeface="Aptos Narrow"/>
                        </a:rPr>
                        <a:t>2. Des audits ont-ils mis cela en évidence dans les exploitations des membres ?</a:t>
                      </a:r>
                      <a:endParaRPr lang="en-NZ" sz="1100" b="1" i="0" u="none" strike="noStrike" dirty="0">
                        <a:solidFill>
                          <a:srgbClr val="000000"/>
                        </a:solidFill>
                        <a:effectLst/>
                        <a:latin typeface="Aptos Narrow"/>
                      </a:endParaRPr>
                    </a:p>
                  </a:txBody>
                  <a:tcPr marL="270" marR="270" marT="27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buNone/>
                      </a:pPr>
                      <a:r>
                        <a:rPr lang="en-US" sz="1100" b="1" i="0" u="none" strike="noStrike" dirty="0">
                          <a:solidFill>
                            <a:srgbClr val="000000"/>
                          </a:solidFill>
                          <a:effectLst/>
                          <a:latin typeface="Aptos Narrow" panose="020B0004020202020204" pitchFamily="34" charset="0"/>
                        </a:rPr>
                        <a:t>3. Quelles sont les personnes ou les groupes les plus touchés ?</a:t>
                      </a:r>
                      <a:endParaRPr lang="en-NZ" sz="1100" b="1" i="0" u="none" strike="noStrike" dirty="0">
                        <a:solidFill>
                          <a:srgbClr val="000000"/>
                        </a:solidFill>
                        <a:effectLst/>
                        <a:latin typeface="Aptos Narrow" panose="020B0004020202020204" pitchFamily="34" charset="0"/>
                      </a:endParaRPr>
                    </a:p>
                  </a:txBody>
                  <a:tcPr marL="270" marR="270" marT="27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t">
                        <a:buNone/>
                      </a:pPr>
                      <a:r>
                        <a:rPr lang="en-US" sz="1100" b="1" i="0" u="none" strike="noStrike" dirty="0">
                          <a:solidFill>
                            <a:srgbClr val="FF0000"/>
                          </a:solidFill>
                          <a:effectLst/>
                          <a:latin typeface="Aptos Narrow" panose="020B0004020202020204" pitchFamily="34" charset="0"/>
                        </a:rPr>
                        <a:t>NIVEAU DE RISQUE </a:t>
                      </a:r>
                    </a:p>
                  </a:txBody>
                  <a:tcPr marL="270" marR="270" marT="27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614185256"/>
                  </a:ext>
                </a:extLst>
              </a:tr>
              <a:tr h="876841">
                <a:tc>
                  <a:txBody>
                    <a:bodyPr/>
                    <a:lstStyle/>
                    <a:p>
                      <a:pPr algn="ctr" fontAlgn="ctr">
                        <a:buNone/>
                      </a:pPr>
                      <a:r>
                        <a:rPr lang="en-US" sz="1100" b="1" i="0" u="none" strike="noStrike" dirty="0">
                          <a:solidFill>
                            <a:srgbClr val="000000"/>
                          </a:solidFill>
                          <a:effectLst/>
                          <a:latin typeface="Aptos Narrow" panose="020B0004020202020204" pitchFamily="34" charset="0"/>
                        </a:rPr>
                        <a:t>5</a:t>
                      </a:r>
                      <a:endParaRPr lang="en-NZ" sz="1100" b="1" i="0" u="none" strike="noStrike" dirty="0">
                        <a:solidFill>
                          <a:srgbClr val="000000"/>
                        </a:solidFill>
                        <a:effectLst/>
                        <a:latin typeface="Aptos Narrow" panose="020B0004020202020204" pitchFamily="34" charset="0"/>
                      </a:endParaRPr>
                    </a:p>
                  </a:txBody>
                  <a:tcPr marL="270" marR="270" marT="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t">
                        <a:buNone/>
                      </a:pPr>
                      <a:r>
                        <a:rPr lang="en-NZ" sz="1100" b="1" i="0" u="none" strike="noStrike" dirty="0">
                          <a:solidFill>
                            <a:srgbClr val="000000"/>
                          </a:solidFill>
                          <a:effectLst/>
                          <a:latin typeface="Aptos Narrow"/>
                        </a:rPr>
                        <a:t>Travail forcé</a:t>
                      </a:r>
                      <a:endParaRPr lang="en-NZ" sz="1100" b="1" i="0" u="none" strike="noStrike" dirty="0">
                        <a:solidFill>
                          <a:srgbClr val="000000"/>
                        </a:solidFill>
                        <a:effectLst/>
                        <a:latin typeface="Aptos Narrow" panose="020B0004020202020204" pitchFamily="34" charset="0"/>
                      </a:endParaRPr>
                    </a:p>
                  </a:txBody>
                  <a:tcPr marL="270" marR="270" marT="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lvl="0" algn="l">
                        <a:buNone/>
                      </a:pPr>
                      <a:r>
                        <a:rPr lang="en-US" sz="1100" b="0" i="0" u="none" strike="noStrike" dirty="0">
                          <a:solidFill>
                            <a:srgbClr val="000000"/>
                          </a:solidFill>
                          <a:effectLst/>
                          <a:latin typeface="Aptos Narrow"/>
                        </a:rPr>
                        <a:t>Y a-t-il des travailleurs qui pourraient être contraints de travailler parce qu’ils ont des dettes ou ne peuvent pas rentrer chez eux, ou parce que  l’employeur détient leurs documents d’identité ?</a:t>
                      </a:r>
                    </a:p>
                  </a:txBody>
                  <a:tcPr marL="72000" marR="270" marT="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buNone/>
                      </a:pPr>
                      <a:r>
                        <a:rPr lang="en-NZ" sz="1100" b="0" i="0" u="none" strike="noStrike" dirty="0">
                          <a:solidFill>
                            <a:srgbClr val="000000"/>
                          </a:solidFill>
                          <a:effectLst/>
                          <a:latin typeface="Aptos Narrow"/>
                        </a:rPr>
                        <a:t> </a:t>
                      </a:r>
                      <a:r>
                        <a:rPr lang="en-NZ" sz="1100" b="1" i="0" u="none" strike="noStrike" dirty="0">
                          <a:solidFill>
                            <a:srgbClr val="FF0000"/>
                          </a:solidFill>
                          <a:effectLst/>
                          <a:latin typeface="Aptos Narrow"/>
                        </a:rPr>
                        <a:t>OUI</a:t>
                      </a:r>
                      <a:endParaRPr lang="en-US" sz="1100" b="1" i="0" u="none" strike="noStrike" dirty="0">
                        <a:solidFill>
                          <a:srgbClr val="FF0000"/>
                        </a:solidFill>
                        <a:effectLst/>
                        <a:latin typeface="Aptos Narrow"/>
                      </a:endParaRPr>
                    </a:p>
                  </a:txBody>
                  <a:tcPr marL="270" marR="270" marT="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buNone/>
                      </a:pPr>
                      <a:r>
                        <a:rPr lang="en-US" sz="1100" b="0" i="0" u="none" strike="noStrike" dirty="0">
                          <a:solidFill>
                            <a:srgbClr val="000000"/>
                          </a:solidFill>
                          <a:effectLst/>
                          <a:latin typeface="Aptos Narrow"/>
                        </a:rPr>
                        <a:t> Non</a:t>
                      </a:r>
                    </a:p>
                  </a:txBody>
                  <a:tcPr marL="270" marR="270" marT="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buNone/>
                      </a:pPr>
                      <a:r>
                        <a:rPr lang="en-US" sz="1100" b="1" i="0" u="none" strike="noStrike" dirty="0">
                          <a:solidFill>
                            <a:srgbClr val="FF0000"/>
                          </a:solidFill>
                          <a:effectLst/>
                          <a:latin typeface="Aptos Narrow"/>
                        </a:rPr>
                        <a:t>Certains travailleurs migrants restent plus longtemps s’ils ont reçu des avances pour se loger </a:t>
                      </a:r>
                    </a:p>
                  </a:txBody>
                  <a:tcPr marL="36000" marR="36000" marT="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spcBef>
                          <a:spcPts val="1200"/>
                        </a:spcBef>
                        <a:buNone/>
                      </a:pPr>
                      <a:r>
                        <a:rPr lang="en-NZ" sz="1100" b="1" i="0" u="none" strike="noStrike" dirty="0">
                          <a:solidFill>
                            <a:srgbClr val="000000"/>
                          </a:solidFill>
                          <a:effectLst/>
                          <a:latin typeface="Aptos Narrow" panose="020B0004020202020204" pitchFamily="34" charset="0"/>
                        </a:rPr>
                        <a:t>Moyen</a:t>
                      </a:r>
                    </a:p>
                  </a:txBody>
                  <a:tcPr marL="270" marR="270" marT="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678647772"/>
                  </a:ext>
                </a:extLst>
              </a:tr>
            </a:tbl>
          </a:graphicData>
        </a:graphic>
      </p:graphicFrame>
      <p:sp>
        <p:nvSpPr>
          <p:cNvPr id="2" name="object 2">
            <a:extLst>
              <a:ext uri="{FF2B5EF4-FFF2-40B4-BE49-F238E27FC236}">
                <a16:creationId xmlns:a16="http://schemas.microsoft.com/office/drawing/2014/main" id="{9E680027-8468-D611-B3A8-0CED63BCC5AF}"/>
              </a:ext>
            </a:extLst>
          </p:cNvPr>
          <p:cNvSpPr/>
          <p:nvPr/>
        </p:nvSpPr>
        <p:spPr>
          <a:xfrm>
            <a:off x="856" y="0"/>
            <a:ext cx="12191144" cy="1013901"/>
          </a:xfrm>
          <a:custGeom>
            <a:avLst/>
            <a:gdLst/>
            <a:ahLst/>
            <a:cxnLst/>
            <a:rect l="l" t="t" r="r" b="b"/>
            <a:pathLst>
              <a:path w="20104100" h="2025014">
                <a:moveTo>
                  <a:pt x="20104099" y="0"/>
                </a:moveTo>
                <a:lnTo>
                  <a:pt x="0" y="0"/>
                </a:lnTo>
                <a:lnTo>
                  <a:pt x="0" y="2024765"/>
                </a:lnTo>
                <a:lnTo>
                  <a:pt x="20104099" y="2024765"/>
                </a:lnTo>
                <a:lnTo>
                  <a:pt x="20104099" y="0"/>
                </a:lnTo>
                <a:close/>
              </a:path>
            </a:pathLst>
          </a:custGeom>
          <a:solidFill>
            <a:srgbClr val="001B6E"/>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 name="TextBox 3">
            <a:extLst>
              <a:ext uri="{FF2B5EF4-FFF2-40B4-BE49-F238E27FC236}">
                <a16:creationId xmlns:a16="http://schemas.microsoft.com/office/drawing/2014/main" id="{B42D8C62-C1E6-EDCF-5ECA-D74F49E352F2}"/>
              </a:ext>
            </a:extLst>
          </p:cNvPr>
          <p:cNvSpPr txBox="1"/>
          <p:nvPr/>
        </p:nvSpPr>
        <p:spPr>
          <a:xfrm>
            <a:off x="241596" y="1012857"/>
            <a:ext cx="10211805" cy="384721"/>
          </a:xfrm>
          <a:prstGeom prst="rect">
            <a:avLst/>
          </a:prstGeom>
          <a:noFill/>
        </p:spPr>
        <p:txBody>
          <a:bodyPr wrap="square" lIns="91440" tIns="45720" rIns="91440" bIns="45720" rtlCol="0" anchor="t">
            <a:spAutoFit/>
          </a:bodyPr>
          <a:lstStyle/>
          <a:p>
            <a:pPr>
              <a:defRPr/>
            </a:pPr>
            <a:r>
              <a:rPr kumimoji="0" lang="en-US" sz="1900" i="0" u="none" strike="noStrike" kern="1200" cap="none" spc="0" normalizeH="0" baseline="0" noProof="0" dirty="0" err="1">
                <a:ln>
                  <a:noFill/>
                </a:ln>
                <a:effectLst/>
                <a:uLnTx/>
                <a:uFillTx/>
                <a:latin typeface="Exo 2"/>
              </a:rPr>
              <a:t>Exemple</a:t>
            </a:r>
            <a:r>
              <a:rPr kumimoji="0" lang="en-US" sz="1900" i="0" u="none" strike="noStrike" kern="1200" cap="none" spc="0" normalizeH="0" baseline="0" noProof="0" dirty="0">
                <a:ln>
                  <a:noFill/>
                </a:ln>
                <a:effectLst/>
                <a:uLnTx/>
                <a:uFillTx/>
                <a:latin typeface="Exo 2"/>
              </a:rPr>
              <a:t>: </a:t>
            </a:r>
            <a:r>
              <a:rPr kumimoji="0" lang="en-US" sz="1900" i="0" u="none" strike="noStrike" kern="1200" cap="none" spc="0" normalizeH="0" baseline="0" noProof="0" dirty="0">
                <a:ln>
                  <a:noFill/>
                </a:ln>
                <a:effectLst/>
                <a:uLnTx/>
                <a:uFillTx/>
                <a:latin typeface="Exo 2"/>
                <a:cs typeface="Mongolian Baiti"/>
              </a:rPr>
              <a:t>L</a:t>
            </a:r>
            <a:r>
              <a:rPr lang="en-US" sz="1900" dirty="0">
                <a:latin typeface="Exo 2"/>
                <a:cs typeface="Mongolian Baiti"/>
              </a:rPr>
              <a:t>'absence de </a:t>
            </a:r>
            <a:r>
              <a:rPr lang="en-GB" sz="1900" noProof="0" dirty="0">
                <a:latin typeface="Exo 2"/>
                <a:cs typeface="Mongolian Baiti"/>
              </a:rPr>
              <a:t>travail</a:t>
            </a:r>
            <a:r>
              <a:rPr lang="en-US" sz="1900" dirty="0">
                <a:latin typeface="Exo 2"/>
                <a:cs typeface="Mongolian Baiti"/>
              </a:rPr>
              <a:t> forcé </a:t>
            </a:r>
            <a:r>
              <a:rPr lang="en-GB" sz="1900" noProof="0" dirty="0">
                <a:latin typeface="Exo 2"/>
                <a:cs typeface="Mongolian Baiti"/>
              </a:rPr>
              <a:t>et </a:t>
            </a:r>
            <a:r>
              <a:rPr lang="en-US" sz="1900" dirty="0">
                <a:latin typeface="Exo 2"/>
                <a:cs typeface="Mongolian Baiti"/>
              </a:rPr>
              <a:t>de </a:t>
            </a:r>
            <a:r>
              <a:rPr lang="en-GB" sz="1900" noProof="0" dirty="0">
                <a:latin typeface="Exo 2"/>
                <a:cs typeface="Mongolian Baiti"/>
              </a:rPr>
              <a:t>travail des enfants</a:t>
            </a:r>
            <a:endParaRPr lang="en-NZ" sz="1900" i="0" u="none" strike="noStrike" kern="1200" cap="none" spc="0" normalizeH="0" baseline="0" noProof="0" dirty="0">
              <a:ln>
                <a:noFill/>
              </a:ln>
              <a:effectLst/>
              <a:uLnTx/>
              <a:uFillTx/>
              <a:latin typeface="Exo 2" panose="00000500000000000000" pitchFamily="50" charset="0"/>
            </a:endParaRPr>
          </a:p>
        </p:txBody>
      </p:sp>
      <p:sp>
        <p:nvSpPr>
          <p:cNvPr id="8" name="object 3">
            <a:extLst>
              <a:ext uri="{FF2B5EF4-FFF2-40B4-BE49-F238E27FC236}">
                <a16:creationId xmlns:a16="http://schemas.microsoft.com/office/drawing/2014/main" id="{32A078F1-08A1-4429-24E4-ADA2D8601B44}"/>
              </a:ext>
            </a:extLst>
          </p:cNvPr>
          <p:cNvSpPr txBox="1">
            <a:spLocks noGrp="1"/>
          </p:cNvSpPr>
          <p:nvPr>
            <p:ph type="title"/>
          </p:nvPr>
        </p:nvSpPr>
        <p:spPr>
          <a:xfrm>
            <a:off x="309111" y="214916"/>
            <a:ext cx="9037340" cy="502164"/>
          </a:xfrm>
          <a:prstGeom prst="rect">
            <a:avLst/>
          </a:prstGeom>
        </p:spPr>
        <p:txBody>
          <a:bodyPr vert="horz" wrap="square" lIns="0" tIns="9627" rIns="0" bIns="0" rtlCol="0" anchor="t">
            <a:spAutoFit/>
          </a:bodyPr>
          <a:lstStyle/>
          <a:p>
            <a:pPr marL="7620">
              <a:spcBef>
                <a:spcPts val="76"/>
              </a:spcBef>
            </a:pPr>
            <a:r>
              <a:rPr lang="en-US" sz="3200" spc="-6" dirty="0"/>
              <a:t>Comment l'auto-évaluation est-elle utilisée ?</a:t>
            </a:r>
          </a:p>
        </p:txBody>
      </p:sp>
      <p:pic>
        <p:nvPicPr>
          <p:cNvPr id="7" name="Picture 6">
            <a:extLst>
              <a:ext uri="{FF2B5EF4-FFF2-40B4-BE49-F238E27FC236}">
                <a16:creationId xmlns:a16="http://schemas.microsoft.com/office/drawing/2014/main" id="{A46FB2FC-334D-754F-4545-D40295DC6584}"/>
              </a:ext>
            </a:extLst>
          </p:cNvPr>
          <p:cNvPicPr>
            <a:picLocks noChangeAspect="1"/>
          </p:cNvPicPr>
          <p:nvPr/>
        </p:nvPicPr>
        <p:blipFill>
          <a:blip r:embed="rId5">
            <a:extLst>
              <a:ext uri="{28A0092B-C50C-407E-A947-70E740481C1C}">
                <a14:useLocalDpi xmlns:a14="http://schemas.microsoft.com/office/drawing/2010/main" val="0"/>
              </a:ext>
            </a:extLst>
          </a:blip>
          <a:srcRect b="30744"/>
          <a:stretch>
            <a:fillRect/>
          </a:stretch>
        </p:blipFill>
        <p:spPr>
          <a:xfrm>
            <a:off x="345687" y="3458431"/>
            <a:ext cx="11381833" cy="3120646"/>
          </a:xfrm>
          <a:prstGeom prst="rect">
            <a:avLst/>
          </a:prstGeom>
        </p:spPr>
      </p:pic>
      <p:sp>
        <p:nvSpPr>
          <p:cNvPr id="11" name="Rectangle 10">
            <a:extLst>
              <a:ext uri="{FF2B5EF4-FFF2-40B4-BE49-F238E27FC236}">
                <a16:creationId xmlns:a16="http://schemas.microsoft.com/office/drawing/2014/main" id="{EDDCEEA5-9311-1002-BBC9-5B532EC99893}"/>
              </a:ext>
            </a:extLst>
          </p:cNvPr>
          <p:cNvSpPr/>
          <p:nvPr/>
        </p:nvSpPr>
        <p:spPr>
          <a:xfrm>
            <a:off x="6068568" y="5034920"/>
            <a:ext cx="2636520" cy="1544157"/>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3" name="Rectangle 12">
            <a:extLst>
              <a:ext uri="{FF2B5EF4-FFF2-40B4-BE49-F238E27FC236}">
                <a16:creationId xmlns:a16="http://schemas.microsoft.com/office/drawing/2014/main" id="{ACBF9D3B-A1A7-381D-4866-57AA8E7E9B14}"/>
              </a:ext>
            </a:extLst>
          </p:cNvPr>
          <p:cNvSpPr/>
          <p:nvPr/>
        </p:nvSpPr>
        <p:spPr>
          <a:xfrm>
            <a:off x="6068568" y="3542150"/>
            <a:ext cx="2636520" cy="709810"/>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37" name="Arrow: Bent-Up 36">
            <a:extLst>
              <a:ext uri="{FF2B5EF4-FFF2-40B4-BE49-F238E27FC236}">
                <a16:creationId xmlns:a16="http://schemas.microsoft.com/office/drawing/2014/main" id="{0C8FFFA1-781B-D0E2-6983-B2FD1FEF51B1}"/>
              </a:ext>
            </a:extLst>
          </p:cNvPr>
          <p:cNvSpPr/>
          <p:nvPr/>
        </p:nvSpPr>
        <p:spPr>
          <a:xfrm rot="10800000">
            <a:off x="7251192" y="3209544"/>
            <a:ext cx="4222034" cy="248886"/>
          </a:xfrm>
          <a:prstGeom prst="bentUpArrow">
            <a:avLst>
              <a:gd name="adj1" fmla="val 30326"/>
              <a:gd name="adj2" fmla="val 25000"/>
              <a:gd name="adj3" fmla="val 33728"/>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NZ" dirty="0"/>
          </a:p>
        </p:txBody>
      </p:sp>
      <p:pic>
        <p:nvPicPr>
          <p:cNvPr id="6" name="Graphic 5">
            <a:extLst>
              <a:ext uri="{FF2B5EF4-FFF2-40B4-BE49-F238E27FC236}">
                <a16:creationId xmlns:a16="http://schemas.microsoft.com/office/drawing/2014/main" id="{92435CBA-D427-428B-F6C4-6FBE1B89C743}"/>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0963431" y="21297"/>
            <a:ext cx="1019591" cy="931400"/>
          </a:xfrm>
          <a:prstGeom prst="rect">
            <a:avLst/>
          </a:prstGeom>
          <a:effectLst>
            <a:outerShdw blurRad="88900" dist="38100" dir="2700000" sx="102109" sy="102109" algn="tl" rotWithShape="0">
              <a:prstClr val="black">
                <a:alpha val="40000"/>
              </a:prstClr>
            </a:outerShdw>
          </a:effectLst>
        </p:spPr>
      </p:pic>
      <p:pic>
        <p:nvPicPr>
          <p:cNvPr id="5" name="Picture 4" descr="Logo, icon&#10;&#10;Description automatically generated">
            <a:extLst>
              <a:ext uri="{FF2B5EF4-FFF2-40B4-BE49-F238E27FC236}">
                <a16:creationId xmlns:a16="http://schemas.microsoft.com/office/drawing/2014/main" id="{059FF368-75A1-5471-2278-B9142DB565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86830" y="107246"/>
            <a:ext cx="572792" cy="69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ElevenLabs_2026-06-16T16_39_15_Roger - Laid-Back, Casual, Resonant_pre_sp100_s50_sb75_se0_b_m2">
            <a:hlinkClick r:id="" action="ppaction://media"/>
            <a:extLst>
              <a:ext uri="{FF2B5EF4-FFF2-40B4-BE49-F238E27FC236}">
                <a16:creationId xmlns:a16="http://schemas.microsoft.com/office/drawing/2014/main" id="{8A16B351-6992-A0C3-D2EB-3EFE6C1E7E4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774396" y="6375877"/>
            <a:ext cx="406400" cy="406400"/>
          </a:xfrm>
          <a:prstGeom prst="rect">
            <a:avLst/>
          </a:prstGeom>
        </p:spPr>
      </p:pic>
    </p:spTree>
    <p:extLst>
      <p:ext uri="{BB962C8B-B14F-4D97-AF65-F5344CB8AC3E}">
        <p14:creationId xmlns:p14="http://schemas.microsoft.com/office/powerpoint/2010/main" val="2698485331"/>
      </p:ext>
    </p:extLst>
  </p:cSld>
  <p:clrMapOvr>
    <a:masterClrMapping/>
  </p:clrMapOvr>
  <mc:AlternateContent xmlns:mc="http://schemas.openxmlformats.org/markup-compatibility/2006">
    <mc:Choice xmlns:p14="http://schemas.microsoft.com/office/powerpoint/2010/main" Requires="p14">
      <p:transition spd="slow" p14:dur="2000" advClick="0" advTm="29000"/>
    </mc:Choice>
    <mc:Fallback>
      <p:transition spd="slow" advClick="0" advTm="2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65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D475D-3FB5-A316-1934-8C4D5F00158F}"/>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828F1281-65CD-0D06-9405-C75E754ECE66}"/>
              </a:ext>
            </a:extLst>
          </p:cNvPr>
          <p:cNvSpPr/>
          <p:nvPr/>
        </p:nvSpPr>
        <p:spPr>
          <a:xfrm>
            <a:off x="856" y="0"/>
            <a:ext cx="12191144" cy="1013901"/>
          </a:xfrm>
          <a:custGeom>
            <a:avLst/>
            <a:gdLst/>
            <a:ahLst/>
            <a:cxnLst/>
            <a:rect l="l" t="t" r="r" b="b"/>
            <a:pathLst>
              <a:path w="20104100" h="2025014">
                <a:moveTo>
                  <a:pt x="20104099" y="0"/>
                </a:moveTo>
                <a:lnTo>
                  <a:pt x="0" y="0"/>
                </a:lnTo>
                <a:lnTo>
                  <a:pt x="0" y="2024765"/>
                </a:lnTo>
                <a:lnTo>
                  <a:pt x="20104099" y="2024765"/>
                </a:lnTo>
                <a:lnTo>
                  <a:pt x="20104099" y="0"/>
                </a:lnTo>
                <a:close/>
              </a:path>
            </a:pathLst>
          </a:custGeom>
          <a:solidFill>
            <a:srgbClr val="001B6E"/>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 name="TextBox 3">
            <a:extLst>
              <a:ext uri="{FF2B5EF4-FFF2-40B4-BE49-F238E27FC236}">
                <a16:creationId xmlns:a16="http://schemas.microsoft.com/office/drawing/2014/main" id="{AA9C3067-35C9-0A47-31F2-65E2460A9D2F}"/>
              </a:ext>
            </a:extLst>
          </p:cNvPr>
          <p:cNvSpPr txBox="1"/>
          <p:nvPr/>
        </p:nvSpPr>
        <p:spPr>
          <a:xfrm>
            <a:off x="174866" y="1002121"/>
            <a:ext cx="10211805" cy="369332"/>
          </a:xfrm>
          <a:prstGeom prst="rect">
            <a:avLst/>
          </a:prstGeom>
          <a:noFill/>
        </p:spPr>
        <p:txBody>
          <a:bodyPr wrap="square" lIns="91440" tIns="45720" rIns="91440" bIns="45720" rtlCol="0" anchor="t">
            <a:spAutoFit/>
          </a:bodyPr>
          <a:lstStyle/>
          <a:p>
            <a:pPr>
              <a:defRPr/>
            </a:pPr>
            <a:r>
              <a:rPr kumimoji="0" lang="en-GB" i="0" u="none" strike="noStrike" kern="1200" cap="none" spc="0" normalizeH="0" baseline="0" noProof="0" dirty="0">
                <a:ln>
                  <a:noFill/>
                </a:ln>
                <a:effectLst/>
                <a:uLnTx/>
                <a:uFillTx/>
                <a:latin typeface="Exo 2"/>
              </a:rPr>
              <a:t>Exemple : </a:t>
            </a:r>
            <a:r>
              <a:rPr lang="en-GB" dirty="0">
                <a:latin typeface="Exo 2"/>
                <a:cs typeface="Mongolian Baiti"/>
              </a:rPr>
              <a:t>l'absence de travail forcé</a:t>
            </a:r>
            <a:endParaRPr lang="en-GB" i="0" u="none" strike="noStrike" kern="1200" cap="none" spc="0" normalizeH="0" baseline="0" noProof="0" dirty="0">
              <a:ln>
                <a:noFill/>
              </a:ln>
              <a:effectLst/>
              <a:uLnTx/>
              <a:uFillTx/>
              <a:latin typeface="Exo 2" panose="00000500000000000000" pitchFamily="50" charset="0"/>
            </a:endParaRPr>
          </a:p>
        </p:txBody>
      </p:sp>
      <p:sp>
        <p:nvSpPr>
          <p:cNvPr id="8" name="object 3">
            <a:extLst>
              <a:ext uri="{FF2B5EF4-FFF2-40B4-BE49-F238E27FC236}">
                <a16:creationId xmlns:a16="http://schemas.microsoft.com/office/drawing/2014/main" id="{00BA9C23-02A0-C793-DD1B-6D37DB5A4F1B}"/>
              </a:ext>
            </a:extLst>
          </p:cNvPr>
          <p:cNvSpPr txBox="1">
            <a:spLocks noGrp="1"/>
          </p:cNvSpPr>
          <p:nvPr>
            <p:ph type="title"/>
          </p:nvPr>
        </p:nvSpPr>
        <p:spPr>
          <a:xfrm>
            <a:off x="297482" y="30863"/>
            <a:ext cx="10565815" cy="502164"/>
          </a:xfrm>
          <a:prstGeom prst="rect">
            <a:avLst/>
          </a:prstGeom>
        </p:spPr>
        <p:txBody>
          <a:bodyPr vert="horz" wrap="square" lIns="0" tIns="9627" rIns="0" bIns="0" rtlCol="0" anchor="t">
            <a:spAutoFit/>
          </a:bodyPr>
          <a:lstStyle/>
          <a:p>
            <a:pPr marL="7620">
              <a:spcBef>
                <a:spcPts val="76"/>
              </a:spcBef>
            </a:pPr>
            <a:r>
              <a:rPr lang="en-US" sz="3200" spc="-6" dirty="0"/>
              <a:t>Mettez en œuvre les critères qui s'appliquent à votre niveau de risque</a:t>
            </a:r>
          </a:p>
        </p:txBody>
      </p:sp>
      <p:pic>
        <p:nvPicPr>
          <p:cNvPr id="9" name="Picture 8">
            <a:extLst>
              <a:ext uri="{FF2B5EF4-FFF2-40B4-BE49-F238E27FC236}">
                <a16:creationId xmlns:a16="http://schemas.microsoft.com/office/drawing/2014/main" id="{52C8E198-1853-137C-B7FD-35087EE65D2B}"/>
              </a:ext>
            </a:extLst>
          </p:cNvPr>
          <p:cNvPicPr>
            <a:picLocks noChangeAspect="1"/>
          </p:cNvPicPr>
          <p:nvPr/>
        </p:nvPicPr>
        <p:blipFill>
          <a:blip r:embed="rId5">
            <a:extLst>
              <a:ext uri="{28A0092B-C50C-407E-A947-70E740481C1C}">
                <a14:useLocalDpi xmlns:a14="http://schemas.microsoft.com/office/drawing/2010/main" val="0"/>
              </a:ext>
            </a:extLst>
          </a:blip>
          <a:srcRect b="26984"/>
          <a:stretch>
            <a:fillRect/>
          </a:stretch>
        </p:blipFill>
        <p:spPr>
          <a:xfrm>
            <a:off x="2894697" y="3030771"/>
            <a:ext cx="8999821" cy="3755791"/>
          </a:xfrm>
          <a:prstGeom prst="rect">
            <a:avLst/>
          </a:prstGeom>
        </p:spPr>
      </p:pic>
      <p:sp>
        <p:nvSpPr>
          <p:cNvPr id="10" name="Arrow: Bent-Up 9">
            <a:extLst>
              <a:ext uri="{FF2B5EF4-FFF2-40B4-BE49-F238E27FC236}">
                <a16:creationId xmlns:a16="http://schemas.microsoft.com/office/drawing/2014/main" id="{FFCFCC59-6C67-5741-CAF6-68788041D840}"/>
              </a:ext>
            </a:extLst>
          </p:cNvPr>
          <p:cNvSpPr/>
          <p:nvPr/>
        </p:nvSpPr>
        <p:spPr>
          <a:xfrm rot="10800000">
            <a:off x="9272016" y="2651071"/>
            <a:ext cx="2229310" cy="372770"/>
          </a:xfrm>
          <a:prstGeom prst="bentUpArrow">
            <a:avLst>
              <a:gd name="adj1" fmla="val 25000"/>
              <a:gd name="adj2" fmla="val 25000"/>
              <a:gd name="adj3" fmla="val 33728"/>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NZ" dirty="0"/>
          </a:p>
        </p:txBody>
      </p:sp>
      <p:graphicFrame>
        <p:nvGraphicFramePr>
          <p:cNvPr id="6" name="Table 5">
            <a:extLst>
              <a:ext uri="{FF2B5EF4-FFF2-40B4-BE49-F238E27FC236}">
                <a16:creationId xmlns:a16="http://schemas.microsoft.com/office/drawing/2014/main" id="{016A30C5-FEAB-685E-A808-7D942107C0C8}"/>
              </a:ext>
            </a:extLst>
          </p:cNvPr>
          <p:cNvGraphicFramePr>
            <a:graphicFrameLocks noGrp="1"/>
          </p:cNvGraphicFramePr>
          <p:nvPr>
            <p:extLst>
              <p:ext uri="{D42A27DB-BD31-4B8C-83A1-F6EECF244321}">
                <p14:modId xmlns:p14="http://schemas.microsoft.com/office/powerpoint/2010/main" val="98529457"/>
              </p:ext>
            </p:extLst>
          </p:nvPr>
        </p:nvGraphicFramePr>
        <p:xfrm>
          <a:off x="234506" y="1383191"/>
          <a:ext cx="11722988" cy="1219740"/>
        </p:xfrm>
        <a:graphic>
          <a:graphicData uri="http://schemas.openxmlformats.org/drawingml/2006/table">
            <a:tbl>
              <a:tblPr/>
              <a:tblGrid>
                <a:gridCol w="715630">
                  <a:extLst>
                    <a:ext uri="{9D8B030D-6E8A-4147-A177-3AD203B41FA5}">
                      <a16:colId xmlns:a16="http://schemas.microsoft.com/office/drawing/2014/main" val="2584144094"/>
                    </a:ext>
                  </a:extLst>
                </a:gridCol>
                <a:gridCol w="1687380">
                  <a:extLst>
                    <a:ext uri="{9D8B030D-6E8A-4147-A177-3AD203B41FA5}">
                      <a16:colId xmlns:a16="http://schemas.microsoft.com/office/drawing/2014/main" val="655541429"/>
                    </a:ext>
                  </a:extLst>
                </a:gridCol>
                <a:gridCol w="4947013">
                  <a:extLst>
                    <a:ext uri="{9D8B030D-6E8A-4147-A177-3AD203B41FA5}">
                      <a16:colId xmlns:a16="http://schemas.microsoft.com/office/drawing/2014/main" val="2420182302"/>
                    </a:ext>
                  </a:extLst>
                </a:gridCol>
                <a:gridCol w="740957">
                  <a:extLst>
                    <a:ext uri="{9D8B030D-6E8A-4147-A177-3AD203B41FA5}">
                      <a16:colId xmlns:a16="http://schemas.microsoft.com/office/drawing/2014/main" val="1790143252"/>
                    </a:ext>
                  </a:extLst>
                </a:gridCol>
                <a:gridCol w="1032046">
                  <a:extLst>
                    <a:ext uri="{9D8B030D-6E8A-4147-A177-3AD203B41FA5}">
                      <a16:colId xmlns:a16="http://schemas.microsoft.com/office/drawing/2014/main" val="1948350601"/>
                    </a:ext>
                  </a:extLst>
                </a:gridCol>
                <a:gridCol w="1458115">
                  <a:extLst>
                    <a:ext uri="{9D8B030D-6E8A-4147-A177-3AD203B41FA5}">
                      <a16:colId xmlns:a16="http://schemas.microsoft.com/office/drawing/2014/main" val="1251040347"/>
                    </a:ext>
                  </a:extLst>
                </a:gridCol>
                <a:gridCol w="1141847">
                  <a:extLst>
                    <a:ext uri="{9D8B030D-6E8A-4147-A177-3AD203B41FA5}">
                      <a16:colId xmlns:a16="http://schemas.microsoft.com/office/drawing/2014/main" val="2305205672"/>
                    </a:ext>
                  </a:extLst>
                </a:gridCol>
              </a:tblGrid>
              <a:tr h="558547">
                <a:tc>
                  <a:txBody>
                    <a:bodyPr/>
                    <a:lstStyle/>
                    <a:p>
                      <a:pPr algn="l" fontAlgn="ctr">
                        <a:buNone/>
                      </a:pPr>
                      <a:r>
                        <a:rPr lang="en-NZ" sz="1000" b="1" i="0" u="none" strike="noStrike" dirty="0">
                          <a:solidFill>
                            <a:srgbClr val="000000"/>
                          </a:solidFill>
                          <a:effectLst/>
                          <a:latin typeface="Aptos Narrow" panose="020B0004020202020204" pitchFamily="34" charset="0"/>
                        </a:rPr>
                        <a:t>PRINCIPE</a:t>
                      </a:r>
                    </a:p>
                  </a:txBody>
                  <a:tcPr marL="36000" marR="270" marT="27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ctr">
                        <a:buNone/>
                      </a:pPr>
                      <a:r>
                        <a:rPr lang="en-NZ" sz="1000" b="1" i="0" u="none" strike="noStrike" dirty="0">
                          <a:solidFill>
                            <a:srgbClr val="000000"/>
                          </a:solidFill>
                          <a:effectLst/>
                          <a:latin typeface="Aptos Narrow" panose="020B0004020202020204" pitchFamily="34" charset="0"/>
                        </a:rPr>
                        <a:t>THÈME</a:t>
                      </a:r>
                    </a:p>
                  </a:txBody>
                  <a:tcPr marL="270" marR="270" marT="27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EFEFEF"/>
                    </a:solidFill>
                  </a:tcPr>
                </a:tc>
                <a:tc>
                  <a:txBody>
                    <a:bodyPr/>
                    <a:lstStyle/>
                    <a:p>
                      <a:pPr algn="ctr" fontAlgn="ctr">
                        <a:buNone/>
                      </a:pPr>
                      <a:r>
                        <a:rPr lang="en-NZ" sz="1000" b="1" i="0" u="none" strike="noStrike" dirty="0">
                          <a:solidFill>
                            <a:srgbClr val="000000"/>
                          </a:solidFill>
                          <a:effectLst/>
                          <a:latin typeface="Aptos Narrow" panose="020B0004020202020204" pitchFamily="34" charset="0"/>
                        </a:rPr>
                        <a:t>QUESTION</a:t>
                      </a:r>
                    </a:p>
                  </a:txBody>
                  <a:tcPr marL="270" marR="270" marT="27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EFEFEF"/>
                    </a:solidFill>
                  </a:tcPr>
                </a:tc>
                <a:tc>
                  <a:txBody>
                    <a:bodyPr/>
                    <a:lstStyle/>
                    <a:p>
                      <a:pPr algn="ctr" fontAlgn="ctr">
                        <a:buNone/>
                      </a:pPr>
                      <a:r>
                        <a:rPr lang="en-US" sz="1000" b="1" i="0" u="none" strike="noStrike" dirty="0">
                          <a:solidFill>
                            <a:srgbClr val="000000"/>
                          </a:solidFill>
                          <a:effectLst/>
                          <a:latin typeface="Aptos Narrow" panose="020B0004020202020204" pitchFamily="34" charset="0"/>
                        </a:rPr>
                        <a:t>1. Cela se produit-il parfois ?</a:t>
                      </a:r>
                      <a:endParaRPr lang="en-NZ" sz="1000" b="1" i="0" u="none" strike="noStrike" dirty="0">
                        <a:solidFill>
                          <a:srgbClr val="000000"/>
                        </a:solidFill>
                        <a:effectLst/>
                        <a:latin typeface="Aptos Narrow" panose="020B0004020202020204" pitchFamily="34" charset="0"/>
                      </a:endParaRPr>
                    </a:p>
                  </a:txBody>
                  <a:tcPr marL="270" marR="270" marT="27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ctr">
                        <a:buNone/>
                      </a:pPr>
                      <a:r>
                        <a:rPr lang="en-US" sz="1000" b="1" i="1" u="none" strike="noStrike" dirty="0">
                          <a:solidFill>
                            <a:srgbClr val="000000"/>
                          </a:solidFill>
                          <a:effectLst/>
                          <a:latin typeface="Aptos Narrow"/>
                        </a:rPr>
                        <a:t>2. Cela a-t-il été constaté dans les exploitations de vos membres ?</a:t>
                      </a:r>
                      <a:endParaRPr lang="en-NZ" sz="1000" b="1" i="0" u="none" strike="noStrike" dirty="0">
                        <a:solidFill>
                          <a:srgbClr val="000000"/>
                        </a:solidFill>
                        <a:effectLst/>
                        <a:latin typeface="Aptos Narrow"/>
                      </a:endParaRPr>
                    </a:p>
                  </a:txBody>
                  <a:tcPr marL="270" marR="270" marT="27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ctr">
                        <a:buNone/>
                      </a:pPr>
                      <a:r>
                        <a:rPr lang="en-US" sz="1000" b="1" i="0" u="none" strike="noStrike" dirty="0">
                          <a:solidFill>
                            <a:srgbClr val="000000"/>
                          </a:solidFill>
                          <a:effectLst/>
                          <a:latin typeface="Aptos Narrow" panose="020B0004020202020204" pitchFamily="34" charset="0"/>
                        </a:rPr>
                        <a:t>3. Quelles sont les personnes ou les groupes les plus touchés ?</a:t>
                      </a:r>
                      <a:endParaRPr lang="en-NZ" sz="1000" b="1" i="0" u="none" strike="noStrike" dirty="0">
                        <a:solidFill>
                          <a:srgbClr val="000000"/>
                        </a:solidFill>
                        <a:effectLst/>
                        <a:latin typeface="Aptos Narrow" panose="020B0004020202020204" pitchFamily="34" charset="0"/>
                      </a:endParaRPr>
                    </a:p>
                  </a:txBody>
                  <a:tcPr marL="270" marR="270" marT="27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t">
                        <a:buNone/>
                      </a:pPr>
                      <a:r>
                        <a:rPr lang="en-US" sz="1000" b="1" i="0" u="none" strike="noStrike" dirty="0">
                          <a:solidFill>
                            <a:srgbClr val="FF0000"/>
                          </a:solidFill>
                          <a:effectLst/>
                          <a:latin typeface="Aptos Narrow" panose="020B0004020202020204" pitchFamily="34" charset="0"/>
                        </a:rPr>
                        <a:t>NIVEAU DE RISQUE </a:t>
                      </a:r>
                    </a:p>
                  </a:txBody>
                  <a:tcPr marL="270" marR="270" marT="27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739531413"/>
                  </a:ext>
                </a:extLst>
              </a:tr>
              <a:tr h="605745">
                <a:tc>
                  <a:txBody>
                    <a:bodyPr/>
                    <a:lstStyle/>
                    <a:p>
                      <a:pPr algn="ctr" fontAlgn="ctr">
                        <a:buNone/>
                      </a:pPr>
                      <a:r>
                        <a:rPr lang="en-NZ" sz="1000" b="1" i="0" u="none" strike="noStrike" dirty="0">
                          <a:solidFill>
                            <a:srgbClr val="000000"/>
                          </a:solidFill>
                          <a:effectLst/>
                          <a:latin typeface="Aptos Narrow" panose="020B0004020202020204" pitchFamily="34" charset="0"/>
                        </a:rPr>
                        <a:t>5</a:t>
                      </a:r>
                    </a:p>
                  </a:txBody>
                  <a:tcPr marL="270" marR="270" marT="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buNone/>
                      </a:pPr>
                      <a:r>
                        <a:rPr lang="en-NZ" sz="1000" b="1" i="0" u="none" strike="noStrike" dirty="0">
                          <a:solidFill>
                            <a:srgbClr val="000000"/>
                          </a:solidFill>
                          <a:effectLst/>
                          <a:latin typeface="Aptos Narrow"/>
                        </a:rPr>
                        <a:t>Travail forcé</a:t>
                      </a:r>
                      <a:endParaRPr lang="en-NZ" sz="1000" b="1" i="0" u="none" strike="noStrike" dirty="0">
                        <a:solidFill>
                          <a:srgbClr val="000000"/>
                        </a:solidFill>
                        <a:effectLst/>
                        <a:latin typeface="Aptos Narrow" panose="020B0004020202020204" pitchFamily="34" charset="0"/>
                      </a:endParaRPr>
                    </a:p>
                  </a:txBody>
                  <a:tcPr marL="270" marR="270" marT="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lvl="0" algn="l">
                        <a:buNone/>
                      </a:pPr>
                      <a:r>
                        <a:rPr lang="en-US" sz="1000" b="0" i="0" u="none" strike="noStrike" dirty="0">
                          <a:solidFill>
                            <a:srgbClr val="000000"/>
                          </a:solidFill>
                          <a:effectLst/>
                          <a:latin typeface="Aptos Narrow"/>
                        </a:rPr>
                        <a:t>Y a-t-il des travailleurs qui pourraient être contraints de travailler parce qu’ils ont des dettes ou ne peuvent pas rentrer chez eux, ou parce que  l’employeur détient leurs documents d’identité ?</a:t>
                      </a:r>
                    </a:p>
                  </a:txBody>
                  <a:tcPr marL="36000" marR="270" marT="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buNone/>
                      </a:pPr>
                      <a:r>
                        <a:rPr lang="en-NZ" sz="1000" b="0" i="0" u="none" strike="noStrike" dirty="0">
                          <a:solidFill>
                            <a:srgbClr val="000000"/>
                          </a:solidFill>
                          <a:effectLst/>
                          <a:latin typeface="Aptos Narrow"/>
                        </a:rPr>
                        <a:t> </a:t>
                      </a:r>
                      <a:r>
                        <a:rPr lang="en-NZ" sz="1000" b="1" i="0" u="none" strike="noStrike" dirty="0">
                          <a:solidFill>
                            <a:srgbClr val="FF0000"/>
                          </a:solidFill>
                          <a:effectLst/>
                          <a:latin typeface="Aptos Narrow"/>
                        </a:rPr>
                        <a:t>OUI</a:t>
                      </a:r>
                      <a:endParaRPr lang="en-US" sz="1000" b="1" i="0" u="none" strike="noStrike" dirty="0">
                        <a:solidFill>
                          <a:srgbClr val="FF0000"/>
                        </a:solidFill>
                        <a:effectLst/>
                        <a:latin typeface="Aptos Narrow"/>
                      </a:endParaRPr>
                    </a:p>
                  </a:txBody>
                  <a:tcPr marL="270" marR="270" marT="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buNone/>
                      </a:pPr>
                      <a:r>
                        <a:rPr lang="en-US" sz="1000" b="0" i="0" u="none" strike="noStrike" dirty="0">
                          <a:solidFill>
                            <a:srgbClr val="000000"/>
                          </a:solidFill>
                          <a:effectLst/>
                          <a:latin typeface="Aptos Narrow"/>
                        </a:rPr>
                        <a:t> Non</a:t>
                      </a:r>
                    </a:p>
                  </a:txBody>
                  <a:tcPr marL="270" marR="270" marT="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buNone/>
                      </a:pPr>
                      <a:r>
                        <a:rPr lang="en-US" sz="1000" b="1" i="0" u="none" strike="noStrike" dirty="0">
                          <a:solidFill>
                            <a:srgbClr val="FF0000"/>
                          </a:solidFill>
                          <a:effectLst/>
                          <a:latin typeface="Aptos Narrow"/>
                        </a:rPr>
                        <a:t>Certains travailleurs migrants  restent plus longtemps s’ils ont reçu des avances pour se loger </a:t>
                      </a:r>
                    </a:p>
                  </a:txBody>
                  <a:tcPr marL="270" marR="270" marT="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spcBef>
                          <a:spcPts val="1200"/>
                        </a:spcBef>
                        <a:buNone/>
                      </a:pPr>
                      <a:r>
                        <a:rPr lang="en-NZ" sz="1000" b="1" i="0" u="none" strike="noStrike" dirty="0">
                          <a:solidFill>
                            <a:srgbClr val="000000"/>
                          </a:solidFill>
                          <a:effectLst/>
                          <a:latin typeface="Aptos Narrow" panose="020B0004020202020204" pitchFamily="34" charset="0"/>
                        </a:rPr>
                        <a:t>Moyen</a:t>
                      </a:r>
                    </a:p>
                  </a:txBody>
                  <a:tcPr marL="270" marR="270" marT="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241773790"/>
                  </a:ext>
                </a:extLst>
              </a:tr>
            </a:tbl>
          </a:graphicData>
        </a:graphic>
      </p:graphicFrame>
      <p:sp>
        <p:nvSpPr>
          <p:cNvPr id="11" name="Rectangle 10">
            <a:extLst>
              <a:ext uri="{FF2B5EF4-FFF2-40B4-BE49-F238E27FC236}">
                <a16:creationId xmlns:a16="http://schemas.microsoft.com/office/drawing/2014/main" id="{3CBBB7A4-A697-5496-A47D-9E93D8375EB2}"/>
              </a:ext>
            </a:extLst>
          </p:cNvPr>
          <p:cNvSpPr/>
          <p:nvPr/>
        </p:nvSpPr>
        <p:spPr>
          <a:xfrm>
            <a:off x="10813774" y="1988552"/>
            <a:ext cx="1143720" cy="586947"/>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2" name="Rectangle 11">
            <a:extLst>
              <a:ext uri="{FF2B5EF4-FFF2-40B4-BE49-F238E27FC236}">
                <a16:creationId xmlns:a16="http://schemas.microsoft.com/office/drawing/2014/main" id="{85EDB78B-FB2D-601D-4274-EB8C20E8332A}"/>
              </a:ext>
            </a:extLst>
          </p:cNvPr>
          <p:cNvSpPr/>
          <p:nvPr/>
        </p:nvSpPr>
        <p:spPr>
          <a:xfrm>
            <a:off x="9171432" y="3833852"/>
            <a:ext cx="412428" cy="790729"/>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3" name="Rectangle 12">
            <a:extLst>
              <a:ext uri="{FF2B5EF4-FFF2-40B4-BE49-F238E27FC236}">
                <a16:creationId xmlns:a16="http://schemas.microsoft.com/office/drawing/2014/main" id="{26332131-E674-4B4E-5ADB-2594E5DA5D42}"/>
              </a:ext>
            </a:extLst>
          </p:cNvPr>
          <p:cNvSpPr/>
          <p:nvPr/>
        </p:nvSpPr>
        <p:spPr>
          <a:xfrm>
            <a:off x="2918981" y="3801954"/>
            <a:ext cx="5118595" cy="822627"/>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4" name="Rectangle 13">
            <a:extLst>
              <a:ext uri="{FF2B5EF4-FFF2-40B4-BE49-F238E27FC236}">
                <a16:creationId xmlns:a16="http://schemas.microsoft.com/office/drawing/2014/main" id="{D138A635-9252-8060-7E0D-94B830794A9C}"/>
              </a:ext>
            </a:extLst>
          </p:cNvPr>
          <p:cNvSpPr/>
          <p:nvPr/>
        </p:nvSpPr>
        <p:spPr>
          <a:xfrm>
            <a:off x="2908348" y="5093675"/>
            <a:ext cx="5129228" cy="52988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5" name="Rectangle 14">
            <a:extLst>
              <a:ext uri="{FF2B5EF4-FFF2-40B4-BE49-F238E27FC236}">
                <a16:creationId xmlns:a16="http://schemas.microsoft.com/office/drawing/2014/main" id="{594299C9-60DF-D901-ED2B-301738F96D50}"/>
              </a:ext>
            </a:extLst>
          </p:cNvPr>
          <p:cNvSpPr/>
          <p:nvPr/>
        </p:nvSpPr>
        <p:spPr>
          <a:xfrm>
            <a:off x="9171432" y="5093675"/>
            <a:ext cx="412428" cy="52988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3" name="Graphic 2">
            <a:extLst>
              <a:ext uri="{FF2B5EF4-FFF2-40B4-BE49-F238E27FC236}">
                <a16:creationId xmlns:a16="http://schemas.microsoft.com/office/drawing/2014/main" id="{98B450D9-9C46-8ED7-A272-DA1EE0D27BE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0874927" y="0"/>
            <a:ext cx="1019591" cy="931400"/>
          </a:xfrm>
          <a:prstGeom prst="rect">
            <a:avLst/>
          </a:prstGeom>
          <a:effectLst>
            <a:outerShdw blurRad="88900" dist="38100" dir="2700000" sx="102109" sy="102109" algn="tl" rotWithShape="0">
              <a:prstClr val="black">
                <a:alpha val="40000"/>
              </a:prstClr>
            </a:outerShdw>
          </a:effectLst>
        </p:spPr>
      </p:pic>
      <p:pic>
        <p:nvPicPr>
          <p:cNvPr id="7" name="Picture 6" descr="Logo, icon&#10;&#10;Description automatically generated">
            <a:extLst>
              <a:ext uri="{FF2B5EF4-FFF2-40B4-BE49-F238E27FC236}">
                <a16:creationId xmlns:a16="http://schemas.microsoft.com/office/drawing/2014/main" id="{E1BF3436-7A6B-5978-AF75-F79C5B3F5A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98326" y="63989"/>
            <a:ext cx="572792" cy="69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ElevenLabs_2026-06-16T16_39_32_Roger - Laid-Back, Casual, Resonant_pre_sp100_s50_sb75_se0_b_m2">
            <a:hlinkClick r:id="" action="ppaction://media"/>
            <a:extLst>
              <a:ext uri="{FF2B5EF4-FFF2-40B4-BE49-F238E27FC236}">
                <a16:creationId xmlns:a16="http://schemas.microsoft.com/office/drawing/2014/main" id="{65D09F01-EACA-B4D4-6F4C-DE8DBA25EB4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01326" y="6289040"/>
            <a:ext cx="406400" cy="406400"/>
          </a:xfrm>
          <a:prstGeom prst="rect">
            <a:avLst/>
          </a:prstGeom>
        </p:spPr>
      </p:pic>
    </p:spTree>
    <p:extLst>
      <p:ext uri="{BB962C8B-B14F-4D97-AF65-F5344CB8AC3E}">
        <p14:creationId xmlns:p14="http://schemas.microsoft.com/office/powerpoint/2010/main" val="1912501809"/>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a14="http://schemas.microsoft.com/office/drawing/2010/main" xmlns:asvg="http://schemas.microsoft.com/office/drawing/2016/SVG/main" xmlns:a16="http://schemas.microsoft.com/office/drawing/2014/main" xmlns="">
      <p:transition spd="slow"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02" fill="hold"/>
                                        <p:tgtEl>
                                          <p:spTgt spid="5"/>
                                        </p:tgtEl>
                                      </p:cBhvr>
                                    </p:cmd>
                                  </p:childTnLst>
                                </p:cTn>
                              </p:par>
                              <p:par>
                                <p:cTn id="7" presetID="1" presetClass="entr" presetSubtype="0" fill="hold" grpId="0" nodeType="withEffect">
                                  <p:stCondLst>
                                    <p:cond delay="450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450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700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700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900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900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5"/>
                </p:tgtEl>
              </p:cMediaNode>
            </p:audio>
          </p:childTnLst>
        </p:cTn>
      </p:par>
    </p:tnLst>
    <p:bldLst>
      <p:bldP spid="10" grpId="0" animBg="1"/>
      <p:bldP spid="11" grpId="0" animBg="1"/>
      <p:bldP spid="12" grpId="0" animBg="1"/>
      <p:bldP spid="13" grpId="0" animBg="1"/>
      <p:bldP spid="14" grpId="0" animBg="1"/>
      <p:bldP spid="15" grpId="0" animBg="1"/>
    </p:bldLst>
  </p:timing>
</p:sld>
</file>

<file path=ppt/theme/theme1.xml><?xml version="1.0" encoding="utf-8"?>
<a:theme xmlns:a="http://schemas.openxmlformats.org/drawingml/2006/main" name="1_Office Theme">
  <a:themeElements>
    <a:clrScheme name="Fairtrade Impact Report template">
      <a:dk1>
        <a:srgbClr val="000000"/>
      </a:dk1>
      <a:lt1>
        <a:srgbClr val="FFFFFF"/>
      </a:lt1>
      <a:dk2>
        <a:srgbClr val="1F497D"/>
      </a:dk2>
      <a:lt2>
        <a:srgbClr val="EEECE1"/>
      </a:lt2>
      <a:accent1>
        <a:srgbClr val="0FC0FC"/>
      </a:accent1>
      <a:accent2>
        <a:srgbClr val="D3FF47"/>
      </a:accent2>
      <a:accent3>
        <a:srgbClr val="001B6E"/>
      </a:accent3>
      <a:accent4>
        <a:srgbClr val="FF8000"/>
      </a:accent4>
      <a:accent5>
        <a:srgbClr val="FF4571"/>
      </a:accent5>
      <a:accent6>
        <a:srgbClr val="7B1DAB"/>
      </a:accent6>
      <a:hlink>
        <a:srgbClr val="0FC0FC"/>
      </a:hlink>
      <a:folHlink>
        <a:srgbClr val="001B6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Future is Fair colour palette">
      <a:dk1>
        <a:sysClr val="windowText" lastClr="000000"/>
      </a:dk1>
      <a:lt1>
        <a:sysClr val="window" lastClr="FFFFFF"/>
      </a:lt1>
      <a:dk2>
        <a:srgbClr val="9CA399"/>
      </a:dk2>
      <a:lt2>
        <a:srgbClr val="DADADA"/>
      </a:lt2>
      <a:accent1>
        <a:srgbClr val="0FC0FC"/>
      </a:accent1>
      <a:accent2>
        <a:srgbClr val="D4FF47"/>
      </a:accent2>
      <a:accent3>
        <a:srgbClr val="001B6E"/>
      </a:accent3>
      <a:accent4>
        <a:srgbClr val="FF8000"/>
      </a:accent4>
      <a:accent5>
        <a:srgbClr val="FF4571"/>
      </a:accent5>
      <a:accent6>
        <a:srgbClr val="7B1DAB"/>
      </a:accent6>
      <a:hlink>
        <a:srgbClr val="0563C1"/>
      </a:hlink>
      <a:folHlink>
        <a:srgbClr val="7B1DAB"/>
      </a:folHlink>
    </a:clrScheme>
    <a:fontScheme name="Fairtrade">
      <a:majorFont>
        <a:latin typeface="Alegreya Sans"/>
        <a:ea typeface=""/>
        <a:cs typeface=""/>
      </a:majorFont>
      <a:minorFont>
        <a:latin typeface="Exo 2"/>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Fairtrade 2022">
      <a:dk1>
        <a:srgbClr val="001B6E"/>
      </a:dk1>
      <a:lt1>
        <a:srgbClr val="FFFFFF"/>
      </a:lt1>
      <a:dk2>
        <a:srgbClr val="7B1DAB"/>
      </a:dk2>
      <a:lt2>
        <a:srgbClr val="D4FF47"/>
      </a:lt2>
      <a:accent1>
        <a:srgbClr val="0FC0FC"/>
      </a:accent1>
      <a:accent2>
        <a:srgbClr val="001B6E"/>
      </a:accent2>
      <a:accent3>
        <a:srgbClr val="09FBD3"/>
      </a:accent3>
      <a:accent4>
        <a:srgbClr val="FF4571"/>
      </a:accent4>
      <a:accent5>
        <a:srgbClr val="FF8000"/>
      </a:accent5>
      <a:accent6>
        <a:srgbClr val="9CA399"/>
      </a:accent6>
      <a:hlink>
        <a:srgbClr val="7B1DAB"/>
      </a:hlink>
      <a:folHlink>
        <a:srgbClr val="0319E7"/>
      </a:folHlink>
    </a:clrScheme>
    <a:fontScheme name="Fairtrade-Fonts-2021">
      <a:majorFont>
        <a:latin typeface="Alegreya Sans ExtraBold"/>
        <a:ea typeface=""/>
        <a:cs typeface=""/>
      </a:majorFont>
      <a:minorFont>
        <a:latin typeface="Exo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airtrade_Presentation_Template_2022" id="{1F110D01-8ECF-4835-8E78-1BB9D0ADF8B4}" vid="{18AFB588-73C4-48CD-B184-C2BDF34311F4}"/>
    </a:ext>
  </a:extLst>
</a:theme>
</file>

<file path=ppt/theme/theme4.xml><?xml version="1.0" encoding="utf-8"?>
<a:theme xmlns:a="http://schemas.openxmlformats.org/drawingml/2006/main" name="6_Office Theme">
  <a:themeElements>
    <a:clrScheme name="Fairtrade">
      <a:dk1>
        <a:sysClr val="windowText" lastClr="000000"/>
      </a:dk1>
      <a:lt1>
        <a:sysClr val="window" lastClr="FFFFFF"/>
      </a:lt1>
      <a:dk2>
        <a:srgbClr val="9CA399"/>
      </a:dk2>
      <a:lt2>
        <a:srgbClr val="DADADA"/>
      </a:lt2>
      <a:accent1>
        <a:srgbClr val="0FC0FC"/>
      </a:accent1>
      <a:accent2>
        <a:srgbClr val="D4FF47"/>
      </a:accent2>
      <a:accent3>
        <a:srgbClr val="001B6E"/>
      </a:accent3>
      <a:accent4>
        <a:srgbClr val="FF8000"/>
      </a:accent4>
      <a:accent5>
        <a:srgbClr val="0FC0FC"/>
      </a:accent5>
      <a:accent6>
        <a:srgbClr val="7B1DAB"/>
      </a:accent6>
      <a:hlink>
        <a:srgbClr val="0563C1"/>
      </a:hlink>
      <a:folHlink>
        <a:srgbClr val="7B1DAB"/>
      </a:folHlink>
    </a:clrScheme>
    <a:fontScheme name="Fairtrade">
      <a:majorFont>
        <a:latin typeface="Alegreya Sans"/>
        <a:ea typeface=""/>
        <a:cs typeface=""/>
      </a:majorFont>
      <a:minorFont>
        <a:latin typeface="Exo 2"/>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152A1B9C88F8044F819681DB4CE8107E" ma:contentTypeVersion="11" ma:contentTypeDescription="Ein neues Dokument erstellen." ma:contentTypeScope="" ma:versionID="ea491353f8a9eb5cd3d6912e06e763cb">
  <xsd:schema xmlns:xsd="http://www.w3.org/2001/XMLSchema" xmlns:xs="http://www.w3.org/2001/XMLSchema" xmlns:p="http://schemas.microsoft.com/office/2006/metadata/properties" xmlns:ns2="0e645244-4da0-4ab7-98e4-757191e29d41" xmlns:ns3="a6b01a4b-fbd7-4ad7-8f91-4cfb9e7952a7" targetNamespace="http://schemas.microsoft.com/office/2006/metadata/properties" ma:root="true" ma:fieldsID="d03b43ea47a683701198f899c7ce85a7" ns2:_="" ns3:_="">
    <xsd:import namespace="0e645244-4da0-4ab7-98e4-757191e29d41"/>
    <xsd:import namespace="a6b01a4b-fbd7-4ad7-8f91-4cfb9e7952a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645244-4da0-4ab7-98e4-757191e29d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Bildmarkierungen" ma:readOnly="false" ma:fieldId="{5cf76f15-5ced-4ddc-b409-7134ff3c332f}" ma:taxonomyMulti="true" ma:sspId="c7d7dc8c-57aa-4631-a4f0-9e630fb585de"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6b01a4b-fbd7-4ad7-8f91-4cfb9e7952a7"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9296b7c1-d036-4733-a969-f0b93f72617f}" ma:internalName="TaxCatchAll" ma:showField="CatchAllData" ma:web="a6b01a4b-fbd7-4ad7-8f91-4cfb9e7952a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e645244-4da0-4ab7-98e4-757191e29d41">
      <Terms xmlns="http://schemas.microsoft.com/office/infopath/2007/PartnerControls"/>
    </lcf76f155ced4ddcb4097134ff3c332f>
    <TaxCatchAll xmlns="a6b01a4b-fbd7-4ad7-8f91-4cfb9e7952a7" xsi:nil="true"/>
  </documentManagement>
</p:properties>
</file>

<file path=customXml/itemProps1.xml><?xml version="1.0" encoding="utf-8"?>
<ds:datastoreItem xmlns:ds="http://schemas.openxmlformats.org/officeDocument/2006/customXml" ds:itemID="{ECABF745-5939-40B3-BF4E-68F28A035C73}">
  <ds:schemaRefs>
    <ds:schemaRef ds:uri="http://schemas.microsoft.com/sharepoint/v3/contenttype/forms"/>
  </ds:schemaRefs>
</ds:datastoreItem>
</file>

<file path=customXml/itemProps2.xml><?xml version="1.0" encoding="utf-8"?>
<ds:datastoreItem xmlns:ds="http://schemas.openxmlformats.org/officeDocument/2006/customXml" ds:itemID="{5A967557-9FCC-4CF3-B814-CEE551BE6009}"/>
</file>

<file path=customXml/itemProps3.xml><?xml version="1.0" encoding="utf-8"?>
<ds:datastoreItem xmlns:ds="http://schemas.openxmlformats.org/officeDocument/2006/customXml" ds:itemID="{C41FD01F-22EB-4439-A267-D8250AC88DD0}">
  <ds:schemaRefs>
    <ds:schemaRef ds:uri="http://schemas.openxmlformats.org/package/2006/metadata/core-properties"/>
    <ds:schemaRef ds:uri="http://schemas.microsoft.com/office/2006/metadata/properties"/>
    <ds:schemaRef ds:uri="http://schemas.microsoft.com/office/infopath/2007/PartnerControls"/>
    <ds:schemaRef ds:uri="http://schemas.microsoft.com/office/2006/documentManagement/types"/>
    <ds:schemaRef ds:uri="0e645244-4da0-4ab7-98e4-757191e29d41"/>
    <ds:schemaRef ds:uri="http://purl.org/dc/elements/1.1/"/>
    <ds:schemaRef ds:uri="http://purl.org/dc/terms/"/>
    <ds:schemaRef ds:uri="http://www.w3.org/XML/1998/namespace"/>
    <ds:schemaRef ds:uri="http://purl.org/dc/dcmitype/"/>
    <ds:schemaRef ds:uri="a6b01a4b-fbd7-4ad7-8f91-4cfb9e7952a7"/>
  </ds:schemaRefs>
</ds:datastoreItem>
</file>

<file path=docProps/app.xml><?xml version="1.0" encoding="utf-8"?>
<Properties xmlns="http://schemas.openxmlformats.org/officeDocument/2006/extended-properties" xmlns:vt="http://schemas.openxmlformats.org/officeDocument/2006/docPropsVTypes">
  <TotalTime>0</TotalTime>
  <Words>1704</Words>
  <Application>Microsoft Office PowerPoint</Application>
  <PresentationFormat>Widescreen</PresentationFormat>
  <Paragraphs>226</Paragraphs>
  <Slides>15</Slides>
  <Notes>14</Notes>
  <HiddenSlides>0</HiddenSlides>
  <MMClips>15</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15</vt:i4>
      </vt:variant>
    </vt:vector>
  </HeadingPairs>
  <TitlesOfParts>
    <vt:vector size="33" baseType="lpstr">
      <vt:lpstr>Alegreya Sans</vt:lpstr>
      <vt:lpstr>Alegreya Sans Black</vt:lpstr>
      <vt:lpstr>Alegreya Sans ExtraBold</vt:lpstr>
      <vt:lpstr>Aptos</vt:lpstr>
      <vt:lpstr>Aptos Narrow</vt:lpstr>
      <vt:lpstr>Arial</vt:lpstr>
      <vt:lpstr>Arial Black</vt:lpstr>
      <vt:lpstr>Calibri</vt:lpstr>
      <vt:lpstr>Exo</vt:lpstr>
      <vt:lpstr>Exo 2</vt:lpstr>
      <vt:lpstr>Exo 2 Medium</vt:lpstr>
      <vt:lpstr>Exo Medium</vt:lpstr>
      <vt:lpstr>Exo SemiBold</vt:lpstr>
      <vt:lpstr>Wingdings</vt:lpstr>
      <vt:lpstr>1_Office Theme</vt:lpstr>
      <vt:lpstr>3_Office Theme</vt:lpstr>
      <vt:lpstr>2_Office Theme</vt:lpstr>
      <vt:lpstr>6_Office Theme</vt:lpstr>
      <vt:lpstr>L'évolution des normes du commerce équitable   Approche « Risques et résultats »</vt:lpstr>
      <vt:lpstr>Approche « Risques et résultats » : une nouvelle façon de hiérarchiser les exigences </vt:lpstr>
      <vt:lpstr>PowerPoint Presentation</vt:lpstr>
      <vt:lpstr>PowerPoint Presentation</vt:lpstr>
      <vt:lpstr>Évaluation des risques et des besoins: s'appuie sur ce que nous faisons actuellement</vt:lpstr>
      <vt:lpstr>Comment utiliser la carte des risques Fairtrade</vt:lpstr>
      <vt:lpstr>Comment l'auto-évaluation est-elle utilisée ?</vt:lpstr>
      <vt:lpstr>Comment l'auto-évaluation est-elle utilisée ?</vt:lpstr>
      <vt:lpstr>Mettez en œuvre les critères qui s'appliquent à votre niveau de risque</vt:lpstr>
      <vt:lpstr>Amélioration continue: options pour traiter les sujets à haut risque</vt:lpstr>
      <vt:lpstr>Cibler la mise en œuvre sur les personnes les plus touchées par le risque</vt:lpstr>
      <vt:lpstr>PowerPoint Presentation</vt:lpstr>
      <vt:lpstr>En quoi l'approche axée sur les risques et les résultats influe-t-elle sur l'audit ?</vt:lpstr>
      <vt:lpstr>Les cinq étapes clés de l'approche « Risques et résultats »</vt:lpstr>
      <vt:lpstr>Merci !  Questions : standardsevolution@fairtrade.net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Joe Savidge</dc:creator>
  <cp:keywords>, docId:6D1E6FFD88968EE108F2611B26F994AB</cp:keywords>
  <cp:lastModifiedBy>Mona Wolf</cp:lastModifiedBy>
  <cp:revision>304</cp:revision>
  <dcterms:created xsi:type="dcterms:W3CDTF">2025-09-19T13:23:23Z</dcterms:created>
  <dcterms:modified xsi:type="dcterms:W3CDTF">2026-06-22T12:48:32Z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0x010100152A1B9C88F8044F819681DB4CE8107E</vt:lpwstr>
  </property>
  <property fmtid="{D5CDD505-2E9C-101B-9397-08002B2CF9AE}" pid="3" name="MediaServiceImageTags">
    <vt:lpwstr/>
  </property>
</Properties>
</file>