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5" r:id="rId5"/>
    <p:sldMasterId id="2147483706" r:id="rId6"/>
    <p:sldMasterId id="2147483770" r:id="rId7"/>
  </p:sldMasterIdLst>
  <p:notesMasterIdLst>
    <p:notesMasterId r:id="rId23"/>
  </p:notesMasterIdLst>
  <p:sldIdLst>
    <p:sldId id="2147476667" r:id="rId8"/>
    <p:sldId id="2147476227" r:id="rId9"/>
    <p:sldId id="2147476773" r:id="rId10"/>
    <p:sldId id="2147476774" r:id="rId11"/>
    <p:sldId id="2147476775" r:id="rId12"/>
    <p:sldId id="2147476761" r:id="rId13"/>
    <p:sldId id="2147476746" r:id="rId14"/>
    <p:sldId id="2147476758" r:id="rId15"/>
    <p:sldId id="2147476762" r:id="rId16"/>
    <p:sldId id="2147476768" r:id="rId17"/>
    <p:sldId id="2147476766" r:id="rId18"/>
    <p:sldId id="2147476753" r:id="rId19"/>
    <p:sldId id="2147476769" r:id="rId20"/>
    <p:sldId id="2147476745" r:id="rId21"/>
    <p:sldId id="2147476771" r:id="rId22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3B1F15-458D-D7DD-BDF6-F80467DDC69D}" name="Paul Colditz" initials="PC" userId="S::p.colditz_fairtradeafrica.net#ext#@fairtradeuk.onmicrosoft.com::13c6f753-8817-4e43-ba1d-26cfa5f0efb9" providerId="AD"/>
  <p188:author id="{6D8AB31C-46A8-FC68-E43D-CDB3AEF7C8A9}" name="Joe Savidge" initials="JS" userId="S::Joe.Savidge@fairtrade.org.uk::f5dddb73-d2e9-4624-a673-3964ea94a841" providerId="AD"/>
  <p188:author id="{0DEBB845-03AB-8D50-0449-7E1CDBC1213B}" name="LJ Loftus" initials="" userId="S::lj.loftus@fairtrade.org.uk::8b2a3b72-dcea-467d-8c1f-dc35f898743e" providerId="AD"/>
  <p188:author id="{95582667-6102-27E7-ED8E-01A166EB4B6B}" name="Guest User" initials="GU" userId="Guest User" providerId="Windows Live"/>
  <p188:author id="{1CE0758C-A6F0-C9CA-2C78-98B7731C1CE3}" name="ruth rennie" initials="rr" userId="cb8704bd956f53be" providerId="Windows Live"/>
  <p188:author id="{5ADAFEAC-2428-CE10-F236-FF54287D8558}" name="ruth.rennie" initials="ru" userId="S::ruth.rennie_rscsustainability.com#ext#@fairtradelabelling.onmicrosoft.com::2b505a7a-5556-48ae-9a36-0807fcafbd8b" providerId="AD"/>
  <p188:author id="{964CF9BE-B9EA-5A21-DDB7-41FC790807C6}" name="Andreas Kratz" initials="AK" userId="S::a.kratz@fairtrade.net::d7d5c920-c86a-4d3e-a89f-7f6fa635c0b4" providerId="AD"/>
  <p188:author id="{811231BF-251D-A336-89D7-C285718CE9E2}" name="Rosamaria Mancini" initials="RM" userId="S::r.mancini@fairtrade.net::72ad492e-2cd7-4fc3-a86d-b6a683c538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FAD4"/>
    <a:srgbClr val="000000"/>
    <a:srgbClr val="F2F2F2"/>
    <a:srgbClr val="024F6B"/>
    <a:srgbClr val="001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2DCE-ACA6-49ED-860D-1B03CE72CA5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 para editar estilos de texto principais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84C16-5D50-4AB1-9BFC-786A8454A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727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84C16-5D50-4AB1-9BFC-786A8454AA75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939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DFA7A-1714-63BF-63FE-C6526AC3F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6BEC7-7FF5-8124-94AD-80730BB0C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D424AC-BE27-77A9-03A2-31C61FA33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84067-7EAB-5482-EFAD-92CE5AA96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836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C701C-EACC-4CC8-F1A9-A4D9A029D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2358EB-EDD1-293B-C20B-448877FA2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8E837-EC4C-FD76-3615-DE25BA737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FEEC5-A68B-6D2D-2D7B-4FBE00D68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348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50515-2C52-419F-E538-77B24522A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04818-DAE7-A414-8CD9-124D14741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451E93-1B3A-AE04-DE9F-D3D18C3FB4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58521-FCF1-CC21-D3C1-9176E82E33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71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415F3-0AA1-94ED-6331-4171870C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76B877-99DD-A7EA-2C73-9AC2C974E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72BBB9-6F3B-59D5-8734-3020F3FA2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392AD-1230-97F2-F54A-91CE1608B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681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412A-7E83-A09A-8807-AE0C1A69E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079234-575E-010F-8DA2-98FFB0AF2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798EED-9C89-2F1D-3D7C-24CE3EF31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68D51-A832-712A-38B1-94CEB3A7F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74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9F1C5-B72D-4AB0-74D3-262CCB02A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4AD17E-D5CB-3561-801E-19C55E136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4DB73E-B50C-6D6A-886D-7ABFDE837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1CE7A-F973-F4C2-732B-79858DBCB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4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36B8E-B419-EAD2-F683-56C3FC6EC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F23E7-A130-D44C-0E94-15067B55E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BF50B8-A9DC-88A5-6E53-0CD1FD336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AF0C1-A89B-CF31-6AFB-E82BE62AB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24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57E9A-56B7-298F-D8A5-504A68FC7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4BC1A-9282-12C0-25D1-6116F7701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AF92DE-DC59-01FA-521A-A54C71375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AE23-1D54-C677-1BD3-D7ACCFBB66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119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AD269-DCEE-87C0-EC4A-CEDAC90AA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43A9BE-371B-CF2A-9A88-4AB795816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07EF4-BFEA-621E-8351-E70D11A8F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C54C3-A220-144A-78FB-C4481F562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926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E277C-7B3E-1D92-8741-B36872DE3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B9B442-44A4-D148-A976-E7356F189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AB5AE-9FE3-9DD1-A778-D775197EE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47BCE-35B2-F877-5E22-2D6469688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64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D2A43-7DE8-B07F-A392-5C43B3539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1407C-5F3E-BE60-E897-7FCA42C24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4BE4B-FDF0-0646-4EC4-CEA981F9B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D1ABB-DD4E-73F2-4AD1-8D2825868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810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D790E-D4EB-C705-EA5B-63A4F21B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9E475-E2F0-9204-B405-EE046E2419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AD1CE-E40E-5BE9-C517-407A2E83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CDB75-EF83-9750-D10D-A62D32E36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435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F30FC-1AF1-5115-9738-8F7842473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D32DFB-FB04-5747-FBB0-11E88B31F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01A01-1C0F-7DF1-5E7B-431A4EBF4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9A842-87D3-0552-EAA5-60870F66E5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95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airtradeUK?ref_src=twsrc%5egoogle|twcamp%5eserp|twgr%5eauthor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hyperlink" Target="https://www.facebook.com/FairtradeFoundation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the-fairtrade-foundation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hyperlink" Target="https://www.youtube.com/user/Fairtradefoundation" TargetMode="External"/><Relationship Id="rId4" Type="http://schemas.openxmlformats.org/officeDocument/2006/relationships/hyperlink" Target="https://www.instagram.com/fairtradeuk/?hl=en" TargetMode="External"/><Relationship Id="rId9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airtradeUK?ref_src=twsrc%5egoogle|twcamp%5eserp|twgr%5eauthor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hyperlink" Target="https://www.facebook.com/FairtradeFoundation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the-fairtrade-foundation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hyperlink" Target="https://www.youtube.com/user/Fairtradefoundation" TargetMode="External"/><Relationship Id="rId4" Type="http://schemas.openxmlformats.org/officeDocument/2006/relationships/hyperlink" Target="https://www.instagram.com/fairtradeuk/?hl=en" TargetMode="External"/><Relationship Id="rId9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490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84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659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28" b="1" i="0">
                <a:solidFill>
                  <a:srgbClr val="001B6E"/>
                </a:solidFill>
                <a:latin typeface="Exo 2"/>
                <a:cs typeface="Exo 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17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4"/>
          <p:cNvSpPr txBox="1">
            <a:spLocks noGrp="1"/>
          </p:cNvSpPr>
          <p:nvPr>
            <p:ph type="title"/>
          </p:nvPr>
        </p:nvSpPr>
        <p:spPr>
          <a:xfrm>
            <a:off x="685801" y="457200"/>
            <a:ext cx="96012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8992EDB-0643-A0F4-466F-FF24F5703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2" y="156837"/>
            <a:ext cx="713075" cy="84677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BB35F3E-835A-9B7E-37D4-58CF458A7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9"/>
            <a:ext cx="685800" cy="27699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3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4" indent="0" algn="ctr">
              <a:buNone/>
              <a:defRPr sz="1600"/>
            </a:lvl7pPr>
            <a:lvl8pPr marL="3200370" indent="0" algn="ctr">
              <a:buNone/>
              <a:defRPr sz="1600"/>
            </a:lvl8pPr>
            <a:lvl9pPr marL="36575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16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lor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44139B3-BDA7-4A29-8990-7596EAE3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9DF237C-EEBE-4193-BA2C-B8D57ACAC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B06C739D-0013-4384-9314-5433FBD951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96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48AE3F17-F4F6-48F9-96AA-D1990A75B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  <a:noFill/>
        </p:spPr>
        <p:txBody>
          <a:bodyPr anchor="b">
            <a:noAutofit/>
          </a:bodyPr>
          <a:lstStyle>
            <a:lvl1pPr>
              <a:defRPr sz="6600"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E8C1AF-B6DB-451E-A3A8-FEEB8B212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EA82049-E3F8-402A-043C-008866242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>
          <a:xfrm>
            <a:off x="596899" y="401954"/>
            <a:ext cx="1087135" cy="10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F059CF-A8EC-CCDC-8684-4BAB39E38A20}"/>
              </a:ext>
            </a:extLst>
          </p:cNvPr>
          <p:cNvSpPr/>
          <p:nvPr userDrawn="1"/>
        </p:nvSpPr>
        <p:spPr>
          <a:xfrm rot="16200000">
            <a:off x="5837237" y="503238"/>
            <a:ext cx="517525" cy="1219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78E7B8B-51C7-44FE-9759-D690FA22509C}"/>
              </a:ext>
            </a:extLst>
          </p:cNvPr>
          <p:cNvSpPr/>
          <p:nvPr userDrawn="1"/>
        </p:nvSpPr>
        <p:spPr>
          <a:xfrm rot="16200000" flipH="1" flipV="1">
            <a:off x="5894386" y="-5914076"/>
            <a:ext cx="517525" cy="1230630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0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4448" y="2273011"/>
            <a:ext cx="9677402" cy="331089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234DBAC-4BA1-040C-DDA4-3C3D4A440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F059CF-A8EC-CCDC-8684-4BAB39E38A20}"/>
              </a:ext>
            </a:extLst>
          </p:cNvPr>
          <p:cNvSpPr/>
          <p:nvPr userDrawn="1"/>
        </p:nvSpPr>
        <p:spPr>
          <a:xfrm rot="16200000">
            <a:off x="5837237" y="503238"/>
            <a:ext cx="517525" cy="12192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78E7B8B-51C7-44FE-9759-D690FA22509C}"/>
              </a:ext>
            </a:extLst>
          </p:cNvPr>
          <p:cNvSpPr/>
          <p:nvPr userDrawn="1"/>
        </p:nvSpPr>
        <p:spPr>
          <a:xfrm rot="16200000" flipH="1" flipV="1">
            <a:off x="5894386" y="-5914076"/>
            <a:ext cx="517525" cy="1230630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0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4448" y="2273011"/>
            <a:ext cx="9677402" cy="33108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D9A459-B482-29A2-CDCC-D4527291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F059CF-A8EC-CCDC-8684-4BAB39E38A20}"/>
              </a:ext>
            </a:extLst>
          </p:cNvPr>
          <p:cNvSpPr/>
          <p:nvPr userDrawn="1"/>
        </p:nvSpPr>
        <p:spPr>
          <a:xfrm rot="16200000">
            <a:off x="5837237" y="503238"/>
            <a:ext cx="517525" cy="121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78E7B8B-51C7-44FE-9759-D690FA22509C}"/>
              </a:ext>
            </a:extLst>
          </p:cNvPr>
          <p:cNvSpPr/>
          <p:nvPr userDrawn="1"/>
        </p:nvSpPr>
        <p:spPr>
          <a:xfrm rot="16200000" flipH="1" flipV="1">
            <a:off x="5894386" y="-5914076"/>
            <a:ext cx="517525" cy="1230630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0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4448" y="2273011"/>
            <a:ext cx="9677402" cy="33108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05E487B-5991-7E4C-2F79-0D2BEEB5C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blue&#10;&#10;Description automatically generated">
            <a:extLst>
              <a:ext uri="{FF2B5EF4-FFF2-40B4-BE49-F238E27FC236}">
                <a16:creationId xmlns:a16="http://schemas.microsoft.com/office/drawing/2014/main" id="{85BC0363-445B-DDD4-0B94-85631035B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4" t="-103" b="103"/>
          <a:stretch/>
        </p:blipFill>
        <p:spPr>
          <a:xfrm>
            <a:off x="0" y="-7044"/>
            <a:ext cx="692488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2389F1-91BB-327E-B66A-9D7A1DB67203}"/>
              </a:ext>
            </a:extLst>
          </p:cNvPr>
          <p:cNvSpPr/>
          <p:nvPr userDrawn="1"/>
        </p:nvSpPr>
        <p:spPr>
          <a:xfrm>
            <a:off x="4864100" y="-7044"/>
            <a:ext cx="73278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5711" y="2873474"/>
            <a:ext cx="6580539" cy="1096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F74C12-FC51-93FA-5BCB-239263EAED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57F61A-D846-EC11-6D25-687441DAD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BC0363-445B-DDD4-0B94-85631035B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185" r="29635" b="-185"/>
          <a:stretch/>
        </p:blipFill>
        <p:spPr>
          <a:xfrm>
            <a:off x="0" y="-7044"/>
            <a:ext cx="6924884" cy="6877744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389F1-91BB-327E-B66A-9D7A1DB67203}"/>
              </a:ext>
            </a:extLst>
          </p:cNvPr>
          <p:cNvSpPr/>
          <p:nvPr userDrawn="1"/>
        </p:nvSpPr>
        <p:spPr>
          <a:xfrm>
            <a:off x="4864100" y="-7044"/>
            <a:ext cx="7327899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5711" y="2873474"/>
            <a:ext cx="7171809" cy="1096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69CA240-310B-179F-53E0-FFCE5D2A89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E8DDB6-DB5A-14BA-F439-67DCB5F5A3E6}"/>
              </a:ext>
            </a:extLst>
          </p:cNvPr>
          <p:cNvSpPr txBox="1">
            <a:spLocks/>
          </p:cNvSpPr>
          <p:nvPr userDrawn="1"/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chemeClr val="tx1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389F1-91BB-327E-B66A-9D7A1DB67203}"/>
              </a:ext>
            </a:extLst>
          </p:cNvPr>
          <p:cNvSpPr/>
          <p:nvPr userDrawn="1"/>
        </p:nvSpPr>
        <p:spPr>
          <a:xfrm>
            <a:off x="4864100" y="-7044"/>
            <a:ext cx="7327899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5711" y="2873474"/>
            <a:ext cx="7171809" cy="13048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0F2D712-5819-CF7D-0C92-B73B558F11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16" y="106640"/>
            <a:ext cx="845283" cy="94717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A16ACA-D40B-3266-C658-59043CC7752A}"/>
              </a:ext>
            </a:extLst>
          </p:cNvPr>
          <p:cNvSpPr txBox="1">
            <a:spLocks/>
          </p:cNvSpPr>
          <p:nvPr userDrawn="1"/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chemeClr val="bg1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Kuva 11">
            <a:extLst>
              <a:ext uri="{FF2B5EF4-FFF2-40B4-BE49-F238E27FC236}">
                <a16:creationId xmlns:a16="http://schemas.microsoft.com/office/drawing/2014/main" id="{A0E30E10-1F7F-6FB7-F4A7-B59EE5A49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0" t="15825" r="31180" b="1040"/>
          <a:stretch/>
        </p:blipFill>
        <p:spPr bwMode="auto">
          <a:xfrm>
            <a:off x="-1" y="-7044"/>
            <a:ext cx="4864099" cy="6865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137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298" y="545974"/>
            <a:ext cx="8897156" cy="490006"/>
          </a:xfrm>
        </p:spPr>
        <p:txBody>
          <a:bodyPr lIns="0" tIns="0" rIns="0" bIns="0"/>
          <a:lstStyle>
            <a:lvl1pPr>
              <a:defRPr sz="3184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7298" y="1500387"/>
            <a:ext cx="8133520" cy="265907"/>
          </a:xfrm>
        </p:spPr>
        <p:txBody>
          <a:bodyPr lIns="0" tIns="0" rIns="0" bIns="0"/>
          <a:lstStyle>
            <a:lvl1pPr>
              <a:defRPr sz="1728" b="1" i="0">
                <a:solidFill>
                  <a:srgbClr val="001B6E"/>
                </a:solidFill>
                <a:latin typeface="Exo 2"/>
                <a:cs typeface="Exo 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742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019315E2-7C2D-425D-AA23-35038337C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chemeClr val="accent2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87DF20-B289-46D6-8F93-4A21D68B1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15FA325-9BA9-8D70-3340-7968E8C8B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7"/>
          <a:stretch/>
        </p:blipFill>
        <p:spPr>
          <a:xfrm>
            <a:off x="508080" y="334578"/>
            <a:ext cx="1282219" cy="11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196A9D3-9D06-70C8-B126-AF73D58AD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>
          <a:xfrm>
            <a:off x="596899" y="401954"/>
            <a:ext cx="1087135" cy="10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FDE99B-708D-E5F2-6C06-A273251C89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91401" y="1167606"/>
            <a:ext cx="9409198" cy="4522788"/>
          </a:xfrm>
        </p:spPr>
        <p:txBody>
          <a:bodyPr>
            <a:normAutofit/>
          </a:bodyPr>
          <a:lstStyle>
            <a:lvl1pPr marL="0" indent="0">
              <a:buSzPct val="60000"/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71ED8-9560-E701-0475-68C36074C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E2E3AF-3ED4-5804-D248-B348BE380F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0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199"/>
            <a:ext cx="9601200" cy="914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4933949" cy="3657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72250" y="2101850"/>
            <a:ext cx="4933950" cy="3657600"/>
          </a:xfrm>
        </p:spPr>
        <p:txBody>
          <a:bodyPr>
            <a:normAutofit/>
          </a:bodyPr>
          <a:lstStyle>
            <a:lvl1pPr marL="457200" indent="-287338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C45B6E7-6B9B-39F9-D74E-3F86A13D8A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0704F5-638A-A6F5-98B0-26268E2F1C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9601200" cy="914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329184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5008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21436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A524B62-BE0D-7FE1-1E7E-1A94D5673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B0BFC6-A71E-EE00-6042-C845A8ABD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071E2-072D-451C-90B6-66795A6F14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5DBB-73A5-4D35-9616-CA4E5F8006D2}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0123" y="1957388"/>
            <a:ext cx="4867276" cy="385286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76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220153"/>
            <a:ext cx="5181599" cy="68770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189C8D9-4134-6912-5521-80D3C713C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513" y="100012"/>
            <a:ext cx="685800" cy="8143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FA6CA78-69E0-8F64-B1DD-FA24D3D226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071E2-072D-451C-90B6-66795A6F14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5DBB-73A5-4D35-9616-CA4E5F8006D2}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7ACF7-7F66-A3A9-8362-13DE42CD55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123" y="1957388"/>
            <a:ext cx="4867276" cy="385286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76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A7048F-300C-5E05-56C0-0C8B226A4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220153"/>
            <a:ext cx="5181599" cy="68770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962DAC2-D3B2-3592-B1B5-7FF147B77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513" y="100012"/>
            <a:ext cx="685800" cy="8143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47357C3-C345-80E8-B39C-5EE7F8EFE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3C5D28-E540-EF38-687F-919388229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16" y="106640"/>
            <a:ext cx="845283" cy="94717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86C7CB-1C92-D4B6-7A76-23BBBF990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9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D3EEB6B-D2D1-F496-E0C6-4BB54101F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6511F-4CEC-B121-B9C0-6A58E219E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90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298" y="545974"/>
            <a:ext cx="8897156" cy="490006"/>
          </a:xfrm>
        </p:spPr>
        <p:txBody>
          <a:bodyPr lIns="0" tIns="0" rIns="0" bIns="0"/>
          <a:lstStyle>
            <a:lvl1pPr>
              <a:defRPr sz="3184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7298" y="1445076"/>
            <a:ext cx="3363005" cy="1819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82" b="0" i="0">
                <a:solidFill>
                  <a:srgbClr val="001B6E"/>
                </a:solidFill>
                <a:latin typeface="Exo 2 Medium"/>
                <a:cs typeface="Exo 2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138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4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96012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8992EDB-0643-A0F4-466F-FF24F5703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BB35F3E-835A-9B7E-37D4-58CF458A7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Facebook icon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00" y="6154993"/>
            <a:ext cx="406407" cy="406407"/>
          </a:xfrm>
          <a:prstGeom prst="rect">
            <a:avLst/>
          </a:prstGeom>
        </p:spPr>
      </p:pic>
      <p:pic>
        <p:nvPicPr>
          <p:cNvPr id="11" name="Picture 10" title="Instagram icon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81" y="6210840"/>
            <a:ext cx="413160" cy="413160"/>
          </a:xfrm>
          <a:prstGeom prst="rect">
            <a:avLst/>
          </a:prstGeom>
        </p:spPr>
      </p:pic>
      <p:pic>
        <p:nvPicPr>
          <p:cNvPr id="12" name="Picture 11" title="Linkedin icon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15" y="6292592"/>
            <a:ext cx="261307" cy="249656"/>
          </a:xfrm>
          <a:prstGeom prst="rect">
            <a:avLst/>
          </a:prstGeom>
        </p:spPr>
      </p:pic>
      <p:pic>
        <p:nvPicPr>
          <p:cNvPr id="18" name="Picture 17" title="Twitter icon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398" y="6273442"/>
            <a:ext cx="340019" cy="287956"/>
          </a:xfrm>
          <a:prstGeom prst="rect">
            <a:avLst/>
          </a:prstGeom>
        </p:spPr>
      </p:pic>
      <p:pic>
        <p:nvPicPr>
          <p:cNvPr id="19" name="Picture 18" title="Youtube icon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589" y="6286056"/>
            <a:ext cx="380808" cy="262728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960E81C8-3D92-1BA0-E79A-0F3FFBC02A9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4982276"/>
            <a:ext cx="3258867" cy="1943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E08883-539E-7E14-8EAE-1DF9165CE69F}"/>
              </a:ext>
            </a:extLst>
          </p:cNvPr>
          <p:cNvSpPr txBox="1"/>
          <p:nvPr userDrawn="1"/>
        </p:nvSpPr>
        <p:spPr>
          <a:xfrm>
            <a:off x="8481000" y="3341045"/>
            <a:ext cx="3486531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/>
              <a:t>fairtrade.org.uk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Fairtrade Foundation</a:t>
            </a:r>
          </a:p>
          <a:p>
            <a:pPr algn="r"/>
            <a:r>
              <a:rPr lang="en-GB" sz="1600"/>
              <a:t>Unit 5.07, The Loom</a:t>
            </a:r>
          </a:p>
          <a:p>
            <a:pPr algn="r"/>
            <a:r>
              <a:rPr lang="en-GB" sz="1600"/>
              <a:t>14 Gower’s Walk</a:t>
            </a:r>
          </a:p>
          <a:p>
            <a:pPr algn="r"/>
            <a:r>
              <a:rPr lang="en-GB" sz="1600"/>
              <a:t>London E1 SPY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Tel: +44 (0) 20 7 405 5942</a:t>
            </a:r>
          </a:p>
          <a:p>
            <a:pPr algn="r"/>
            <a:r>
              <a:rPr lang="en-GB" sz="1600"/>
              <a:t>Email: commercial@fairtrade.org.uk</a:t>
            </a:r>
          </a:p>
          <a:p>
            <a:pPr algn="r"/>
            <a:endParaRPr lang="en-GB" sz="700"/>
          </a:p>
          <a:p>
            <a:pPr algn="r"/>
            <a:r>
              <a:rPr lang="en-GB" sz="1200"/>
              <a:t>Registered Charity No. 1043886</a:t>
            </a:r>
          </a:p>
          <a:p>
            <a:pPr algn="r"/>
            <a:r>
              <a:rPr lang="en-GB" sz="1200"/>
              <a:t>A company limited by guarantee,</a:t>
            </a:r>
          </a:p>
          <a:p>
            <a:pPr algn="r"/>
            <a:r>
              <a:rPr lang="en-GB" sz="1200"/>
              <a:t>registered in England and Wales No. 2733136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7044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Facebook icon">
            <a:hlinkClick r:id="rId2"/>
            <a:extLst>
              <a:ext uri="{FF2B5EF4-FFF2-40B4-BE49-F238E27FC236}">
                <a16:creationId xmlns:a16="http://schemas.microsoft.com/office/drawing/2014/main" id="{3C760D21-FFA7-AF7F-159A-F815C027A7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00" y="6154993"/>
            <a:ext cx="406407" cy="406407"/>
          </a:xfrm>
          <a:prstGeom prst="rect">
            <a:avLst/>
          </a:prstGeom>
        </p:spPr>
      </p:pic>
      <p:pic>
        <p:nvPicPr>
          <p:cNvPr id="4" name="Picture 3" title="Instagram icon">
            <a:hlinkClick r:id="rId4"/>
            <a:extLst>
              <a:ext uri="{FF2B5EF4-FFF2-40B4-BE49-F238E27FC236}">
                <a16:creationId xmlns:a16="http://schemas.microsoft.com/office/drawing/2014/main" id="{B4427101-BF35-4C89-09CB-74FCBE4B35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81" y="6210840"/>
            <a:ext cx="413160" cy="413160"/>
          </a:xfrm>
          <a:prstGeom prst="rect">
            <a:avLst/>
          </a:prstGeom>
        </p:spPr>
      </p:pic>
      <p:pic>
        <p:nvPicPr>
          <p:cNvPr id="5" name="Picture 4" title="Linkedin icon">
            <a:hlinkClick r:id="rId6"/>
            <a:extLst>
              <a:ext uri="{FF2B5EF4-FFF2-40B4-BE49-F238E27FC236}">
                <a16:creationId xmlns:a16="http://schemas.microsoft.com/office/drawing/2014/main" id="{728A05F7-C123-1F67-8BF3-69BCF38773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15" y="6292592"/>
            <a:ext cx="261307" cy="249656"/>
          </a:xfrm>
          <a:prstGeom prst="rect">
            <a:avLst/>
          </a:prstGeom>
        </p:spPr>
      </p:pic>
      <p:pic>
        <p:nvPicPr>
          <p:cNvPr id="7" name="Picture 6" title="Twitter icon">
            <a:hlinkClick r:id="rId8"/>
            <a:extLst>
              <a:ext uri="{FF2B5EF4-FFF2-40B4-BE49-F238E27FC236}">
                <a16:creationId xmlns:a16="http://schemas.microsoft.com/office/drawing/2014/main" id="{5B9825D4-988C-BD67-825E-47F48C4F48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398" y="6273442"/>
            <a:ext cx="340019" cy="287956"/>
          </a:xfrm>
          <a:prstGeom prst="rect">
            <a:avLst/>
          </a:prstGeom>
        </p:spPr>
      </p:pic>
      <p:pic>
        <p:nvPicPr>
          <p:cNvPr id="8" name="Picture 7" title="Youtube icon">
            <a:hlinkClick r:id="rId10"/>
            <a:extLst>
              <a:ext uri="{FF2B5EF4-FFF2-40B4-BE49-F238E27FC236}">
                <a16:creationId xmlns:a16="http://schemas.microsoft.com/office/drawing/2014/main" id="{8DA2AA6B-DB17-3449-2305-40546BDCA31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589" y="6286056"/>
            <a:ext cx="380808" cy="262728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6C83EC4D-CA2A-A975-D226-921E4A7329D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4982276"/>
            <a:ext cx="3258867" cy="1943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62D1D3-8E64-541C-8408-097DA8712BF3}"/>
              </a:ext>
            </a:extLst>
          </p:cNvPr>
          <p:cNvSpPr txBox="1"/>
          <p:nvPr userDrawn="1"/>
        </p:nvSpPr>
        <p:spPr>
          <a:xfrm>
            <a:off x="8481000" y="3341045"/>
            <a:ext cx="3486531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/>
              <a:t>fairtrade.org.uk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Fairtrade Foundation</a:t>
            </a:r>
          </a:p>
          <a:p>
            <a:pPr algn="r"/>
            <a:r>
              <a:rPr lang="en-GB" sz="1600"/>
              <a:t>Unit 5.07, The Loom</a:t>
            </a:r>
          </a:p>
          <a:p>
            <a:pPr algn="r"/>
            <a:r>
              <a:rPr lang="en-GB" sz="1600"/>
              <a:t>14 Gower’s Walk</a:t>
            </a:r>
          </a:p>
          <a:p>
            <a:pPr algn="r"/>
            <a:r>
              <a:rPr lang="en-GB" sz="1600"/>
              <a:t>London E1 SPY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Tel: +44 (0) 20 7 405 5942</a:t>
            </a:r>
          </a:p>
          <a:p>
            <a:pPr algn="r"/>
            <a:r>
              <a:rPr lang="en-GB" sz="1600"/>
              <a:t>Email: commercial@fairtrade.org.uk</a:t>
            </a:r>
          </a:p>
          <a:p>
            <a:pPr algn="r"/>
            <a:endParaRPr lang="en-GB" sz="700"/>
          </a:p>
          <a:p>
            <a:pPr algn="r"/>
            <a:r>
              <a:rPr lang="en-GB" sz="1200"/>
              <a:t>Registered Charity No. 1043886</a:t>
            </a:r>
          </a:p>
          <a:p>
            <a:pPr algn="r"/>
            <a:r>
              <a:rPr lang="en-GB" sz="1200"/>
              <a:t>A company limited by guarantee,</a:t>
            </a:r>
          </a:p>
          <a:p>
            <a:pPr algn="r"/>
            <a:r>
              <a:rPr lang="en-GB" sz="1200"/>
              <a:t>registered in England and Wales No. 2733136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16151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09C3A-1F68-44C5-8544-42E170E88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8D06B-E4C5-4D20-3C39-F85F42E6F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AB191-05B5-DDA9-0171-FFB6967A8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386-8E5D-4F5A-B9D8-9A77AD4BD02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88E93-4688-B582-0821-4FD54D85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0914D-9F41-B91C-14CE-B9B999C1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DC1D-400D-46CD-9EB1-5B1BE460D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489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ogo, icon&#10;&#10;Description automatically generated">
            <a:extLst>
              <a:ext uri="{FF2B5EF4-FFF2-40B4-BE49-F238E27FC236}">
                <a16:creationId xmlns:a16="http://schemas.microsoft.com/office/drawing/2014/main" id="{20C97912-6166-4012-9A9E-07D16B26AF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66875"/>
            <a:ext cx="9900286" cy="9144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algn="l">
              <a:defRPr sz="48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4448" y="2749261"/>
            <a:ext cx="9271638" cy="283464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75000"/>
              <a:buFont typeface="Arial" panose="020B0604020202020204" pitchFamily="34" charset="0"/>
              <a:buChar char="►"/>
              <a:defRPr sz="2000">
                <a:solidFill>
                  <a:srgbClr val="000000"/>
                </a:solidFill>
                <a:latin typeface="Exo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06415-3956-4B3A-A239-D7E7729932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  <a:latin typeface="Exo Medium" pitchFamily="2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42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icon&#10;&#10;Description automatically generated">
            <a:extLst>
              <a:ext uri="{FF2B5EF4-FFF2-40B4-BE49-F238E27FC236}">
                <a16:creationId xmlns:a16="http://schemas.microsoft.com/office/drawing/2014/main" id="{B5F61175-00CF-43D5-8CB1-729DEC431D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99" y="457200"/>
            <a:ext cx="910591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48AE3F17-F4F6-48F9-96AA-D1990A75B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rgbClr val="000000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E8C1AF-B6DB-451E-A3A8-FEEB8B212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rgbClr val="000000"/>
                </a:solidFill>
                <a:latin typeface="Exo Medium" pitchFamily="2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128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B08E942-6F53-4274-B125-18B2F69D10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99" y="457200"/>
            <a:ext cx="92202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019315E2-7C2D-425D-AA23-35038337C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chemeClr val="bg2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87DF20-B289-46D6-8F93-4A21D68B1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Exo Medium" pitchFamily="2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201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chemeClr val="bg2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Exo Medium" pitchFamily="2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4017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D9311B3-6A82-4657-A487-E5392890BD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Medium" pitchFamily="2" charset="0"/>
              </a:defRPr>
            </a:lvl1pPr>
          </a:lstStyle>
          <a:p>
            <a:pPr>
              <a:defRPr/>
            </a:pPr>
            <a:fld id="{E7954E3F-1C73-42F9-8A2E-F979C9BC1C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29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;p7">
            <a:extLst>
              <a:ext uri="{FF2B5EF4-FFF2-40B4-BE49-F238E27FC236}">
                <a16:creationId xmlns:a16="http://schemas.microsoft.com/office/drawing/2014/main" id="{FE76C3DA-0D7E-4619-A809-971866AF1AF7}"/>
              </a:ext>
            </a:extLst>
          </p:cNvPr>
          <p:cNvSpPr txBox="1"/>
          <p:nvPr userDrawn="1"/>
        </p:nvSpPr>
        <p:spPr>
          <a:xfrm>
            <a:off x="609600" y="985838"/>
            <a:ext cx="781050" cy="8143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defRPr/>
            </a:pPr>
            <a:r>
              <a:rPr lang="en" sz="9600">
                <a:solidFill>
                  <a:schemeClr val="accent2"/>
                </a:solidFill>
                <a:latin typeface="Exo" pitchFamily="2" charset="0"/>
                <a:ea typeface="Exo 2"/>
                <a:cs typeface="Exo 2"/>
                <a:sym typeface="Exo 2"/>
              </a:rPr>
              <a:t>“</a:t>
            </a:r>
            <a:endParaRPr sz="9600">
              <a:solidFill>
                <a:schemeClr val="accent2"/>
              </a:solidFill>
              <a:latin typeface="Exo" pitchFamily="2" charset="0"/>
              <a:ea typeface="Exo 2"/>
              <a:cs typeface="Exo 2"/>
              <a:sym typeface="Exo 2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91401" y="1167606"/>
            <a:ext cx="9409198" cy="4522788"/>
          </a:xfrm>
        </p:spPr>
        <p:txBody>
          <a:bodyPr>
            <a:normAutofit/>
          </a:bodyPr>
          <a:lstStyle>
            <a:lvl1pPr marL="457200" indent="-457200">
              <a:buSzPct val="60000"/>
              <a:buFont typeface="Arial" panose="020B0604020202020204" pitchFamily="34" charset="0"/>
              <a:buChar char="►"/>
              <a:defRPr sz="3200" b="1">
                <a:solidFill>
                  <a:schemeClr val="bg1"/>
                </a:solidFill>
                <a:latin typeface="Exo SemiBold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4DB25-1556-4258-AE60-B1F58DF0E9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Exo Medium" pitchFamily="2" charset="0"/>
              </a:defRPr>
            </a:lvl1pPr>
          </a:lstStyle>
          <a:p>
            <a:pPr>
              <a:defRPr/>
            </a:pPr>
            <a:fld id="{87CC2632-EE48-4073-996E-23374D905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0414C4-1F82-4ED2-B587-B5A541AD4B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644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298" y="545974"/>
            <a:ext cx="8897156" cy="490006"/>
          </a:xfrm>
        </p:spPr>
        <p:txBody>
          <a:bodyPr lIns="0" tIns="0" rIns="0" bIns="0"/>
          <a:lstStyle>
            <a:lvl1pPr>
              <a:defRPr sz="3184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3426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ogo, icon&#10;&#10;Description automatically generated">
            <a:extLst>
              <a:ext uri="{FF2B5EF4-FFF2-40B4-BE49-F238E27FC236}">
                <a16:creationId xmlns:a16="http://schemas.microsoft.com/office/drawing/2014/main" id="{832AB507-86DD-489B-85EB-0A554DF560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2" y="457199"/>
            <a:ext cx="9601200" cy="9144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48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2" y="2102172"/>
            <a:ext cx="4933949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solidFill>
                  <a:srgbClr val="000000"/>
                </a:solidFill>
                <a:latin typeface="Exo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72250" y="2101850"/>
            <a:ext cx="4933950" cy="3657600"/>
          </a:xfrm>
        </p:spPr>
        <p:txBody>
          <a:bodyPr>
            <a:normAutofit/>
          </a:bodyPr>
          <a:lstStyle>
            <a:lvl1pPr marL="457200" indent="-287338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solidFill>
                  <a:srgbClr val="000000"/>
                </a:solidFill>
                <a:latin typeface="Exo Medium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1977FE-8158-4344-88C5-261257798F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  <a:latin typeface="Exo Medium" pitchFamily="2" charset="0"/>
              </a:defRPr>
            </a:lvl1pPr>
          </a:lstStyle>
          <a:p>
            <a:pPr>
              <a:defRPr/>
            </a:pPr>
            <a:fld id="{76FB9A64-586C-4140-AFFF-CDFA20DD27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ogo, icon&#10;&#10;Description automatically generated">
            <a:extLst>
              <a:ext uri="{FF2B5EF4-FFF2-40B4-BE49-F238E27FC236}">
                <a16:creationId xmlns:a16="http://schemas.microsoft.com/office/drawing/2014/main" id="{971A4A38-40E6-40C9-B619-B1BF155B14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9601200" cy="9144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48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329184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solidFill>
                  <a:srgbClr val="000000"/>
                </a:solidFill>
                <a:latin typeface="Exo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5008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solidFill>
                  <a:srgbClr val="000000"/>
                </a:solidFill>
                <a:latin typeface="Exo Medium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21436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solidFill>
                  <a:srgbClr val="000000"/>
                </a:solidFill>
                <a:latin typeface="Exo Medium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C7E0FF-74B7-4113-8406-519C357930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  <a:latin typeface="Exo Medium" pitchFamily="2" charset="0"/>
              </a:defRPr>
            </a:lvl1pPr>
          </a:lstStyle>
          <a:p>
            <a:pPr>
              <a:defRPr/>
            </a:pPr>
            <a:fld id="{235DB525-45B5-4054-8AF5-FBB8DB6AF5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19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071E2-072D-451C-90B6-66795A6F14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5DBB-73A5-4D35-9616-CA4E5F8006D2}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33525" y="2705100"/>
            <a:ext cx="4114800" cy="2747009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7663" indent="-228600" algn="l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solidFill>
                  <a:srgbClr val="000000"/>
                </a:solidFill>
                <a:latin typeface="Exo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1428750"/>
            <a:ext cx="4953000" cy="128016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631F474-FB2F-4977-A8FE-548AABA649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 sz="1400">
                <a:ln>
                  <a:noFill/>
                </a:ln>
                <a:solidFill>
                  <a:schemeClr val="bg1"/>
                </a:solidFill>
                <a:latin typeface="Exo Medium" pitchFamily="2" charset="0"/>
              </a:defRPr>
            </a:lvl1pPr>
          </a:lstStyle>
          <a:p>
            <a:pPr>
              <a:defRPr/>
            </a:pPr>
            <a:fld id="{B868739D-729A-4664-8E94-77D8225BC7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A89E1B8-6C1D-4099-846A-AA6A59DE00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994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44139B3-BDA7-4A29-8990-7596EAE3F6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9DF237C-EEBE-4193-BA2C-B8D57ACAC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Exo Medium" pitchFamily="2" charset="0"/>
              </a:defRPr>
            </a:lvl1pPr>
          </a:lstStyle>
          <a:p>
            <a:pPr>
              <a:defRPr/>
            </a:pPr>
            <a:fld id="{B06C739D-0013-4384-9314-5433FBD951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09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icon&#10;&#10;Description automatically generated">
            <a:extLst>
              <a:ext uri="{FF2B5EF4-FFF2-40B4-BE49-F238E27FC236}">
                <a16:creationId xmlns:a16="http://schemas.microsoft.com/office/drawing/2014/main" id="{45D16950-D6DF-4E19-AC5C-9E147A30F5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200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5E4E00A-AAA4-4C52-ADDD-ADF965B7FA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Medium" pitchFamily="2" charset="0"/>
              </a:defRPr>
            </a:lvl1pPr>
          </a:lstStyle>
          <a:p>
            <a:pPr>
              <a:defRPr/>
            </a:pPr>
            <a:fld id="{CAD7283E-4818-4BF5-8398-234B350CC0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3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C27BBF-829F-4F4F-B5C2-FE6F5236AE24}"/>
              </a:ext>
            </a:extLst>
          </p:cNvPr>
          <p:cNvSpPr/>
          <p:nvPr userDrawn="1"/>
        </p:nvSpPr>
        <p:spPr>
          <a:xfrm>
            <a:off x="1092200" y="1096963"/>
            <a:ext cx="10007600" cy="46640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Exo 2" panose="00000500000000000000" pitchFamily="50" charset="0"/>
            </a:endParaRPr>
          </a:p>
        </p:txBody>
      </p:sp>
      <p:pic>
        <p:nvPicPr>
          <p:cNvPr id="5" name="Picture 5" descr="Logo, icon&#10;&#10;Description automatically generated">
            <a:extLst>
              <a:ext uri="{FF2B5EF4-FFF2-40B4-BE49-F238E27FC236}">
                <a16:creationId xmlns:a16="http://schemas.microsoft.com/office/drawing/2014/main" id="{20C97912-6166-4012-9A9E-07D16B26AF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66875"/>
            <a:ext cx="9900286" cy="9144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4448" y="2749261"/>
            <a:ext cx="9271638" cy="283464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75000"/>
              <a:buFont typeface="Arial" panose="020B0604020202020204" pitchFamily="34" charset="0"/>
              <a:buChar char="►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06415-3956-4B3A-A239-D7E7729932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56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icon&#10;&#10;Description automatically generated">
            <a:extLst>
              <a:ext uri="{FF2B5EF4-FFF2-40B4-BE49-F238E27FC236}">
                <a16:creationId xmlns:a16="http://schemas.microsoft.com/office/drawing/2014/main" id="{B5F61175-00CF-43D5-8CB1-729DEC431D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457200"/>
            <a:ext cx="910591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48AE3F17-F4F6-48F9-96AA-D1990A75B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E8C1AF-B6DB-451E-A3A8-FEEB8B212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64136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B08E942-6F53-4274-B125-18B2F69D10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457200"/>
            <a:ext cx="92202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019315E2-7C2D-425D-AA23-35038337C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chemeClr val="accent2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87DF20-B289-46D6-8F93-4A21D68B1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6428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032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D9311B3-6A82-4657-A487-E5392890BD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E7954E3F-1C73-42F9-8A2E-F979C9BC1C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5" descr="Logo, icon&#10;&#10;Description automatically generated">
            <a:extLst>
              <a:ext uri="{FF2B5EF4-FFF2-40B4-BE49-F238E27FC236}">
                <a16:creationId xmlns:a16="http://schemas.microsoft.com/office/drawing/2014/main" id="{DE7497AF-3A04-4FCB-802D-243A41A64A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08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908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;p7">
            <a:extLst>
              <a:ext uri="{FF2B5EF4-FFF2-40B4-BE49-F238E27FC236}">
                <a16:creationId xmlns:a16="http://schemas.microsoft.com/office/drawing/2014/main" id="{FE76C3DA-0D7E-4619-A809-971866AF1AF7}"/>
              </a:ext>
            </a:extLst>
          </p:cNvPr>
          <p:cNvSpPr txBox="1"/>
          <p:nvPr userDrawn="1"/>
        </p:nvSpPr>
        <p:spPr>
          <a:xfrm>
            <a:off x="609600" y="985838"/>
            <a:ext cx="781050" cy="8143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defRPr/>
            </a:pPr>
            <a:r>
              <a:rPr lang="en" sz="9600">
                <a:solidFill>
                  <a:schemeClr val="accent2"/>
                </a:solidFill>
                <a:latin typeface="Exo 2" panose="00000500000000000000" pitchFamily="50" charset="0"/>
                <a:ea typeface="Exo 2"/>
                <a:cs typeface="Exo 2"/>
                <a:sym typeface="Exo 2"/>
              </a:rPr>
              <a:t>“</a:t>
            </a:r>
            <a:endParaRPr sz="9600">
              <a:solidFill>
                <a:schemeClr val="accent2"/>
              </a:solidFill>
              <a:latin typeface="Exo 2" panose="00000500000000000000" pitchFamily="50" charset="0"/>
              <a:ea typeface="Exo 2"/>
              <a:cs typeface="Exo 2"/>
              <a:sym typeface="Exo 2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91401" y="1167606"/>
            <a:ext cx="9409198" cy="4522788"/>
          </a:xfrm>
        </p:spPr>
        <p:txBody>
          <a:bodyPr>
            <a:normAutofit/>
          </a:bodyPr>
          <a:lstStyle>
            <a:lvl1pPr marL="457200" indent="-457200">
              <a:buSzPct val="60000"/>
              <a:buFont typeface="Arial" panose="020B0604020202020204" pitchFamily="34" charset="0"/>
              <a:buChar char="►"/>
              <a:defRPr sz="3200" b="1"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4DB25-1556-4258-AE60-B1F58DF0E9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87CC2632-EE48-4073-996E-23374D905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0414C4-1F82-4ED2-B587-B5A541AD4B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866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ogo, icon&#10;&#10;Description automatically generated">
            <a:extLst>
              <a:ext uri="{FF2B5EF4-FFF2-40B4-BE49-F238E27FC236}">
                <a16:creationId xmlns:a16="http://schemas.microsoft.com/office/drawing/2014/main" id="{832AB507-86DD-489B-85EB-0A554DF560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199"/>
            <a:ext cx="9601200" cy="9144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4933949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72250" y="2101850"/>
            <a:ext cx="4933950" cy="3657600"/>
          </a:xfrm>
        </p:spPr>
        <p:txBody>
          <a:bodyPr>
            <a:normAutofit/>
          </a:bodyPr>
          <a:lstStyle>
            <a:lvl1pPr marL="457200" indent="-287338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1977FE-8158-4344-88C5-261257798F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76FB9A64-586C-4140-AFFF-CDFA20DD27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982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ogo, icon&#10;&#10;Description automatically generated">
            <a:extLst>
              <a:ext uri="{FF2B5EF4-FFF2-40B4-BE49-F238E27FC236}">
                <a16:creationId xmlns:a16="http://schemas.microsoft.com/office/drawing/2014/main" id="{971A4A38-40E6-40C9-B619-B1BF155B14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9601200" cy="9144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329184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5008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21436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C7E0FF-74B7-4113-8406-519C357930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235DB525-45B5-4054-8AF5-FBB8DB6AF5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83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071E2-072D-451C-90B6-66795A6F14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5DBB-73A5-4D35-9616-CA4E5F8006D2}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33525" y="2705100"/>
            <a:ext cx="4114800" cy="2747009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7663" indent="-228600" algn="l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1428750"/>
            <a:ext cx="4953000" cy="128016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631F474-FB2F-4977-A8FE-548AABA649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 sz="1400">
                <a:ln>
                  <a:noFill/>
                </a:ln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B868739D-729A-4664-8E94-77D8225BC7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A89E1B8-6C1D-4099-846A-AA6A59DE00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4076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44139B3-BDA7-4A29-8990-7596EAE3F6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9DF237C-EEBE-4193-BA2C-B8D57ACAC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B06C739D-0013-4384-9314-5433FBD951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767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icon&#10;&#10;Description automatically generated">
            <a:extLst>
              <a:ext uri="{FF2B5EF4-FFF2-40B4-BE49-F238E27FC236}">
                <a16:creationId xmlns:a16="http://schemas.microsoft.com/office/drawing/2014/main" id="{45D16950-D6DF-4E19-AC5C-9E147A30F5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200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5E4E00A-AAA4-4C52-ADDD-ADF965B7FA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CAD7283E-4818-4BF5-8398-234B350CC0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23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DF8904-5DA5-ECCB-D3F2-75C4F10A89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36694"/>
            <a:ext cx="3875753" cy="215487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B11B7-9911-B5B7-E284-AAAC7F4C85B0}"/>
              </a:ext>
            </a:extLst>
          </p:cNvPr>
          <p:cNvSpPr/>
          <p:nvPr userDrawn="1"/>
        </p:nvSpPr>
        <p:spPr>
          <a:xfrm>
            <a:off x="9654982" y="1"/>
            <a:ext cx="2537019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7849" y="353134"/>
            <a:ext cx="5508000" cy="72713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87849" y="888746"/>
            <a:ext cx="5508000" cy="4062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sz="2000">
                <a:solidFill>
                  <a:schemeClr val="accent1"/>
                </a:solidFill>
                <a:latin typeface="Exo 2" panose="00000500000000000000" pitchFamily="50" charset="0"/>
              </a:defRPr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Cooperative: Location, Country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F1A20AF-55D9-450D-80FA-22DF0FFD625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87845" y="1751333"/>
            <a:ext cx="4674416" cy="369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Lorem ipsum dolor sit amet, consectetur adipiscing elit. Vivamus in neque a lorem tristique tempus ac sed turpis.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7F58DEB-D37B-0012-EEBC-380230B9F01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87845" y="2622286"/>
            <a:ext cx="4674417" cy="3708924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b="0" i="0">
                <a:solidFill>
                  <a:schemeClr val="tx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Cras ultrices fringilla sapien et semper. </a:t>
            </a:r>
            <a:r>
              <a:rPr lang="en-GB" err="1"/>
              <a:t>Phasellus</a:t>
            </a:r>
            <a:r>
              <a:rPr lang="en-GB"/>
              <a:t> porta ex non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, at tempus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in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, </a:t>
            </a:r>
            <a:r>
              <a:rPr lang="en-GB" err="1"/>
              <a:t>tortor</a:t>
            </a:r>
            <a:r>
              <a:rPr lang="en-GB"/>
              <a:t> elit tempus </a:t>
            </a:r>
            <a:r>
              <a:rPr lang="en-GB" err="1"/>
              <a:t>orci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ex at neque. Proin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ultrices id,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ex. Ut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magna,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Cras </a:t>
            </a:r>
            <a:r>
              <a:rPr lang="en-GB" err="1"/>
              <a:t>dignissim</a:t>
            </a:r>
            <a:r>
              <a:rPr lang="en-GB"/>
              <a:t> porta mi. Donec </a:t>
            </a:r>
            <a:r>
              <a:rPr lang="en-GB" err="1"/>
              <a:t>sagittis</a:t>
            </a:r>
            <a:r>
              <a:rPr lang="en-GB"/>
              <a:t> a dolor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.</a:t>
            </a:r>
          </a:p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 vitae ante a </a:t>
            </a:r>
            <a:r>
              <a:rPr lang="en-GB" err="1"/>
              <a:t>suscipit</a:t>
            </a:r>
            <a:r>
              <a:rPr lang="en-GB"/>
              <a:t>. Nam </a:t>
            </a:r>
            <a:r>
              <a:rPr lang="en-GB" err="1"/>
              <a:t>tincidunt</a:t>
            </a:r>
            <a:r>
              <a:rPr lang="en-GB"/>
              <a:t>, </a:t>
            </a:r>
            <a:r>
              <a:rPr lang="en-GB" err="1"/>
              <a:t>arcu</a:t>
            </a:r>
            <a:r>
              <a:rPr lang="en-GB"/>
              <a:t> non </a:t>
            </a:r>
            <a:r>
              <a:rPr lang="en-GB" err="1"/>
              <a:t>tempor</a:t>
            </a:r>
            <a:r>
              <a:rPr lang="en-GB"/>
              <a:t> pulvinar, </a:t>
            </a:r>
            <a:r>
              <a:rPr lang="en-GB" err="1"/>
              <a:t>leo</a:t>
            </a:r>
            <a:r>
              <a:rPr lang="en-GB"/>
              <a:t> sapien fermentum nisi, et consectetur ipsum eros vitae </a:t>
            </a:r>
            <a:r>
              <a:rPr lang="en-GB" err="1"/>
              <a:t>orci</a:t>
            </a:r>
            <a:r>
              <a:rPr lang="en-GB"/>
              <a:t>. Duis </a:t>
            </a:r>
            <a:r>
              <a:rPr lang="en-GB" err="1"/>
              <a:t>interdum</a:t>
            </a:r>
            <a:r>
              <a:rPr lang="en-GB"/>
              <a:t> lorem ac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Nam </a:t>
            </a:r>
            <a:r>
              <a:rPr lang="en-GB" err="1"/>
              <a:t>posuere</a:t>
            </a:r>
            <a:r>
              <a:rPr lang="en-GB"/>
              <a:t> cursus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dapibus</a:t>
            </a:r>
            <a:r>
              <a:rPr lang="en-GB"/>
              <a:t> dolor porta </a:t>
            </a:r>
            <a:r>
              <a:rPr lang="en-GB" err="1"/>
              <a:t>ut.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 Aenean sed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. Proin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non cursus dui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Donec id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ac, pulvinar </a:t>
            </a:r>
            <a:r>
              <a:rPr lang="en-GB" err="1"/>
              <a:t>tellus</a:t>
            </a:r>
            <a:r>
              <a:rPr lang="en-GB"/>
              <a:t>.</a:t>
            </a:r>
          </a:p>
          <a:p>
            <a:pPr lvl="0"/>
            <a:r>
              <a:rPr lang="en-GB" err="1"/>
              <a:t>Aliquam</a:t>
            </a:r>
            <a:r>
              <a:rPr lang="en-GB"/>
              <a:t> ultrices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, id fringilla </a:t>
            </a:r>
            <a:r>
              <a:rPr lang="en-GB" err="1"/>
              <a:t>velit</a:t>
            </a:r>
            <a:r>
              <a:rPr lang="en-GB"/>
              <a:t> ultrices et. Donec </a:t>
            </a:r>
            <a:r>
              <a:rPr lang="en-GB" err="1"/>
              <a:t>condimentum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ligula, vitae tempus neque libero ac dolor.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cursus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id, gravida </a:t>
            </a:r>
            <a:r>
              <a:rPr lang="en-GB" err="1"/>
              <a:t>interdum</a:t>
            </a:r>
            <a:r>
              <a:rPr lang="en-GB"/>
              <a:t> libero.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gravida ligula cursus non. Integer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ac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cursus </a:t>
            </a:r>
            <a:r>
              <a:rPr lang="en-GB" err="1"/>
              <a:t>vel</a:t>
            </a:r>
            <a:r>
              <a:rPr lang="en-GB"/>
              <a:t> sed </a:t>
            </a:r>
            <a:r>
              <a:rPr lang="en-GB" err="1"/>
              <a:t>velit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sed dolor </a:t>
            </a:r>
            <a:r>
              <a:rPr lang="en-GB" err="1"/>
              <a:t>vel</a:t>
            </a:r>
            <a:r>
              <a:rPr lang="en-GB"/>
              <a:t> dolor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ac </a:t>
            </a:r>
            <a:r>
              <a:rPr lang="en-GB" err="1"/>
              <a:t>ut</a:t>
            </a:r>
            <a:r>
              <a:rPr lang="en-GB"/>
              <a:t> ligula. </a:t>
            </a:r>
            <a:r>
              <a:rPr lang="en-GB" err="1"/>
              <a:t>Mauris</a:t>
            </a:r>
            <a:r>
              <a:rPr lang="en-GB"/>
              <a:t> sit amet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aliquet</a:t>
            </a:r>
            <a:r>
              <a:rPr lang="en-GB"/>
              <a:t> fringilla </a:t>
            </a:r>
            <a:r>
              <a:rPr lang="en-GB" err="1"/>
              <a:t>nec</a:t>
            </a:r>
            <a:r>
              <a:rPr lang="en-GB"/>
              <a:t> at dolor. Morbi </a:t>
            </a:r>
            <a:r>
              <a:rPr lang="en-GB" err="1"/>
              <a:t>dapibus</a:t>
            </a:r>
            <a:r>
              <a:rPr lang="en-GB"/>
              <a:t> libero dui. In hac </a:t>
            </a:r>
            <a:r>
              <a:rPr lang="en-GB" err="1"/>
              <a:t>habitasse</a:t>
            </a:r>
            <a:r>
              <a:rPr lang="en-GB"/>
              <a:t> </a:t>
            </a:r>
            <a:r>
              <a:rPr lang="en-GB" err="1"/>
              <a:t>platea</a:t>
            </a:r>
            <a:r>
              <a:rPr lang="en-GB"/>
              <a:t> </a:t>
            </a:r>
            <a:r>
              <a:rPr lang="en-GB" err="1"/>
              <a:t>dictumst</a:t>
            </a:r>
            <a:r>
              <a:rPr lang="en-GB"/>
              <a:t>. Nam semper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, et tempus neque </a:t>
            </a:r>
            <a:r>
              <a:rPr lang="en-GB" err="1"/>
              <a:t>dignissim</a:t>
            </a:r>
            <a:r>
              <a:rPr lang="en-GB"/>
              <a:t> in. Duis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id vestibulum. </a:t>
            </a:r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id="{C9579081-B4A4-1283-9662-A5B6A4CCFD01}"/>
              </a:ext>
            </a:extLst>
          </p:cNvPr>
          <p:cNvGrpSpPr/>
          <p:nvPr userDrawn="1"/>
        </p:nvGrpSpPr>
        <p:grpSpPr>
          <a:xfrm>
            <a:off x="11353939" y="197478"/>
            <a:ext cx="625231" cy="764426"/>
            <a:chOff x="5191189" y="2336798"/>
            <a:chExt cx="1789757" cy="218820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CBD2435-1959-B81B-B978-040EF9247AC3}"/>
                </a:ext>
              </a:extLst>
            </p:cNvPr>
            <p:cNvSpPr/>
            <p:nvPr userDrawn="1"/>
          </p:nvSpPr>
          <p:spPr>
            <a:xfrm>
              <a:off x="6705236" y="2396631"/>
              <a:ext cx="174332" cy="174753"/>
            </a:xfrm>
            <a:custGeom>
              <a:avLst/>
              <a:gdLst>
                <a:gd name="connsiteX0" fmla="*/ 87166 w 174332"/>
                <a:gd name="connsiteY0" fmla="*/ 174752 h 174752"/>
                <a:gd name="connsiteX1" fmla="*/ 0 w 174332"/>
                <a:gd name="connsiteY1" fmla="*/ 87376 h 174752"/>
                <a:gd name="connsiteX2" fmla="*/ 87166 w 174332"/>
                <a:gd name="connsiteY2" fmla="*/ 0 h 174752"/>
                <a:gd name="connsiteX3" fmla="*/ 174333 w 174332"/>
                <a:gd name="connsiteY3" fmla="*/ 87376 h 174752"/>
                <a:gd name="connsiteX4" fmla="*/ 87166 w 174332"/>
                <a:gd name="connsiteY4" fmla="*/ 174752 h 174752"/>
                <a:gd name="connsiteX5" fmla="*/ 87166 w 174332"/>
                <a:gd name="connsiteY5" fmla="*/ 11397 h 174752"/>
                <a:gd name="connsiteX6" fmla="*/ 10422 w 174332"/>
                <a:gd name="connsiteY6" fmla="*/ 88326 h 174752"/>
                <a:gd name="connsiteX7" fmla="*/ 87166 w 174332"/>
                <a:gd name="connsiteY7" fmla="*/ 165255 h 174752"/>
                <a:gd name="connsiteX8" fmla="*/ 162963 w 174332"/>
                <a:gd name="connsiteY8" fmla="*/ 88326 h 174752"/>
                <a:gd name="connsiteX9" fmla="*/ 87166 w 174332"/>
                <a:gd name="connsiteY9" fmla="*/ 11397 h 17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332" h="174752">
                  <a:moveTo>
                    <a:pt x="87166" y="174752"/>
                  </a:moveTo>
                  <a:cubicBezTo>
                    <a:pt x="38846" y="174752"/>
                    <a:pt x="0" y="135813"/>
                    <a:pt x="0" y="87376"/>
                  </a:cubicBezTo>
                  <a:cubicBezTo>
                    <a:pt x="0" y="38939"/>
                    <a:pt x="38846" y="0"/>
                    <a:pt x="87166" y="0"/>
                  </a:cubicBezTo>
                  <a:cubicBezTo>
                    <a:pt x="135487" y="0"/>
                    <a:pt x="174333" y="38939"/>
                    <a:pt x="174333" y="87376"/>
                  </a:cubicBezTo>
                  <a:cubicBezTo>
                    <a:pt x="174333" y="135813"/>
                    <a:pt x="135487" y="174752"/>
                    <a:pt x="87166" y="174752"/>
                  </a:cubicBezTo>
                  <a:moveTo>
                    <a:pt x="87166" y="11397"/>
                  </a:moveTo>
                  <a:cubicBezTo>
                    <a:pt x="45478" y="11397"/>
                    <a:pt x="10422" y="45587"/>
                    <a:pt x="10422" y="88326"/>
                  </a:cubicBezTo>
                  <a:cubicBezTo>
                    <a:pt x="10422" y="130114"/>
                    <a:pt x="44531" y="165255"/>
                    <a:pt x="87166" y="165255"/>
                  </a:cubicBezTo>
                  <a:cubicBezTo>
                    <a:pt x="128855" y="165255"/>
                    <a:pt x="162963" y="131064"/>
                    <a:pt x="162963" y="88326"/>
                  </a:cubicBezTo>
                  <a:cubicBezTo>
                    <a:pt x="162963" y="45587"/>
                    <a:pt x="128855" y="11397"/>
                    <a:pt x="87166" y="11397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900F0BD-5E1A-123C-365B-E13354F51158}"/>
                </a:ext>
              </a:extLst>
            </p:cNvPr>
            <p:cNvSpPr/>
            <p:nvPr userDrawn="1"/>
          </p:nvSpPr>
          <p:spPr>
            <a:xfrm>
              <a:off x="6753556" y="2431771"/>
              <a:ext cx="84325" cy="100673"/>
            </a:xfrm>
            <a:custGeom>
              <a:avLst/>
              <a:gdLst>
                <a:gd name="connsiteX0" fmla="*/ 0 w 84324"/>
                <a:gd name="connsiteY0" fmla="*/ 0 h 100672"/>
                <a:gd name="connsiteX1" fmla="*/ 51163 w 84324"/>
                <a:gd name="connsiteY1" fmla="*/ 0 h 100672"/>
                <a:gd name="connsiteX2" fmla="*/ 82429 w 84324"/>
                <a:gd name="connsiteY2" fmla="*/ 28492 h 100672"/>
                <a:gd name="connsiteX3" fmla="*/ 67270 w 84324"/>
                <a:gd name="connsiteY3" fmla="*/ 52236 h 100672"/>
                <a:gd name="connsiteX4" fmla="*/ 79587 w 84324"/>
                <a:gd name="connsiteY4" fmla="*/ 77879 h 100672"/>
                <a:gd name="connsiteX5" fmla="*/ 84324 w 84324"/>
                <a:gd name="connsiteY5" fmla="*/ 97823 h 100672"/>
                <a:gd name="connsiteX6" fmla="*/ 84324 w 84324"/>
                <a:gd name="connsiteY6" fmla="*/ 100672 h 100672"/>
                <a:gd name="connsiteX7" fmla="*/ 61585 w 84324"/>
                <a:gd name="connsiteY7" fmla="*/ 100672 h 100672"/>
                <a:gd name="connsiteX8" fmla="*/ 59690 w 84324"/>
                <a:gd name="connsiteY8" fmla="*/ 80728 h 100672"/>
                <a:gd name="connsiteX9" fmla="*/ 43583 w 84324"/>
                <a:gd name="connsiteY9" fmla="*/ 61733 h 100672"/>
                <a:gd name="connsiteX10" fmla="*/ 21792 w 84324"/>
                <a:gd name="connsiteY10" fmla="*/ 61733 h 100672"/>
                <a:gd name="connsiteX11" fmla="*/ 21792 w 84324"/>
                <a:gd name="connsiteY11" fmla="*/ 100672 h 100672"/>
                <a:gd name="connsiteX12" fmla="*/ 948 w 84324"/>
                <a:gd name="connsiteY12" fmla="*/ 100672 h 100672"/>
                <a:gd name="connsiteX13" fmla="*/ 948 w 84324"/>
                <a:gd name="connsiteY13" fmla="*/ 0 h 100672"/>
                <a:gd name="connsiteX14" fmla="*/ 45478 w 84324"/>
                <a:gd name="connsiteY14" fmla="*/ 44638 h 100672"/>
                <a:gd name="connsiteX15" fmla="*/ 61585 w 84324"/>
                <a:gd name="connsiteY15" fmla="*/ 31341 h 100672"/>
                <a:gd name="connsiteX16" fmla="*/ 46426 w 84324"/>
                <a:gd name="connsiteY16" fmla="*/ 18045 h 100672"/>
                <a:gd name="connsiteX17" fmla="*/ 19897 w 84324"/>
                <a:gd name="connsiteY17" fmla="*/ 18045 h 100672"/>
                <a:gd name="connsiteX18" fmla="*/ 19897 w 84324"/>
                <a:gd name="connsiteY18" fmla="*/ 44638 h 100672"/>
                <a:gd name="connsiteX19" fmla="*/ 45478 w 84324"/>
                <a:gd name="connsiteY19" fmla="*/ 44638 h 1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324" h="100672">
                  <a:moveTo>
                    <a:pt x="0" y="0"/>
                  </a:moveTo>
                  <a:lnTo>
                    <a:pt x="51163" y="0"/>
                  </a:lnTo>
                  <a:cubicBezTo>
                    <a:pt x="77692" y="0"/>
                    <a:pt x="82429" y="19945"/>
                    <a:pt x="82429" y="28492"/>
                  </a:cubicBezTo>
                  <a:cubicBezTo>
                    <a:pt x="82429" y="39889"/>
                    <a:pt x="76744" y="49386"/>
                    <a:pt x="67270" y="52236"/>
                  </a:cubicBezTo>
                  <a:cubicBezTo>
                    <a:pt x="75797" y="56035"/>
                    <a:pt x="79587" y="58884"/>
                    <a:pt x="79587" y="77879"/>
                  </a:cubicBezTo>
                  <a:cubicBezTo>
                    <a:pt x="79587" y="92125"/>
                    <a:pt x="79587" y="95924"/>
                    <a:pt x="84324" y="97823"/>
                  </a:cubicBezTo>
                  <a:lnTo>
                    <a:pt x="84324" y="100672"/>
                  </a:lnTo>
                  <a:lnTo>
                    <a:pt x="61585" y="100672"/>
                  </a:lnTo>
                  <a:cubicBezTo>
                    <a:pt x="59690" y="95924"/>
                    <a:pt x="59690" y="91175"/>
                    <a:pt x="59690" y="80728"/>
                  </a:cubicBezTo>
                  <a:cubicBezTo>
                    <a:pt x="59690" y="67431"/>
                    <a:pt x="58743" y="61733"/>
                    <a:pt x="43583" y="61733"/>
                  </a:cubicBezTo>
                  <a:lnTo>
                    <a:pt x="21792" y="61733"/>
                  </a:lnTo>
                  <a:lnTo>
                    <a:pt x="21792" y="100672"/>
                  </a:lnTo>
                  <a:lnTo>
                    <a:pt x="948" y="100672"/>
                  </a:lnTo>
                  <a:lnTo>
                    <a:pt x="948" y="0"/>
                  </a:lnTo>
                  <a:close/>
                  <a:moveTo>
                    <a:pt x="45478" y="44638"/>
                  </a:moveTo>
                  <a:cubicBezTo>
                    <a:pt x="56848" y="44638"/>
                    <a:pt x="61585" y="40839"/>
                    <a:pt x="61585" y="31341"/>
                  </a:cubicBezTo>
                  <a:cubicBezTo>
                    <a:pt x="61585" y="25643"/>
                    <a:pt x="59690" y="18045"/>
                    <a:pt x="46426" y="18045"/>
                  </a:cubicBezTo>
                  <a:lnTo>
                    <a:pt x="19897" y="18045"/>
                  </a:lnTo>
                  <a:lnTo>
                    <a:pt x="19897" y="44638"/>
                  </a:lnTo>
                  <a:lnTo>
                    <a:pt x="45478" y="44638"/>
                  </a:lnTo>
                  <a:close/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1F62FFD-E14A-05A1-00A9-3A0C7C3347F9}"/>
                </a:ext>
              </a:extLst>
            </p:cNvPr>
            <p:cNvSpPr/>
            <p:nvPr userDrawn="1"/>
          </p:nvSpPr>
          <p:spPr>
            <a:xfrm>
              <a:off x="5191189" y="2336798"/>
              <a:ext cx="1789757" cy="1938417"/>
            </a:xfrm>
            <a:custGeom>
              <a:avLst/>
              <a:gdLst>
                <a:gd name="connsiteX0" fmla="*/ 633851 w 1789752"/>
                <a:gd name="connsiteY0" fmla="*/ 1832997 h 1938417"/>
                <a:gd name="connsiteX1" fmla="*/ 634798 w 1789752"/>
                <a:gd name="connsiteY1" fmla="*/ 1832997 h 1938417"/>
                <a:gd name="connsiteX2" fmla="*/ 684066 w 1789752"/>
                <a:gd name="connsiteY2" fmla="*/ 1764615 h 1938417"/>
                <a:gd name="connsiteX3" fmla="*/ 656590 w 1789752"/>
                <a:gd name="connsiteY3" fmla="*/ 1702882 h 1938417"/>
                <a:gd name="connsiteX4" fmla="*/ 577951 w 1789752"/>
                <a:gd name="connsiteY4" fmla="*/ 1684837 h 1938417"/>
                <a:gd name="connsiteX5" fmla="*/ 498364 w 1789752"/>
                <a:gd name="connsiteY5" fmla="*/ 1684837 h 1938417"/>
                <a:gd name="connsiteX6" fmla="*/ 498364 w 1789752"/>
                <a:gd name="connsiteY6" fmla="*/ 1937468 h 1938417"/>
                <a:gd name="connsiteX7" fmla="*/ 541000 w 1789752"/>
                <a:gd name="connsiteY7" fmla="*/ 1937468 h 1938417"/>
                <a:gd name="connsiteX8" fmla="*/ 541000 w 1789752"/>
                <a:gd name="connsiteY8" fmla="*/ 1841544 h 1938417"/>
                <a:gd name="connsiteX9" fmla="*/ 588373 w 1789752"/>
                <a:gd name="connsiteY9" fmla="*/ 1841544 h 1938417"/>
                <a:gd name="connsiteX10" fmla="*/ 639536 w 1789752"/>
                <a:gd name="connsiteY10" fmla="*/ 1937468 h 1938417"/>
                <a:gd name="connsiteX11" fmla="*/ 688804 w 1789752"/>
                <a:gd name="connsiteY11" fmla="*/ 1937468 h 1938417"/>
                <a:gd name="connsiteX12" fmla="*/ 631956 w 1789752"/>
                <a:gd name="connsiteY12" fmla="*/ 1832997 h 1938417"/>
                <a:gd name="connsiteX13" fmla="*/ 633851 w 1789752"/>
                <a:gd name="connsiteY13" fmla="*/ 1832997 h 1938417"/>
                <a:gd name="connsiteX14" fmla="*/ 620587 w 1789752"/>
                <a:gd name="connsiteY14" fmla="*/ 1800706 h 1938417"/>
                <a:gd name="connsiteX15" fmla="*/ 593110 w 1789752"/>
                <a:gd name="connsiteY15" fmla="*/ 1807354 h 1938417"/>
                <a:gd name="connsiteX16" fmla="*/ 560897 w 1789752"/>
                <a:gd name="connsiteY16" fmla="*/ 1808303 h 1938417"/>
                <a:gd name="connsiteX17" fmla="*/ 541000 w 1789752"/>
                <a:gd name="connsiteY17" fmla="*/ 1808303 h 1938417"/>
                <a:gd name="connsiteX18" fmla="*/ 541000 w 1789752"/>
                <a:gd name="connsiteY18" fmla="*/ 1721877 h 1938417"/>
                <a:gd name="connsiteX19" fmla="*/ 565634 w 1789752"/>
                <a:gd name="connsiteY19" fmla="*/ 1721877 h 1938417"/>
                <a:gd name="connsiteX20" fmla="*/ 617744 w 1789752"/>
                <a:gd name="connsiteY20" fmla="*/ 1727575 h 1938417"/>
                <a:gd name="connsiteX21" fmla="*/ 639536 w 1789752"/>
                <a:gd name="connsiteY21" fmla="*/ 1764615 h 1938417"/>
                <a:gd name="connsiteX22" fmla="*/ 639536 w 1789752"/>
                <a:gd name="connsiteY22" fmla="*/ 1764615 h 1938417"/>
                <a:gd name="connsiteX23" fmla="*/ 639536 w 1789752"/>
                <a:gd name="connsiteY23" fmla="*/ 1764615 h 1938417"/>
                <a:gd name="connsiteX24" fmla="*/ 639536 w 1789752"/>
                <a:gd name="connsiteY24" fmla="*/ 1764615 h 1938417"/>
                <a:gd name="connsiteX25" fmla="*/ 620587 w 1789752"/>
                <a:gd name="connsiteY25" fmla="*/ 1800706 h 1938417"/>
                <a:gd name="connsiteX26" fmla="*/ 403618 w 1789752"/>
                <a:gd name="connsiteY26" fmla="*/ 1938418 h 1938417"/>
                <a:gd name="connsiteX27" fmla="*/ 445306 w 1789752"/>
                <a:gd name="connsiteY27" fmla="*/ 1938418 h 1938417"/>
                <a:gd name="connsiteX28" fmla="*/ 445306 w 1789752"/>
                <a:gd name="connsiteY28" fmla="*/ 1684837 h 1938417"/>
                <a:gd name="connsiteX29" fmla="*/ 403618 w 1789752"/>
                <a:gd name="connsiteY29" fmla="*/ 1684837 h 1938417"/>
                <a:gd name="connsiteX30" fmla="*/ 403618 w 1789752"/>
                <a:gd name="connsiteY30" fmla="*/ 1938418 h 1938417"/>
                <a:gd name="connsiteX31" fmla="*/ 42636 w 1789752"/>
                <a:gd name="connsiteY31" fmla="*/ 1721877 h 1938417"/>
                <a:gd name="connsiteX32" fmla="*/ 165806 w 1789752"/>
                <a:gd name="connsiteY32" fmla="*/ 1721877 h 1938417"/>
                <a:gd name="connsiteX33" fmla="*/ 165806 w 1789752"/>
                <a:gd name="connsiteY33" fmla="*/ 1683888 h 1938417"/>
                <a:gd name="connsiteX34" fmla="*/ 0 w 1789752"/>
                <a:gd name="connsiteY34" fmla="*/ 1683888 h 1938417"/>
                <a:gd name="connsiteX35" fmla="*/ 0 w 1789752"/>
                <a:gd name="connsiteY35" fmla="*/ 1937468 h 1938417"/>
                <a:gd name="connsiteX36" fmla="*/ 42636 w 1789752"/>
                <a:gd name="connsiteY36" fmla="*/ 1937468 h 1938417"/>
                <a:gd name="connsiteX37" fmla="*/ 42636 w 1789752"/>
                <a:gd name="connsiteY37" fmla="*/ 1827298 h 1938417"/>
                <a:gd name="connsiteX38" fmla="*/ 150646 w 1789752"/>
                <a:gd name="connsiteY38" fmla="*/ 1827298 h 1938417"/>
                <a:gd name="connsiteX39" fmla="*/ 150646 w 1789752"/>
                <a:gd name="connsiteY39" fmla="*/ 1791208 h 1938417"/>
                <a:gd name="connsiteX40" fmla="*/ 42636 w 1789752"/>
                <a:gd name="connsiteY40" fmla="*/ 1791208 h 1938417"/>
                <a:gd name="connsiteX41" fmla="*/ 42636 w 1789752"/>
                <a:gd name="connsiteY41" fmla="*/ 1721877 h 1938417"/>
                <a:gd name="connsiteX42" fmla="*/ 235918 w 1789752"/>
                <a:gd name="connsiteY42" fmla="*/ 1684837 h 1938417"/>
                <a:gd name="connsiteX43" fmla="*/ 150646 w 1789752"/>
                <a:gd name="connsiteY43" fmla="*/ 1938418 h 1938417"/>
                <a:gd name="connsiteX44" fmla="*/ 196124 w 1789752"/>
                <a:gd name="connsiteY44" fmla="*/ 1938418 h 1938417"/>
                <a:gd name="connsiteX45" fmla="*/ 211284 w 1789752"/>
                <a:gd name="connsiteY45" fmla="*/ 1888081 h 1938417"/>
                <a:gd name="connsiteX46" fmla="*/ 312662 w 1789752"/>
                <a:gd name="connsiteY46" fmla="*/ 1888081 h 1938417"/>
                <a:gd name="connsiteX47" fmla="*/ 327821 w 1789752"/>
                <a:gd name="connsiteY47" fmla="*/ 1938418 h 1938417"/>
                <a:gd name="connsiteX48" fmla="*/ 373299 w 1789752"/>
                <a:gd name="connsiteY48" fmla="*/ 1938418 h 1938417"/>
                <a:gd name="connsiteX49" fmla="*/ 287080 w 1789752"/>
                <a:gd name="connsiteY49" fmla="*/ 1684837 h 1938417"/>
                <a:gd name="connsiteX50" fmla="*/ 235918 w 1789752"/>
                <a:gd name="connsiteY50" fmla="*/ 1684837 h 1938417"/>
                <a:gd name="connsiteX51" fmla="*/ 301292 w 1789752"/>
                <a:gd name="connsiteY51" fmla="*/ 1851042 h 1938417"/>
                <a:gd name="connsiteX52" fmla="*/ 222653 w 1789752"/>
                <a:gd name="connsiteY52" fmla="*/ 1851042 h 1938417"/>
                <a:gd name="connsiteX53" fmla="*/ 262447 w 1789752"/>
                <a:gd name="connsiteY53" fmla="*/ 1719028 h 1938417"/>
                <a:gd name="connsiteX54" fmla="*/ 300345 w 1789752"/>
                <a:gd name="connsiteY54" fmla="*/ 1847243 h 1938417"/>
                <a:gd name="connsiteX55" fmla="*/ 301292 w 1789752"/>
                <a:gd name="connsiteY55" fmla="*/ 1851042 h 1938417"/>
                <a:gd name="connsiteX56" fmla="*/ 1528254 w 1789752"/>
                <a:gd name="connsiteY56" fmla="*/ 1703832 h 1938417"/>
                <a:gd name="connsiteX57" fmla="*/ 1453404 w 1789752"/>
                <a:gd name="connsiteY57" fmla="*/ 1683888 h 1938417"/>
                <a:gd name="connsiteX58" fmla="*/ 1364343 w 1789752"/>
                <a:gd name="connsiteY58" fmla="*/ 1683888 h 1938417"/>
                <a:gd name="connsiteX59" fmla="*/ 1364343 w 1789752"/>
                <a:gd name="connsiteY59" fmla="*/ 1937468 h 1938417"/>
                <a:gd name="connsiteX60" fmla="*/ 1443930 w 1789752"/>
                <a:gd name="connsiteY60" fmla="*/ 1937468 h 1938417"/>
                <a:gd name="connsiteX61" fmla="*/ 1525411 w 1789752"/>
                <a:gd name="connsiteY61" fmla="*/ 1922272 h 1938417"/>
                <a:gd name="connsiteX62" fmla="*/ 1577521 w 1789752"/>
                <a:gd name="connsiteY62" fmla="*/ 1813052 h 1938417"/>
                <a:gd name="connsiteX63" fmla="*/ 1528254 w 1789752"/>
                <a:gd name="connsiteY63" fmla="*/ 1703832 h 1938417"/>
                <a:gd name="connsiteX64" fmla="*/ 1531096 w 1789752"/>
                <a:gd name="connsiteY64" fmla="*/ 1814002 h 1938417"/>
                <a:gd name="connsiteX65" fmla="*/ 1491303 w 1789752"/>
                <a:gd name="connsiteY65" fmla="*/ 1893780 h 1938417"/>
                <a:gd name="connsiteX66" fmla="*/ 1429718 w 1789752"/>
                <a:gd name="connsiteY66" fmla="*/ 1899478 h 1938417"/>
                <a:gd name="connsiteX67" fmla="*/ 1406031 w 1789752"/>
                <a:gd name="connsiteY67" fmla="*/ 1899478 h 1938417"/>
                <a:gd name="connsiteX68" fmla="*/ 1406031 w 1789752"/>
                <a:gd name="connsiteY68" fmla="*/ 1722827 h 1938417"/>
                <a:gd name="connsiteX69" fmla="*/ 1434455 w 1789752"/>
                <a:gd name="connsiteY69" fmla="*/ 1722827 h 1938417"/>
                <a:gd name="connsiteX70" fmla="*/ 1489408 w 1789752"/>
                <a:gd name="connsiteY70" fmla="*/ 1730425 h 1938417"/>
                <a:gd name="connsiteX71" fmla="*/ 1531096 w 1789752"/>
                <a:gd name="connsiteY71" fmla="*/ 1814002 h 1938417"/>
                <a:gd name="connsiteX72" fmla="*/ 1531096 w 1789752"/>
                <a:gd name="connsiteY72" fmla="*/ 1814002 h 1938417"/>
                <a:gd name="connsiteX73" fmla="*/ 1789753 w 1789752"/>
                <a:gd name="connsiteY73" fmla="*/ 1721877 h 1938417"/>
                <a:gd name="connsiteX74" fmla="*/ 1789753 w 1789752"/>
                <a:gd name="connsiteY74" fmla="*/ 1683888 h 1938417"/>
                <a:gd name="connsiteX75" fmla="*/ 1611630 w 1789752"/>
                <a:gd name="connsiteY75" fmla="*/ 1683888 h 1938417"/>
                <a:gd name="connsiteX76" fmla="*/ 1611630 w 1789752"/>
                <a:gd name="connsiteY76" fmla="*/ 1937468 h 1938417"/>
                <a:gd name="connsiteX77" fmla="*/ 1788805 w 1789752"/>
                <a:gd name="connsiteY77" fmla="*/ 1937468 h 1938417"/>
                <a:gd name="connsiteX78" fmla="*/ 1788805 w 1789752"/>
                <a:gd name="connsiteY78" fmla="*/ 1899478 h 1938417"/>
                <a:gd name="connsiteX79" fmla="*/ 1653318 w 1789752"/>
                <a:gd name="connsiteY79" fmla="*/ 1899478 h 1938417"/>
                <a:gd name="connsiteX80" fmla="*/ 1653318 w 1789752"/>
                <a:gd name="connsiteY80" fmla="*/ 1824449 h 1938417"/>
                <a:gd name="connsiteX81" fmla="*/ 1777436 w 1789752"/>
                <a:gd name="connsiteY81" fmla="*/ 1824449 h 1938417"/>
                <a:gd name="connsiteX82" fmla="*/ 1777436 w 1789752"/>
                <a:gd name="connsiteY82" fmla="*/ 1788359 h 1938417"/>
                <a:gd name="connsiteX83" fmla="*/ 1653318 w 1789752"/>
                <a:gd name="connsiteY83" fmla="*/ 1788359 h 1938417"/>
                <a:gd name="connsiteX84" fmla="*/ 1653318 w 1789752"/>
                <a:gd name="connsiteY84" fmla="*/ 1721877 h 1938417"/>
                <a:gd name="connsiteX85" fmla="*/ 1789753 w 1789752"/>
                <a:gd name="connsiteY85" fmla="*/ 1721877 h 1938417"/>
                <a:gd name="connsiteX86" fmla="*/ 698278 w 1789752"/>
                <a:gd name="connsiteY86" fmla="*/ 1722827 h 1938417"/>
                <a:gd name="connsiteX87" fmla="*/ 768390 w 1789752"/>
                <a:gd name="connsiteY87" fmla="*/ 1722827 h 1938417"/>
                <a:gd name="connsiteX88" fmla="*/ 768390 w 1789752"/>
                <a:gd name="connsiteY88" fmla="*/ 1937468 h 1938417"/>
                <a:gd name="connsiteX89" fmla="*/ 811026 w 1789752"/>
                <a:gd name="connsiteY89" fmla="*/ 1937468 h 1938417"/>
                <a:gd name="connsiteX90" fmla="*/ 811026 w 1789752"/>
                <a:gd name="connsiteY90" fmla="*/ 1722827 h 1938417"/>
                <a:gd name="connsiteX91" fmla="*/ 882086 w 1789752"/>
                <a:gd name="connsiteY91" fmla="*/ 1722827 h 1938417"/>
                <a:gd name="connsiteX92" fmla="*/ 882086 w 1789752"/>
                <a:gd name="connsiteY92" fmla="*/ 1684837 h 1938417"/>
                <a:gd name="connsiteX93" fmla="*/ 698278 w 1789752"/>
                <a:gd name="connsiteY93" fmla="*/ 1684837 h 1938417"/>
                <a:gd name="connsiteX94" fmla="*/ 698278 w 1789752"/>
                <a:gd name="connsiteY94" fmla="*/ 1722827 h 1938417"/>
                <a:gd name="connsiteX95" fmla="*/ 1204222 w 1789752"/>
                <a:gd name="connsiteY95" fmla="*/ 1684837 h 1938417"/>
                <a:gd name="connsiteX96" fmla="*/ 1118951 w 1789752"/>
                <a:gd name="connsiteY96" fmla="*/ 1938418 h 1938417"/>
                <a:gd name="connsiteX97" fmla="*/ 1164429 w 1789752"/>
                <a:gd name="connsiteY97" fmla="*/ 1938418 h 1938417"/>
                <a:gd name="connsiteX98" fmla="*/ 1179588 w 1789752"/>
                <a:gd name="connsiteY98" fmla="*/ 1888081 h 1938417"/>
                <a:gd name="connsiteX99" fmla="*/ 1280966 w 1789752"/>
                <a:gd name="connsiteY99" fmla="*/ 1888081 h 1938417"/>
                <a:gd name="connsiteX100" fmla="*/ 1296126 w 1789752"/>
                <a:gd name="connsiteY100" fmla="*/ 1938418 h 1938417"/>
                <a:gd name="connsiteX101" fmla="*/ 1341604 w 1789752"/>
                <a:gd name="connsiteY101" fmla="*/ 1938418 h 1938417"/>
                <a:gd name="connsiteX102" fmla="*/ 1255385 w 1789752"/>
                <a:gd name="connsiteY102" fmla="*/ 1684837 h 1938417"/>
                <a:gd name="connsiteX103" fmla="*/ 1204222 w 1789752"/>
                <a:gd name="connsiteY103" fmla="*/ 1684837 h 1938417"/>
                <a:gd name="connsiteX104" fmla="*/ 1190958 w 1789752"/>
                <a:gd name="connsiteY104" fmla="*/ 1851042 h 1938417"/>
                <a:gd name="connsiteX105" fmla="*/ 1230751 w 1789752"/>
                <a:gd name="connsiteY105" fmla="*/ 1719028 h 1938417"/>
                <a:gd name="connsiteX106" fmla="*/ 1269597 w 1789752"/>
                <a:gd name="connsiteY106" fmla="*/ 1851042 h 1938417"/>
                <a:gd name="connsiteX107" fmla="*/ 1190958 w 1789752"/>
                <a:gd name="connsiteY107" fmla="*/ 1851042 h 1938417"/>
                <a:gd name="connsiteX108" fmla="*/ 1046944 w 1789752"/>
                <a:gd name="connsiteY108" fmla="*/ 1832997 h 1938417"/>
                <a:gd name="connsiteX109" fmla="*/ 1048839 w 1789752"/>
                <a:gd name="connsiteY109" fmla="*/ 1832997 h 1938417"/>
                <a:gd name="connsiteX110" fmla="*/ 1098107 w 1789752"/>
                <a:gd name="connsiteY110" fmla="*/ 1764615 h 1938417"/>
                <a:gd name="connsiteX111" fmla="*/ 1070630 w 1789752"/>
                <a:gd name="connsiteY111" fmla="*/ 1702882 h 1938417"/>
                <a:gd name="connsiteX112" fmla="*/ 991991 w 1789752"/>
                <a:gd name="connsiteY112" fmla="*/ 1684837 h 1938417"/>
                <a:gd name="connsiteX113" fmla="*/ 912404 w 1789752"/>
                <a:gd name="connsiteY113" fmla="*/ 1684837 h 1938417"/>
                <a:gd name="connsiteX114" fmla="*/ 912404 w 1789752"/>
                <a:gd name="connsiteY114" fmla="*/ 1937468 h 1938417"/>
                <a:gd name="connsiteX115" fmla="*/ 955040 w 1789752"/>
                <a:gd name="connsiteY115" fmla="*/ 1937468 h 1938417"/>
                <a:gd name="connsiteX116" fmla="*/ 955040 w 1789752"/>
                <a:gd name="connsiteY116" fmla="*/ 1841544 h 1938417"/>
                <a:gd name="connsiteX117" fmla="*/ 1002413 w 1789752"/>
                <a:gd name="connsiteY117" fmla="*/ 1841544 h 1938417"/>
                <a:gd name="connsiteX118" fmla="*/ 1053576 w 1789752"/>
                <a:gd name="connsiteY118" fmla="*/ 1937468 h 1938417"/>
                <a:gd name="connsiteX119" fmla="*/ 1102844 w 1789752"/>
                <a:gd name="connsiteY119" fmla="*/ 1937468 h 1938417"/>
                <a:gd name="connsiteX120" fmla="*/ 1045996 w 1789752"/>
                <a:gd name="connsiteY120" fmla="*/ 1832997 h 1938417"/>
                <a:gd name="connsiteX121" fmla="*/ 1046944 w 1789752"/>
                <a:gd name="connsiteY121" fmla="*/ 1832997 h 1938417"/>
                <a:gd name="connsiteX122" fmla="*/ 1033679 w 1789752"/>
                <a:gd name="connsiteY122" fmla="*/ 1800706 h 1938417"/>
                <a:gd name="connsiteX123" fmla="*/ 1006203 w 1789752"/>
                <a:gd name="connsiteY123" fmla="*/ 1807354 h 1938417"/>
                <a:gd name="connsiteX124" fmla="*/ 973989 w 1789752"/>
                <a:gd name="connsiteY124" fmla="*/ 1808303 h 1938417"/>
                <a:gd name="connsiteX125" fmla="*/ 954093 w 1789752"/>
                <a:gd name="connsiteY125" fmla="*/ 1808303 h 1938417"/>
                <a:gd name="connsiteX126" fmla="*/ 954093 w 1789752"/>
                <a:gd name="connsiteY126" fmla="*/ 1724726 h 1938417"/>
                <a:gd name="connsiteX127" fmla="*/ 954093 w 1789752"/>
                <a:gd name="connsiteY127" fmla="*/ 1721877 h 1938417"/>
                <a:gd name="connsiteX128" fmla="*/ 978727 w 1789752"/>
                <a:gd name="connsiteY128" fmla="*/ 1721877 h 1938417"/>
                <a:gd name="connsiteX129" fmla="*/ 1030837 w 1789752"/>
                <a:gd name="connsiteY129" fmla="*/ 1727575 h 1938417"/>
                <a:gd name="connsiteX130" fmla="*/ 1052628 w 1789752"/>
                <a:gd name="connsiteY130" fmla="*/ 1764615 h 1938417"/>
                <a:gd name="connsiteX131" fmla="*/ 1052628 w 1789752"/>
                <a:gd name="connsiteY131" fmla="*/ 1764615 h 1938417"/>
                <a:gd name="connsiteX132" fmla="*/ 1052628 w 1789752"/>
                <a:gd name="connsiteY132" fmla="*/ 1764615 h 1938417"/>
                <a:gd name="connsiteX133" fmla="*/ 1052628 w 1789752"/>
                <a:gd name="connsiteY133" fmla="*/ 1764615 h 1938417"/>
                <a:gd name="connsiteX134" fmla="*/ 1033679 w 1789752"/>
                <a:gd name="connsiteY134" fmla="*/ 1800706 h 1938417"/>
                <a:gd name="connsiteX135" fmla="*/ 1671320 w 1789752"/>
                <a:gd name="connsiteY135" fmla="*/ 778786 h 1938417"/>
                <a:gd name="connsiteX136" fmla="*/ 894403 w 1789752"/>
                <a:gd name="connsiteY136" fmla="*/ 0 h 1938417"/>
                <a:gd name="connsiteX137" fmla="*/ 117485 w 1789752"/>
                <a:gd name="connsiteY137" fmla="*/ 778786 h 1938417"/>
                <a:gd name="connsiteX138" fmla="*/ 894403 w 1789752"/>
                <a:gd name="connsiteY138" fmla="*/ 1557572 h 1938417"/>
                <a:gd name="connsiteX139" fmla="*/ 1671320 w 1789752"/>
                <a:gd name="connsiteY139" fmla="*/ 778786 h 193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789752" h="1938417">
                  <a:moveTo>
                    <a:pt x="633851" y="1832997"/>
                  </a:moveTo>
                  <a:lnTo>
                    <a:pt x="634798" y="1832997"/>
                  </a:lnTo>
                  <a:cubicBezTo>
                    <a:pt x="649010" y="1828248"/>
                    <a:pt x="684066" y="1812102"/>
                    <a:pt x="684066" y="1764615"/>
                  </a:cubicBezTo>
                  <a:cubicBezTo>
                    <a:pt x="684066" y="1735173"/>
                    <a:pt x="671749" y="1715229"/>
                    <a:pt x="656590" y="1702882"/>
                  </a:cubicBezTo>
                  <a:cubicBezTo>
                    <a:pt x="634798" y="1684837"/>
                    <a:pt x="613007" y="1684837"/>
                    <a:pt x="577951" y="1684837"/>
                  </a:cubicBezTo>
                  <a:lnTo>
                    <a:pt x="498364" y="1684837"/>
                  </a:lnTo>
                  <a:lnTo>
                    <a:pt x="498364" y="1937468"/>
                  </a:lnTo>
                  <a:lnTo>
                    <a:pt x="541000" y="1937468"/>
                  </a:lnTo>
                  <a:lnTo>
                    <a:pt x="541000" y="1841544"/>
                  </a:lnTo>
                  <a:lnTo>
                    <a:pt x="588373" y="1841544"/>
                  </a:lnTo>
                  <a:lnTo>
                    <a:pt x="639536" y="1937468"/>
                  </a:lnTo>
                  <a:lnTo>
                    <a:pt x="688804" y="1937468"/>
                  </a:lnTo>
                  <a:lnTo>
                    <a:pt x="631956" y="1832997"/>
                  </a:lnTo>
                  <a:lnTo>
                    <a:pt x="633851" y="1832997"/>
                  </a:lnTo>
                  <a:close/>
                  <a:moveTo>
                    <a:pt x="620587" y="1800706"/>
                  </a:moveTo>
                  <a:cubicBezTo>
                    <a:pt x="610164" y="1806404"/>
                    <a:pt x="597847" y="1806404"/>
                    <a:pt x="593110" y="1807354"/>
                  </a:cubicBezTo>
                  <a:cubicBezTo>
                    <a:pt x="583636" y="1807354"/>
                    <a:pt x="577951" y="1808303"/>
                    <a:pt x="560897" y="1808303"/>
                  </a:cubicBezTo>
                  <a:lnTo>
                    <a:pt x="541000" y="1808303"/>
                  </a:lnTo>
                  <a:lnTo>
                    <a:pt x="541000" y="1721877"/>
                  </a:lnTo>
                  <a:lnTo>
                    <a:pt x="565634" y="1721877"/>
                  </a:lnTo>
                  <a:cubicBezTo>
                    <a:pt x="594058" y="1721877"/>
                    <a:pt x="607322" y="1721877"/>
                    <a:pt x="617744" y="1727575"/>
                  </a:cubicBezTo>
                  <a:cubicBezTo>
                    <a:pt x="638588" y="1738023"/>
                    <a:pt x="639536" y="1758917"/>
                    <a:pt x="639536" y="1764615"/>
                  </a:cubicBezTo>
                  <a:lnTo>
                    <a:pt x="639536" y="1764615"/>
                  </a:lnTo>
                  <a:lnTo>
                    <a:pt x="639536" y="1764615"/>
                  </a:lnTo>
                  <a:cubicBezTo>
                    <a:pt x="639536" y="1764615"/>
                    <a:pt x="639536" y="1764615"/>
                    <a:pt x="639536" y="1764615"/>
                  </a:cubicBezTo>
                  <a:cubicBezTo>
                    <a:pt x="640483" y="1783610"/>
                    <a:pt x="631009" y="1795007"/>
                    <a:pt x="620587" y="1800706"/>
                  </a:cubicBezTo>
                  <a:moveTo>
                    <a:pt x="403618" y="1938418"/>
                  </a:moveTo>
                  <a:lnTo>
                    <a:pt x="445306" y="1938418"/>
                  </a:lnTo>
                  <a:lnTo>
                    <a:pt x="445306" y="1684837"/>
                  </a:lnTo>
                  <a:lnTo>
                    <a:pt x="403618" y="1684837"/>
                  </a:lnTo>
                  <a:lnTo>
                    <a:pt x="403618" y="1938418"/>
                  </a:lnTo>
                  <a:close/>
                  <a:moveTo>
                    <a:pt x="42636" y="1721877"/>
                  </a:moveTo>
                  <a:lnTo>
                    <a:pt x="165806" y="1721877"/>
                  </a:lnTo>
                  <a:lnTo>
                    <a:pt x="165806" y="1683888"/>
                  </a:lnTo>
                  <a:lnTo>
                    <a:pt x="0" y="1683888"/>
                  </a:lnTo>
                  <a:lnTo>
                    <a:pt x="0" y="1937468"/>
                  </a:lnTo>
                  <a:lnTo>
                    <a:pt x="42636" y="1937468"/>
                  </a:lnTo>
                  <a:lnTo>
                    <a:pt x="42636" y="1827298"/>
                  </a:lnTo>
                  <a:lnTo>
                    <a:pt x="150646" y="1827298"/>
                  </a:lnTo>
                  <a:lnTo>
                    <a:pt x="150646" y="1791208"/>
                  </a:lnTo>
                  <a:lnTo>
                    <a:pt x="42636" y="1791208"/>
                  </a:lnTo>
                  <a:lnTo>
                    <a:pt x="42636" y="1721877"/>
                  </a:lnTo>
                  <a:close/>
                  <a:moveTo>
                    <a:pt x="235918" y="1684837"/>
                  </a:moveTo>
                  <a:lnTo>
                    <a:pt x="150646" y="1938418"/>
                  </a:lnTo>
                  <a:lnTo>
                    <a:pt x="196124" y="1938418"/>
                  </a:lnTo>
                  <a:lnTo>
                    <a:pt x="211284" y="1888081"/>
                  </a:lnTo>
                  <a:lnTo>
                    <a:pt x="312662" y="1888081"/>
                  </a:lnTo>
                  <a:lnTo>
                    <a:pt x="327821" y="1938418"/>
                  </a:lnTo>
                  <a:lnTo>
                    <a:pt x="373299" y="1938418"/>
                  </a:lnTo>
                  <a:lnTo>
                    <a:pt x="287080" y="1684837"/>
                  </a:lnTo>
                  <a:lnTo>
                    <a:pt x="235918" y="1684837"/>
                  </a:lnTo>
                  <a:close/>
                  <a:moveTo>
                    <a:pt x="301292" y="1851042"/>
                  </a:moveTo>
                  <a:lnTo>
                    <a:pt x="222653" y="1851042"/>
                  </a:lnTo>
                  <a:lnTo>
                    <a:pt x="262447" y="1719028"/>
                  </a:lnTo>
                  <a:lnTo>
                    <a:pt x="300345" y="1847243"/>
                  </a:lnTo>
                  <a:lnTo>
                    <a:pt x="301292" y="1851042"/>
                  </a:lnTo>
                  <a:close/>
                  <a:moveTo>
                    <a:pt x="1528254" y="1703832"/>
                  </a:moveTo>
                  <a:cubicBezTo>
                    <a:pt x="1501725" y="1684837"/>
                    <a:pt x="1475196" y="1684837"/>
                    <a:pt x="1453404" y="1683888"/>
                  </a:cubicBezTo>
                  <a:lnTo>
                    <a:pt x="1364343" y="1683888"/>
                  </a:lnTo>
                  <a:lnTo>
                    <a:pt x="1364343" y="1937468"/>
                  </a:lnTo>
                  <a:lnTo>
                    <a:pt x="1443930" y="1937468"/>
                  </a:lnTo>
                  <a:cubicBezTo>
                    <a:pt x="1474248" y="1937468"/>
                    <a:pt x="1500777" y="1936518"/>
                    <a:pt x="1525411" y="1922272"/>
                  </a:cubicBezTo>
                  <a:cubicBezTo>
                    <a:pt x="1562362" y="1901378"/>
                    <a:pt x="1576574" y="1856740"/>
                    <a:pt x="1577521" y="1813052"/>
                  </a:cubicBezTo>
                  <a:cubicBezTo>
                    <a:pt x="1577521" y="1784560"/>
                    <a:pt x="1570889" y="1734224"/>
                    <a:pt x="1528254" y="1703832"/>
                  </a:cubicBezTo>
                  <a:moveTo>
                    <a:pt x="1531096" y="1814002"/>
                  </a:moveTo>
                  <a:cubicBezTo>
                    <a:pt x="1531096" y="1868137"/>
                    <a:pt x="1510252" y="1886182"/>
                    <a:pt x="1491303" y="1893780"/>
                  </a:cubicBezTo>
                  <a:cubicBezTo>
                    <a:pt x="1479933" y="1897579"/>
                    <a:pt x="1466669" y="1899478"/>
                    <a:pt x="1429718" y="1899478"/>
                  </a:cubicBezTo>
                  <a:lnTo>
                    <a:pt x="1406031" y="1899478"/>
                  </a:lnTo>
                  <a:lnTo>
                    <a:pt x="1406031" y="1722827"/>
                  </a:lnTo>
                  <a:lnTo>
                    <a:pt x="1434455" y="1722827"/>
                  </a:lnTo>
                  <a:cubicBezTo>
                    <a:pt x="1466669" y="1722827"/>
                    <a:pt x="1475196" y="1723777"/>
                    <a:pt x="1489408" y="1730425"/>
                  </a:cubicBezTo>
                  <a:cubicBezTo>
                    <a:pt x="1528254" y="1748470"/>
                    <a:pt x="1531096" y="1789309"/>
                    <a:pt x="1531096" y="1814002"/>
                  </a:cubicBezTo>
                  <a:lnTo>
                    <a:pt x="1531096" y="1814002"/>
                  </a:lnTo>
                  <a:close/>
                  <a:moveTo>
                    <a:pt x="1789753" y="1721877"/>
                  </a:moveTo>
                  <a:lnTo>
                    <a:pt x="1789753" y="1683888"/>
                  </a:lnTo>
                  <a:lnTo>
                    <a:pt x="1611630" y="1683888"/>
                  </a:lnTo>
                  <a:lnTo>
                    <a:pt x="1611630" y="1937468"/>
                  </a:lnTo>
                  <a:lnTo>
                    <a:pt x="1788805" y="1937468"/>
                  </a:lnTo>
                  <a:lnTo>
                    <a:pt x="1788805" y="1899478"/>
                  </a:lnTo>
                  <a:lnTo>
                    <a:pt x="1653318" y="1899478"/>
                  </a:lnTo>
                  <a:lnTo>
                    <a:pt x="1653318" y="1824449"/>
                  </a:lnTo>
                  <a:lnTo>
                    <a:pt x="1777436" y="1824449"/>
                  </a:lnTo>
                  <a:lnTo>
                    <a:pt x="1777436" y="1788359"/>
                  </a:lnTo>
                  <a:lnTo>
                    <a:pt x="1653318" y="1788359"/>
                  </a:lnTo>
                  <a:lnTo>
                    <a:pt x="1653318" y="1721877"/>
                  </a:lnTo>
                  <a:lnTo>
                    <a:pt x="1789753" y="1721877"/>
                  </a:lnTo>
                  <a:close/>
                  <a:moveTo>
                    <a:pt x="698278" y="1722827"/>
                  </a:moveTo>
                  <a:lnTo>
                    <a:pt x="768390" y="1722827"/>
                  </a:lnTo>
                  <a:lnTo>
                    <a:pt x="768390" y="1937468"/>
                  </a:lnTo>
                  <a:lnTo>
                    <a:pt x="811026" y="1937468"/>
                  </a:lnTo>
                  <a:lnTo>
                    <a:pt x="811026" y="1722827"/>
                  </a:lnTo>
                  <a:lnTo>
                    <a:pt x="882086" y="1722827"/>
                  </a:lnTo>
                  <a:lnTo>
                    <a:pt x="882086" y="1684837"/>
                  </a:lnTo>
                  <a:lnTo>
                    <a:pt x="698278" y="1684837"/>
                  </a:lnTo>
                  <a:lnTo>
                    <a:pt x="698278" y="1722827"/>
                  </a:lnTo>
                  <a:close/>
                  <a:moveTo>
                    <a:pt x="1204222" y="1684837"/>
                  </a:moveTo>
                  <a:lnTo>
                    <a:pt x="1118951" y="1938418"/>
                  </a:lnTo>
                  <a:lnTo>
                    <a:pt x="1164429" y="1938418"/>
                  </a:lnTo>
                  <a:lnTo>
                    <a:pt x="1179588" y="1888081"/>
                  </a:lnTo>
                  <a:lnTo>
                    <a:pt x="1280966" y="1888081"/>
                  </a:lnTo>
                  <a:lnTo>
                    <a:pt x="1296126" y="1938418"/>
                  </a:lnTo>
                  <a:lnTo>
                    <a:pt x="1341604" y="1938418"/>
                  </a:lnTo>
                  <a:lnTo>
                    <a:pt x="1255385" y="1684837"/>
                  </a:lnTo>
                  <a:lnTo>
                    <a:pt x="1204222" y="1684837"/>
                  </a:lnTo>
                  <a:close/>
                  <a:moveTo>
                    <a:pt x="1190958" y="1851042"/>
                  </a:moveTo>
                  <a:lnTo>
                    <a:pt x="1230751" y="1719028"/>
                  </a:lnTo>
                  <a:lnTo>
                    <a:pt x="1269597" y="1851042"/>
                  </a:lnTo>
                  <a:lnTo>
                    <a:pt x="1190958" y="1851042"/>
                  </a:lnTo>
                  <a:close/>
                  <a:moveTo>
                    <a:pt x="1046944" y="1832997"/>
                  </a:moveTo>
                  <a:lnTo>
                    <a:pt x="1048839" y="1832997"/>
                  </a:lnTo>
                  <a:cubicBezTo>
                    <a:pt x="1063051" y="1828248"/>
                    <a:pt x="1098107" y="1812102"/>
                    <a:pt x="1098107" y="1764615"/>
                  </a:cubicBezTo>
                  <a:cubicBezTo>
                    <a:pt x="1098107" y="1735173"/>
                    <a:pt x="1085790" y="1716179"/>
                    <a:pt x="1070630" y="1702882"/>
                  </a:cubicBezTo>
                  <a:cubicBezTo>
                    <a:pt x="1048839" y="1684837"/>
                    <a:pt x="1027047" y="1684837"/>
                    <a:pt x="991991" y="1684837"/>
                  </a:cubicBezTo>
                  <a:lnTo>
                    <a:pt x="912404" y="1684837"/>
                  </a:lnTo>
                  <a:lnTo>
                    <a:pt x="912404" y="1937468"/>
                  </a:lnTo>
                  <a:lnTo>
                    <a:pt x="955040" y="1937468"/>
                  </a:lnTo>
                  <a:lnTo>
                    <a:pt x="955040" y="1841544"/>
                  </a:lnTo>
                  <a:lnTo>
                    <a:pt x="1002413" y="1841544"/>
                  </a:lnTo>
                  <a:lnTo>
                    <a:pt x="1053576" y="1937468"/>
                  </a:lnTo>
                  <a:lnTo>
                    <a:pt x="1102844" y="1937468"/>
                  </a:lnTo>
                  <a:lnTo>
                    <a:pt x="1045996" y="1832997"/>
                  </a:lnTo>
                  <a:lnTo>
                    <a:pt x="1046944" y="1832997"/>
                  </a:lnTo>
                  <a:close/>
                  <a:moveTo>
                    <a:pt x="1033679" y="1800706"/>
                  </a:moveTo>
                  <a:cubicBezTo>
                    <a:pt x="1023257" y="1806404"/>
                    <a:pt x="1010940" y="1806404"/>
                    <a:pt x="1006203" y="1807354"/>
                  </a:cubicBezTo>
                  <a:cubicBezTo>
                    <a:pt x="996728" y="1807354"/>
                    <a:pt x="991044" y="1808303"/>
                    <a:pt x="973989" y="1808303"/>
                  </a:cubicBezTo>
                  <a:lnTo>
                    <a:pt x="954093" y="1808303"/>
                  </a:lnTo>
                  <a:lnTo>
                    <a:pt x="954093" y="1724726"/>
                  </a:lnTo>
                  <a:lnTo>
                    <a:pt x="954093" y="1721877"/>
                  </a:lnTo>
                  <a:lnTo>
                    <a:pt x="978727" y="1721877"/>
                  </a:lnTo>
                  <a:cubicBezTo>
                    <a:pt x="1007150" y="1721877"/>
                    <a:pt x="1020415" y="1721877"/>
                    <a:pt x="1030837" y="1727575"/>
                  </a:cubicBezTo>
                  <a:cubicBezTo>
                    <a:pt x="1051681" y="1738023"/>
                    <a:pt x="1052628" y="1757967"/>
                    <a:pt x="1052628" y="1764615"/>
                  </a:cubicBezTo>
                  <a:lnTo>
                    <a:pt x="1052628" y="1764615"/>
                  </a:lnTo>
                  <a:lnTo>
                    <a:pt x="1052628" y="1764615"/>
                  </a:lnTo>
                  <a:lnTo>
                    <a:pt x="1052628" y="1764615"/>
                  </a:lnTo>
                  <a:cubicBezTo>
                    <a:pt x="1053576" y="1783610"/>
                    <a:pt x="1044101" y="1795007"/>
                    <a:pt x="1033679" y="1800706"/>
                  </a:cubicBezTo>
                  <a:moveTo>
                    <a:pt x="1671320" y="778786"/>
                  </a:moveTo>
                  <a:cubicBezTo>
                    <a:pt x="1671320" y="348554"/>
                    <a:pt x="1323602" y="0"/>
                    <a:pt x="894403" y="0"/>
                  </a:cubicBezTo>
                  <a:cubicBezTo>
                    <a:pt x="465203" y="0"/>
                    <a:pt x="117485" y="348554"/>
                    <a:pt x="117485" y="778786"/>
                  </a:cubicBezTo>
                  <a:cubicBezTo>
                    <a:pt x="117485" y="1209018"/>
                    <a:pt x="465203" y="1557572"/>
                    <a:pt x="894403" y="1557572"/>
                  </a:cubicBezTo>
                  <a:cubicBezTo>
                    <a:pt x="1323602" y="1557572"/>
                    <a:pt x="1671320" y="1209018"/>
                    <a:pt x="1671320" y="778786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BDC5CF-E96B-C1AB-6FB9-6C66DD71F3FE}"/>
                </a:ext>
              </a:extLst>
            </p:cNvPr>
            <p:cNvSpPr/>
            <p:nvPr userDrawn="1"/>
          </p:nvSpPr>
          <p:spPr>
            <a:xfrm>
              <a:off x="5674397" y="2406129"/>
              <a:ext cx="1117057" cy="1170076"/>
            </a:xfrm>
            <a:custGeom>
              <a:avLst/>
              <a:gdLst>
                <a:gd name="connsiteX0" fmla="*/ 950303 w 1117055"/>
                <a:gd name="connsiteY0" fmla="*/ 1170079 h 1170078"/>
                <a:gd name="connsiteX1" fmla="*/ 950303 w 1117055"/>
                <a:gd name="connsiteY1" fmla="*/ 1170079 h 1170078"/>
                <a:gd name="connsiteX2" fmla="*/ 1117056 w 1117055"/>
                <a:gd name="connsiteY2" fmla="*/ 708505 h 1170078"/>
                <a:gd name="connsiteX3" fmla="*/ 1072525 w 1117055"/>
                <a:gd name="connsiteY3" fmla="*/ 459674 h 1170078"/>
                <a:gd name="connsiteX4" fmla="*/ 418777 w 1117055"/>
                <a:gd name="connsiteY4" fmla="*/ 0 h 1170078"/>
                <a:gd name="connsiteX5" fmla="*/ 399828 w 1117055"/>
                <a:gd name="connsiteY5" fmla="*/ 0 h 1170078"/>
                <a:gd name="connsiteX6" fmla="*/ 244445 w 1117055"/>
                <a:gd name="connsiteY6" fmla="*/ 25643 h 1170078"/>
                <a:gd name="connsiteX7" fmla="*/ 92851 w 1117055"/>
                <a:gd name="connsiteY7" fmla="*/ 113969 h 1170078"/>
                <a:gd name="connsiteX8" fmla="*/ 0 w 1117055"/>
                <a:gd name="connsiteY8" fmla="*/ 345705 h 1170078"/>
                <a:gd name="connsiteX9" fmla="*/ 236865 w 1117055"/>
                <a:gd name="connsiteY9" fmla="*/ 669566 h 1170078"/>
                <a:gd name="connsiteX10" fmla="*/ 405513 w 1117055"/>
                <a:gd name="connsiteY10" fmla="*/ 718953 h 1170078"/>
                <a:gd name="connsiteX11" fmla="*/ 801552 w 1117055"/>
                <a:gd name="connsiteY11" fmla="*/ 862363 h 1170078"/>
                <a:gd name="connsiteX12" fmla="*/ 807236 w 1117055"/>
                <a:gd name="connsiteY12" fmla="*/ 866162 h 1170078"/>
                <a:gd name="connsiteX13" fmla="*/ 950303 w 1117055"/>
                <a:gd name="connsiteY13" fmla="*/ 1162481 h 1170078"/>
                <a:gd name="connsiteX14" fmla="*/ 516366 w 1117055"/>
                <a:gd name="connsiteY14" fmla="*/ 654370 h 1170078"/>
                <a:gd name="connsiteX15" fmla="*/ 330664 w 1117055"/>
                <a:gd name="connsiteY15" fmla="*/ 468221 h 1170078"/>
                <a:gd name="connsiteX16" fmla="*/ 516366 w 1117055"/>
                <a:gd name="connsiteY16" fmla="*/ 282073 h 1170078"/>
                <a:gd name="connsiteX17" fmla="*/ 702068 w 1117055"/>
                <a:gd name="connsiteY17" fmla="*/ 468221 h 1170078"/>
                <a:gd name="connsiteX18" fmla="*/ 516366 w 1117055"/>
                <a:gd name="connsiteY18" fmla="*/ 654370 h 1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7055" h="1170078">
                  <a:moveTo>
                    <a:pt x="950303" y="1170079"/>
                  </a:moveTo>
                  <a:lnTo>
                    <a:pt x="950303" y="1170079"/>
                  </a:lnTo>
                  <a:cubicBezTo>
                    <a:pt x="1054523" y="1046613"/>
                    <a:pt x="1117056" y="883257"/>
                    <a:pt x="1117056" y="708505"/>
                  </a:cubicBezTo>
                  <a:cubicBezTo>
                    <a:pt x="1117056" y="621129"/>
                    <a:pt x="1100949" y="536603"/>
                    <a:pt x="1072525" y="459674"/>
                  </a:cubicBezTo>
                  <a:cubicBezTo>
                    <a:pt x="976832" y="196596"/>
                    <a:pt x="714385" y="0"/>
                    <a:pt x="418777" y="0"/>
                  </a:cubicBezTo>
                  <a:cubicBezTo>
                    <a:pt x="413093" y="0"/>
                    <a:pt x="399828" y="0"/>
                    <a:pt x="399828" y="0"/>
                  </a:cubicBezTo>
                  <a:cubicBezTo>
                    <a:pt x="344876" y="1899"/>
                    <a:pt x="288975" y="12347"/>
                    <a:pt x="244445" y="25643"/>
                  </a:cubicBezTo>
                  <a:cubicBezTo>
                    <a:pt x="223601" y="32291"/>
                    <a:pt x="147804" y="57934"/>
                    <a:pt x="92851" y="113969"/>
                  </a:cubicBezTo>
                  <a:cubicBezTo>
                    <a:pt x="35056" y="174752"/>
                    <a:pt x="0" y="256430"/>
                    <a:pt x="0" y="345705"/>
                  </a:cubicBezTo>
                  <a:cubicBezTo>
                    <a:pt x="0" y="492915"/>
                    <a:pt x="100431" y="614481"/>
                    <a:pt x="236865" y="669566"/>
                  </a:cubicBezTo>
                  <a:cubicBezTo>
                    <a:pt x="295608" y="692360"/>
                    <a:pt x="359087" y="707556"/>
                    <a:pt x="405513" y="718953"/>
                  </a:cubicBezTo>
                  <a:cubicBezTo>
                    <a:pt x="486995" y="738897"/>
                    <a:pt x="658485" y="767389"/>
                    <a:pt x="801552" y="862363"/>
                  </a:cubicBezTo>
                  <a:lnTo>
                    <a:pt x="807236" y="866162"/>
                  </a:lnTo>
                  <a:cubicBezTo>
                    <a:pt x="896298" y="926945"/>
                    <a:pt x="950303" y="1017171"/>
                    <a:pt x="950303" y="1162481"/>
                  </a:cubicBezTo>
                  <a:moveTo>
                    <a:pt x="516366" y="654370"/>
                  </a:moveTo>
                  <a:cubicBezTo>
                    <a:pt x="414040" y="654370"/>
                    <a:pt x="330664" y="570793"/>
                    <a:pt x="330664" y="468221"/>
                  </a:cubicBezTo>
                  <a:cubicBezTo>
                    <a:pt x="330664" y="365650"/>
                    <a:pt x="414040" y="282073"/>
                    <a:pt x="516366" y="282073"/>
                  </a:cubicBezTo>
                  <a:cubicBezTo>
                    <a:pt x="618692" y="282073"/>
                    <a:pt x="702068" y="365650"/>
                    <a:pt x="702068" y="468221"/>
                  </a:cubicBezTo>
                  <a:cubicBezTo>
                    <a:pt x="702068" y="571743"/>
                    <a:pt x="618692" y="654370"/>
                    <a:pt x="516366" y="654370"/>
                  </a:cubicBezTo>
                </a:path>
              </a:pathLst>
            </a:custGeom>
            <a:solidFill>
              <a:srgbClr val="0FC0FC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70A4EE6-3C84-9AFD-2171-91B8F357B4F0}"/>
                </a:ext>
              </a:extLst>
            </p:cNvPr>
            <p:cNvSpPr/>
            <p:nvPr userDrawn="1"/>
          </p:nvSpPr>
          <p:spPr>
            <a:xfrm>
              <a:off x="5377839" y="2630266"/>
              <a:ext cx="560897" cy="1167228"/>
            </a:xfrm>
            <a:custGeom>
              <a:avLst/>
              <a:gdLst>
                <a:gd name="connsiteX0" fmla="*/ 0 w 560896"/>
                <a:gd name="connsiteY0" fmla="*/ 487216 h 1167229"/>
                <a:gd name="connsiteX1" fmla="*/ 194229 w 560896"/>
                <a:gd name="connsiteY1" fmla="*/ 0 h 1167229"/>
                <a:gd name="connsiteX2" fmla="*/ 157278 w 560896"/>
                <a:gd name="connsiteY2" fmla="*/ 194697 h 1167229"/>
                <a:gd name="connsiteX3" fmla="*/ 281396 w 560896"/>
                <a:gd name="connsiteY3" fmla="*/ 502412 h 1167229"/>
                <a:gd name="connsiteX4" fmla="*/ 299397 w 560896"/>
                <a:gd name="connsiteY4" fmla="*/ 521407 h 1167229"/>
                <a:gd name="connsiteX5" fmla="*/ 560897 w 560896"/>
                <a:gd name="connsiteY5" fmla="*/ 971583 h 1167229"/>
                <a:gd name="connsiteX6" fmla="*/ 512576 w 560896"/>
                <a:gd name="connsiteY6" fmla="*/ 1167229 h 1167229"/>
                <a:gd name="connsiteX7" fmla="*/ 0 w 560896"/>
                <a:gd name="connsiteY7" fmla="*/ 487216 h 116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896" h="1167229">
                  <a:moveTo>
                    <a:pt x="0" y="487216"/>
                  </a:moveTo>
                  <a:cubicBezTo>
                    <a:pt x="0" y="299168"/>
                    <a:pt x="73902" y="126315"/>
                    <a:pt x="194229" y="0"/>
                  </a:cubicBezTo>
                  <a:cubicBezTo>
                    <a:pt x="179070" y="39889"/>
                    <a:pt x="157278" y="111119"/>
                    <a:pt x="157278" y="194697"/>
                  </a:cubicBezTo>
                  <a:cubicBezTo>
                    <a:pt x="157278" y="289670"/>
                    <a:pt x="184755" y="400790"/>
                    <a:pt x="281396" y="502412"/>
                  </a:cubicBezTo>
                  <a:lnTo>
                    <a:pt x="299397" y="521407"/>
                  </a:lnTo>
                  <a:cubicBezTo>
                    <a:pt x="436779" y="666717"/>
                    <a:pt x="560897" y="797781"/>
                    <a:pt x="560897" y="971583"/>
                  </a:cubicBezTo>
                  <a:cubicBezTo>
                    <a:pt x="560897" y="1031417"/>
                    <a:pt x="546685" y="1095999"/>
                    <a:pt x="512576" y="1167229"/>
                  </a:cubicBezTo>
                  <a:cubicBezTo>
                    <a:pt x="217916" y="1082703"/>
                    <a:pt x="0" y="810127"/>
                    <a:pt x="0" y="487216"/>
                  </a:cubicBezTo>
                </a:path>
              </a:pathLst>
            </a:custGeom>
            <a:solidFill>
              <a:srgbClr val="D4FF47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050FFE8-2402-5F04-09F7-29C36E92CE08}"/>
                </a:ext>
              </a:extLst>
            </p:cNvPr>
            <p:cNvSpPr/>
            <p:nvPr userDrawn="1"/>
          </p:nvSpPr>
          <p:spPr>
            <a:xfrm>
              <a:off x="5963371" y="4307505"/>
              <a:ext cx="179070" cy="212741"/>
            </a:xfrm>
            <a:custGeom>
              <a:avLst/>
              <a:gdLst>
                <a:gd name="connsiteX0" fmla="*/ 138329 w 179070"/>
                <a:gd name="connsiteY0" fmla="*/ 16146 h 212741"/>
                <a:gd name="connsiteX1" fmla="*/ 75797 w 179070"/>
                <a:gd name="connsiteY1" fmla="*/ 0 h 212741"/>
                <a:gd name="connsiteX2" fmla="*/ 0 w 179070"/>
                <a:gd name="connsiteY2" fmla="*/ 0 h 212741"/>
                <a:gd name="connsiteX3" fmla="*/ 0 w 179070"/>
                <a:gd name="connsiteY3" fmla="*/ 212742 h 212741"/>
                <a:gd name="connsiteX4" fmla="*/ 67270 w 179070"/>
                <a:gd name="connsiteY4" fmla="*/ 212742 h 212741"/>
                <a:gd name="connsiteX5" fmla="*/ 135487 w 179070"/>
                <a:gd name="connsiteY5" fmla="*/ 199445 h 212741"/>
                <a:gd name="connsiteX6" fmla="*/ 179070 w 179070"/>
                <a:gd name="connsiteY6" fmla="*/ 108270 h 212741"/>
                <a:gd name="connsiteX7" fmla="*/ 138329 w 179070"/>
                <a:gd name="connsiteY7" fmla="*/ 16146 h 212741"/>
                <a:gd name="connsiteX8" fmla="*/ 141172 w 179070"/>
                <a:gd name="connsiteY8" fmla="*/ 109220 h 212741"/>
                <a:gd name="connsiteX9" fmla="*/ 107063 w 179070"/>
                <a:gd name="connsiteY9" fmla="*/ 175702 h 212741"/>
                <a:gd name="connsiteX10" fmla="*/ 55900 w 179070"/>
                <a:gd name="connsiteY10" fmla="*/ 180450 h 212741"/>
                <a:gd name="connsiteX11" fmla="*/ 36004 w 179070"/>
                <a:gd name="connsiteY11" fmla="*/ 180450 h 212741"/>
                <a:gd name="connsiteX12" fmla="*/ 36004 w 179070"/>
                <a:gd name="connsiteY12" fmla="*/ 32291 h 212741"/>
                <a:gd name="connsiteX13" fmla="*/ 59690 w 179070"/>
                <a:gd name="connsiteY13" fmla="*/ 32291 h 212741"/>
                <a:gd name="connsiteX14" fmla="*/ 106116 w 179070"/>
                <a:gd name="connsiteY14" fmla="*/ 37990 h 212741"/>
                <a:gd name="connsiteX15" fmla="*/ 141172 w 179070"/>
                <a:gd name="connsiteY15" fmla="*/ 109220 h 212741"/>
                <a:gd name="connsiteX16" fmla="*/ 141172 w 179070"/>
                <a:gd name="connsiteY16" fmla="*/ 109220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070" h="212741">
                  <a:moveTo>
                    <a:pt x="138329" y="16146"/>
                  </a:moveTo>
                  <a:cubicBezTo>
                    <a:pt x="116538" y="0"/>
                    <a:pt x="93799" y="0"/>
                    <a:pt x="75797" y="0"/>
                  </a:cubicBezTo>
                  <a:lnTo>
                    <a:pt x="0" y="0"/>
                  </a:lnTo>
                  <a:lnTo>
                    <a:pt x="0" y="212742"/>
                  </a:lnTo>
                  <a:lnTo>
                    <a:pt x="67270" y="212742"/>
                  </a:lnTo>
                  <a:cubicBezTo>
                    <a:pt x="92851" y="212742"/>
                    <a:pt x="114643" y="211792"/>
                    <a:pt x="135487" y="199445"/>
                  </a:cubicBezTo>
                  <a:cubicBezTo>
                    <a:pt x="166753" y="181400"/>
                    <a:pt x="179070" y="144360"/>
                    <a:pt x="179070" y="108270"/>
                  </a:cubicBezTo>
                  <a:cubicBezTo>
                    <a:pt x="179070" y="84527"/>
                    <a:pt x="173385" y="41788"/>
                    <a:pt x="138329" y="16146"/>
                  </a:cubicBezTo>
                  <a:moveTo>
                    <a:pt x="141172" y="109220"/>
                  </a:moveTo>
                  <a:cubicBezTo>
                    <a:pt x="141172" y="154808"/>
                    <a:pt x="124117" y="170003"/>
                    <a:pt x="107063" y="175702"/>
                  </a:cubicBezTo>
                  <a:cubicBezTo>
                    <a:pt x="97588" y="179501"/>
                    <a:pt x="86219" y="180450"/>
                    <a:pt x="55900" y="180450"/>
                  </a:cubicBezTo>
                  <a:lnTo>
                    <a:pt x="36004" y="180450"/>
                  </a:lnTo>
                  <a:lnTo>
                    <a:pt x="36004" y="32291"/>
                  </a:lnTo>
                  <a:lnTo>
                    <a:pt x="59690" y="32291"/>
                  </a:lnTo>
                  <a:cubicBezTo>
                    <a:pt x="87166" y="32291"/>
                    <a:pt x="93799" y="33241"/>
                    <a:pt x="106116" y="37990"/>
                  </a:cubicBezTo>
                  <a:cubicBezTo>
                    <a:pt x="138329" y="53185"/>
                    <a:pt x="141172" y="88326"/>
                    <a:pt x="141172" y="109220"/>
                  </a:cubicBezTo>
                  <a:lnTo>
                    <a:pt x="141172" y="10922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52260-7EAE-D5B1-A84E-547BE0FAB56E}"/>
                </a:ext>
              </a:extLst>
            </p:cNvPr>
            <p:cNvSpPr/>
            <p:nvPr userDrawn="1"/>
          </p:nvSpPr>
          <p:spPr>
            <a:xfrm>
              <a:off x="5191189" y="4307505"/>
              <a:ext cx="139278" cy="212741"/>
            </a:xfrm>
            <a:custGeom>
              <a:avLst/>
              <a:gdLst>
                <a:gd name="connsiteX0" fmla="*/ 139277 w 139276"/>
                <a:gd name="connsiteY0" fmla="*/ 31341 h 212741"/>
                <a:gd name="connsiteX1" fmla="*/ 139277 w 139276"/>
                <a:gd name="connsiteY1" fmla="*/ 0 h 212741"/>
                <a:gd name="connsiteX2" fmla="*/ 0 w 139276"/>
                <a:gd name="connsiteY2" fmla="*/ 0 h 212741"/>
                <a:gd name="connsiteX3" fmla="*/ 0 w 139276"/>
                <a:gd name="connsiteY3" fmla="*/ 212742 h 212741"/>
                <a:gd name="connsiteX4" fmla="*/ 35056 w 139276"/>
                <a:gd name="connsiteY4" fmla="*/ 212742 h 212741"/>
                <a:gd name="connsiteX5" fmla="*/ 35056 w 139276"/>
                <a:gd name="connsiteY5" fmla="*/ 120617 h 212741"/>
                <a:gd name="connsiteX6" fmla="*/ 126012 w 139276"/>
                <a:gd name="connsiteY6" fmla="*/ 120617 h 212741"/>
                <a:gd name="connsiteX7" fmla="*/ 126012 w 139276"/>
                <a:gd name="connsiteY7" fmla="*/ 90225 h 212741"/>
                <a:gd name="connsiteX8" fmla="*/ 35056 w 139276"/>
                <a:gd name="connsiteY8" fmla="*/ 90225 h 212741"/>
                <a:gd name="connsiteX9" fmla="*/ 35056 w 139276"/>
                <a:gd name="connsiteY9" fmla="*/ 31341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276" h="212741">
                  <a:moveTo>
                    <a:pt x="139277" y="31341"/>
                  </a:moveTo>
                  <a:lnTo>
                    <a:pt x="139277" y="0"/>
                  </a:lnTo>
                  <a:lnTo>
                    <a:pt x="0" y="0"/>
                  </a:lnTo>
                  <a:lnTo>
                    <a:pt x="0" y="212742"/>
                  </a:lnTo>
                  <a:lnTo>
                    <a:pt x="35056" y="212742"/>
                  </a:lnTo>
                  <a:lnTo>
                    <a:pt x="35056" y="120617"/>
                  </a:lnTo>
                  <a:lnTo>
                    <a:pt x="126012" y="120617"/>
                  </a:lnTo>
                  <a:lnTo>
                    <a:pt x="126012" y="90225"/>
                  </a:lnTo>
                  <a:lnTo>
                    <a:pt x="35056" y="90225"/>
                  </a:lnTo>
                  <a:lnTo>
                    <a:pt x="35056" y="31341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E2060D6-E5B1-E292-7814-3C795B8122A6}"/>
                </a:ext>
              </a:extLst>
            </p:cNvPr>
            <p:cNvSpPr/>
            <p:nvPr userDrawn="1"/>
          </p:nvSpPr>
          <p:spPr>
            <a:xfrm>
              <a:off x="6142444" y="4301814"/>
              <a:ext cx="836610" cy="223187"/>
            </a:xfrm>
            <a:custGeom>
              <a:avLst/>
              <a:gdLst>
                <a:gd name="connsiteX0" fmla="*/ 71060 w 836607"/>
                <a:gd name="connsiteY0" fmla="*/ 5698 h 223188"/>
                <a:gd name="connsiteX1" fmla="*/ 0 w 836607"/>
                <a:gd name="connsiteY1" fmla="*/ 218440 h 223188"/>
                <a:gd name="connsiteX2" fmla="*/ 42636 w 836607"/>
                <a:gd name="connsiteY2" fmla="*/ 218440 h 223188"/>
                <a:gd name="connsiteX3" fmla="*/ 54953 w 836607"/>
                <a:gd name="connsiteY3" fmla="*/ 176652 h 223188"/>
                <a:gd name="connsiteX4" fmla="*/ 134539 w 836607"/>
                <a:gd name="connsiteY4" fmla="*/ 176652 h 223188"/>
                <a:gd name="connsiteX5" fmla="*/ 146856 w 836607"/>
                <a:gd name="connsiteY5" fmla="*/ 218440 h 223188"/>
                <a:gd name="connsiteX6" fmla="*/ 189492 w 836607"/>
                <a:gd name="connsiteY6" fmla="*/ 218440 h 223188"/>
                <a:gd name="connsiteX7" fmla="*/ 117485 w 836607"/>
                <a:gd name="connsiteY7" fmla="*/ 5698 h 223188"/>
                <a:gd name="connsiteX8" fmla="*/ 71060 w 836607"/>
                <a:gd name="connsiteY8" fmla="*/ 5698 h 223188"/>
                <a:gd name="connsiteX9" fmla="*/ 64427 w 836607"/>
                <a:gd name="connsiteY9" fmla="*/ 142461 h 223188"/>
                <a:gd name="connsiteX10" fmla="*/ 93799 w 836607"/>
                <a:gd name="connsiteY10" fmla="*/ 44638 h 223188"/>
                <a:gd name="connsiteX11" fmla="*/ 123170 w 836607"/>
                <a:gd name="connsiteY11" fmla="*/ 142461 h 223188"/>
                <a:gd name="connsiteX12" fmla="*/ 64427 w 836607"/>
                <a:gd name="connsiteY12" fmla="*/ 142461 h 223188"/>
                <a:gd name="connsiteX13" fmla="*/ 175280 w 836607"/>
                <a:gd name="connsiteY13" fmla="*/ 41789 h 223188"/>
                <a:gd name="connsiteX14" fmla="*/ 232128 w 836607"/>
                <a:gd name="connsiteY14" fmla="*/ 41789 h 223188"/>
                <a:gd name="connsiteX15" fmla="*/ 232128 w 836607"/>
                <a:gd name="connsiteY15" fmla="*/ 218440 h 223188"/>
                <a:gd name="connsiteX16" fmla="*/ 271921 w 836607"/>
                <a:gd name="connsiteY16" fmla="*/ 218440 h 223188"/>
                <a:gd name="connsiteX17" fmla="*/ 271921 w 836607"/>
                <a:gd name="connsiteY17" fmla="*/ 41789 h 223188"/>
                <a:gd name="connsiteX18" fmla="*/ 330664 w 836607"/>
                <a:gd name="connsiteY18" fmla="*/ 41789 h 223188"/>
                <a:gd name="connsiteX19" fmla="*/ 330664 w 836607"/>
                <a:gd name="connsiteY19" fmla="*/ 5698 h 223188"/>
                <a:gd name="connsiteX20" fmla="*/ 175280 w 836607"/>
                <a:gd name="connsiteY20" fmla="*/ 5698 h 223188"/>
                <a:gd name="connsiteX21" fmla="*/ 175280 w 836607"/>
                <a:gd name="connsiteY21" fmla="*/ 41789 h 223188"/>
                <a:gd name="connsiteX22" fmla="*/ 357193 w 836607"/>
                <a:gd name="connsiteY22" fmla="*/ 218440 h 223188"/>
                <a:gd name="connsiteX23" fmla="*/ 396038 w 836607"/>
                <a:gd name="connsiteY23" fmla="*/ 218440 h 223188"/>
                <a:gd name="connsiteX24" fmla="*/ 396038 w 836607"/>
                <a:gd name="connsiteY24" fmla="*/ 5698 h 223188"/>
                <a:gd name="connsiteX25" fmla="*/ 357193 w 836607"/>
                <a:gd name="connsiteY25" fmla="*/ 5698 h 223188"/>
                <a:gd name="connsiteX26" fmla="*/ 357193 w 836607"/>
                <a:gd name="connsiteY26" fmla="*/ 218440 h 223188"/>
                <a:gd name="connsiteX27" fmla="*/ 798709 w 836607"/>
                <a:gd name="connsiteY27" fmla="*/ 5698 h 223188"/>
                <a:gd name="connsiteX28" fmla="*/ 803446 w 836607"/>
                <a:gd name="connsiteY28" fmla="*/ 155757 h 223188"/>
                <a:gd name="connsiteX29" fmla="*/ 709648 w 836607"/>
                <a:gd name="connsiteY29" fmla="*/ 5698 h 223188"/>
                <a:gd name="connsiteX30" fmla="*/ 673644 w 836607"/>
                <a:gd name="connsiteY30" fmla="*/ 5698 h 223188"/>
                <a:gd name="connsiteX31" fmla="*/ 673644 w 836607"/>
                <a:gd name="connsiteY31" fmla="*/ 218440 h 223188"/>
                <a:gd name="connsiteX32" fmla="*/ 712490 w 836607"/>
                <a:gd name="connsiteY32" fmla="*/ 218440 h 223188"/>
                <a:gd name="connsiteX33" fmla="*/ 709648 w 836607"/>
                <a:gd name="connsiteY33" fmla="*/ 69331 h 223188"/>
                <a:gd name="connsiteX34" fmla="*/ 802499 w 836607"/>
                <a:gd name="connsiteY34" fmla="*/ 218440 h 223188"/>
                <a:gd name="connsiteX35" fmla="*/ 836607 w 836607"/>
                <a:gd name="connsiteY35" fmla="*/ 218440 h 223188"/>
                <a:gd name="connsiteX36" fmla="*/ 836607 w 836607"/>
                <a:gd name="connsiteY36" fmla="*/ 5698 h 223188"/>
                <a:gd name="connsiteX37" fmla="*/ 798709 w 836607"/>
                <a:gd name="connsiteY37" fmla="*/ 5698 h 223188"/>
                <a:gd name="connsiteX38" fmla="*/ 535315 w 836607"/>
                <a:gd name="connsiteY38" fmla="*/ 0 h 223188"/>
                <a:gd name="connsiteX39" fmla="*/ 433937 w 836607"/>
                <a:gd name="connsiteY39" fmla="*/ 112069 h 223188"/>
                <a:gd name="connsiteX40" fmla="*/ 462361 w 836607"/>
                <a:gd name="connsiteY40" fmla="*/ 190898 h 223188"/>
                <a:gd name="connsiteX41" fmla="*/ 535315 w 836607"/>
                <a:gd name="connsiteY41" fmla="*/ 223189 h 223188"/>
                <a:gd name="connsiteX42" fmla="*/ 637641 w 836607"/>
                <a:gd name="connsiteY42" fmla="*/ 111120 h 223188"/>
                <a:gd name="connsiteX43" fmla="*/ 535315 w 836607"/>
                <a:gd name="connsiteY43" fmla="*/ 0 h 223188"/>
                <a:gd name="connsiteX44" fmla="*/ 536263 w 836607"/>
                <a:gd name="connsiteY44" fmla="*/ 187099 h 223188"/>
                <a:gd name="connsiteX45" fmla="*/ 474678 w 836607"/>
                <a:gd name="connsiteY45" fmla="*/ 110170 h 223188"/>
                <a:gd name="connsiteX46" fmla="*/ 535315 w 836607"/>
                <a:gd name="connsiteY46" fmla="*/ 36090 h 223188"/>
                <a:gd name="connsiteX47" fmla="*/ 597847 w 836607"/>
                <a:gd name="connsiteY47" fmla="*/ 115868 h 223188"/>
                <a:gd name="connsiteX48" fmla="*/ 536263 w 836607"/>
                <a:gd name="connsiteY48" fmla="*/ 18709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36607" h="223188">
                  <a:moveTo>
                    <a:pt x="71060" y="5698"/>
                  </a:moveTo>
                  <a:lnTo>
                    <a:pt x="0" y="218440"/>
                  </a:lnTo>
                  <a:lnTo>
                    <a:pt x="42636" y="218440"/>
                  </a:lnTo>
                  <a:lnTo>
                    <a:pt x="54953" y="176652"/>
                  </a:lnTo>
                  <a:lnTo>
                    <a:pt x="134539" y="176652"/>
                  </a:lnTo>
                  <a:lnTo>
                    <a:pt x="146856" y="218440"/>
                  </a:lnTo>
                  <a:lnTo>
                    <a:pt x="189492" y="218440"/>
                  </a:lnTo>
                  <a:lnTo>
                    <a:pt x="117485" y="5698"/>
                  </a:lnTo>
                  <a:lnTo>
                    <a:pt x="71060" y="5698"/>
                  </a:lnTo>
                  <a:close/>
                  <a:moveTo>
                    <a:pt x="64427" y="142461"/>
                  </a:moveTo>
                  <a:lnTo>
                    <a:pt x="93799" y="44638"/>
                  </a:lnTo>
                  <a:lnTo>
                    <a:pt x="123170" y="142461"/>
                  </a:lnTo>
                  <a:lnTo>
                    <a:pt x="64427" y="142461"/>
                  </a:lnTo>
                  <a:close/>
                  <a:moveTo>
                    <a:pt x="175280" y="41789"/>
                  </a:moveTo>
                  <a:lnTo>
                    <a:pt x="232128" y="41789"/>
                  </a:lnTo>
                  <a:lnTo>
                    <a:pt x="232128" y="218440"/>
                  </a:lnTo>
                  <a:lnTo>
                    <a:pt x="271921" y="218440"/>
                  </a:lnTo>
                  <a:lnTo>
                    <a:pt x="271921" y="41789"/>
                  </a:lnTo>
                  <a:lnTo>
                    <a:pt x="330664" y="41789"/>
                  </a:lnTo>
                  <a:lnTo>
                    <a:pt x="330664" y="5698"/>
                  </a:lnTo>
                  <a:lnTo>
                    <a:pt x="175280" y="5698"/>
                  </a:lnTo>
                  <a:lnTo>
                    <a:pt x="175280" y="41789"/>
                  </a:lnTo>
                  <a:close/>
                  <a:moveTo>
                    <a:pt x="357193" y="218440"/>
                  </a:moveTo>
                  <a:lnTo>
                    <a:pt x="396038" y="218440"/>
                  </a:lnTo>
                  <a:lnTo>
                    <a:pt x="396038" y="5698"/>
                  </a:lnTo>
                  <a:lnTo>
                    <a:pt x="357193" y="5698"/>
                  </a:lnTo>
                  <a:lnTo>
                    <a:pt x="357193" y="218440"/>
                  </a:lnTo>
                  <a:close/>
                  <a:moveTo>
                    <a:pt x="798709" y="5698"/>
                  </a:moveTo>
                  <a:lnTo>
                    <a:pt x="803446" y="155757"/>
                  </a:lnTo>
                  <a:lnTo>
                    <a:pt x="709648" y="5698"/>
                  </a:lnTo>
                  <a:lnTo>
                    <a:pt x="673644" y="5698"/>
                  </a:lnTo>
                  <a:lnTo>
                    <a:pt x="673644" y="218440"/>
                  </a:lnTo>
                  <a:lnTo>
                    <a:pt x="712490" y="218440"/>
                  </a:lnTo>
                  <a:lnTo>
                    <a:pt x="709648" y="69331"/>
                  </a:lnTo>
                  <a:lnTo>
                    <a:pt x="802499" y="218440"/>
                  </a:lnTo>
                  <a:lnTo>
                    <a:pt x="836607" y="218440"/>
                  </a:lnTo>
                  <a:lnTo>
                    <a:pt x="836607" y="5698"/>
                  </a:lnTo>
                  <a:lnTo>
                    <a:pt x="798709" y="5698"/>
                  </a:lnTo>
                  <a:close/>
                  <a:moveTo>
                    <a:pt x="535315" y="0"/>
                  </a:moveTo>
                  <a:cubicBezTo>
                    <a:pt x="477520" y="0"/>
                    <a:pt x="433937" y="46537"/>
                    <a:pt x="433937" y="112069"/>
                  </a:cubicBezTo>
                  <a:cubicBezTo>
                    <a:pt x="433937" y="138662"/>
                    <a:pt x="441517" y="166204"/>
                    <a:pt x="462361" y="190898"/>
                  </a:cubicBezTo>
                  <a:cubicBezTo>
                    <a:pt x="484152" y="215591"/>
                    <a:pt x="508786" y="223189"/>
                    <a:pt x="535315" y="223189"/>
                  </a:cubicBezTo>
                  <a:cubicBezTo>
                    <a:pt x="600690" y="223189"/>
                    <a:pt x="637641" y="171903"/>
                    <a:pt x="637641" y="111120"/>
                  </a:cubicBezTo>
                  <a:cubicBezTo>
                    <a:pt x="636693" y="38939"/>
                    <a:pt x="587425" y="0"/>
                    <a:pt x="535315" y="0"/>
                  </a:cubicBezTo>
                  <a:moveTo>
                    <a:pt x="536263" y="187099"/>
                  </a:moveTo>
                  <a:cubicBezTo>
                    <a:pt x="501207" y="187099"/>
                    <a:pt x="474678" y="158607"/>
                    <a:pt x="474678" y="110170"/>
                  </a:cubicBezTo>
                  <a:cubicBezTo>
                    <a:pt x="474678" y="65532"/>
                    <a:pt x="499312" y="36090"/>
                    <a:pt x="535315" y="36090"/>
                  </a:cubicBezTo>
                  <a:cubicBezTo>
                    <a:pt x="577003" y="36090"/>
                    <a:pt x="598795" y="74080"/>
                    <a:pt x="597847" y="115868"/>
                  </a:cubicBezTo>
                  <a:cubicBezTo>
                    <a:pt x="595953" y="168104"/>
                    <a:pt x="562791" y="187099"/>
                    <a:pt x="536263" y="18709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60D3E5E-5537-6AE3-D449-A5CBB72B9F76}"/>
                </a:ext>
              </a:extLst>
            </p:cNvPr>
            <p:cNvSpPr/>
            <p:nvPr userDrawn="1"/>
          </p:nvSpPr>
          <p:spPr>
            <a:xfrm>
              <a:off x="5769147" y="4307511"/>
              <a:ext cx="163910" cy="211791"/>
            </a:xfrm>
            <a:custGeom>
              <a:avLst/>
              <a:gdLst>
                <a:gd name="connsiteX0" fmla="*/ 125065 w 163910"/>
                <a:gd name="connsiteY0" fmla="*/ 0 h 211791"/>
                <a:gd name="connsiteX1" fmla="*/ 129802 w 163910"/>
                <a:gd name="connsiteY1" fmla="*/ 150059 h 211791"/>
                <a:gd name="connsiteX2" fmla="*/ 36003 w 163910"/>
                <a:gd name="connsiteY2" fmla="*/ 0 h 211791"/>
                <a:gd name="connsiteX3" fmla="*/ 0 w 163910"/>
                <a:gd name="connsiteY3" fmla="*/ 0 h 211791"/>
                <a:gd name="connsiteX4" fmla="*/ 0 w 163910"/>
                <a:gd name="connsiteY4" fmla="*/ 211792 h 211791"/>
                <a:gd name="connsiteX5" fmla="*/ 38846 w 163910"/>
                <a:gd name="connsiteY5" fmla="*/ 211792 h 211791"/>
                <a:gd name="connsiteX6" fmla="*/ 36003 w 163910"/>
                <a:gd name="connsiteY6" fmla="*/ 63632 h 211791"/>
                <a:gd name="connsiteX7" fmla="*/ 128855 w 163910"/>
                <a:gd name="connsiteY7" fmla="*/ 211792 h 211791"/>
                <a:gd name="connsiteX8" fmla="*/ 163911 w 163910"/>
                <a:gd name="connsiteY8" fmla="*/ 211792 h 211791"/>
                <a:gd name="connsiteX9" fmla="*/ 163911 w 163910"/>
                <a:gd name="connsiteY9" fmla="*/ 0 h 2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910" h="211791">
                  <a:moveTo>
                    <a:pt x="125065" y="0"/>
                  </a:moveTo>
                  <a:lnTo>
                    <a:pt x="129802" y="150059"/>
                  </a:lnTo>
                  <a:lnTo>
                    <a:pt x="36003" y="0"/>
                  </a:lnTo>
                  <a:lnTo>
                    <a:pt x="0" y="0"/>
                  </a:lnTo>
                  <a:lnTo>
                    <a:pt x="0" y="211792"/>
                  </a:lnTo>
                  <a:lnTo>
                    <a:pt x="38846" y="211792"/>
                  </a:lnTo>
                  <a:lnTo>
                    <a:pt x="36003" y="63632"/>
                  </a:lnTo>
                  <a:lnTo>
                    <a:pt x="128855" y="211792"/>
                  </a:lnTo>
                  <a:lnTo>
                    <a:pt x="163911" y="211792"/>
                  </a:lnTo>
                  <a:lnTo>
                    <a:pt x="163911" y="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9A5B308-CB32-306D-6C06-4979E7993555}"/>
                </a:ext>
              </a:extLst>
            </p:cNvPr>
            <p:cNvSpPr/>
            <p:nvPr userDrawn="1"/>
          </p:nvSpPr>
          <p:spPr>
            <a:xfrm>
              <a:off x="5572066" y="4307511"/>
              <a:ext cx="169595" cy="215590"/>
            </a:xfrm>
            <a:custGeom>
              <a:avLst/>
              <a:gdLst>
                <a:gd name="connsiteX0" fmla="*/ 164858 w 169595"/>
                <a:gd name="connsiteY0" fmla="*/ 167154 h 215590"/>
                <a:gd name="connsiteX1" fmla="*/ 82429 w 169595"/>
                <a:gd name="connsiteY1" fmla="*/ 215591 h 215590"/>
                <a:gd name="connsiteX2" fmla="*/ 16107 w 169595"/>
                <a:gd name="connsiteY2" fmla="*/ 190898 h 215590"/>
                <a:gd name="connsiteX3" fmla="*/ 2842 w 169595"/>
                <a:gd name="connsiteY3" fmla="*/ 168104 h 215590"/>
                <a:gd name="connsiteX4" fmla="*/ 0 w 169595"/>
                <a:gd name="connsiteY4" fmla="*/ 125366 h 215590"/>
                <a:gd name="connsiteX5" fmla="*/ 0 w 169595"/>
                <a:gd name="connsiteY5" fmla="*/ 0 h 215590"/>
                <a:gd name="connsiteX6" fmla="*/ 39793 w 169595"/>
                <a:gd name="connsiteY6" fmla="*/ 0 h 215590"/>
                <a:gd name="connsiteX7" fmla="*/ 39793 w 169595"/>
                <a:gd name="connsiteY7" fmla="*/ 129165 h 215590"/>
                <a:gd name="connsiteX8" fmla="*/ 41688 w 169595"/>
                <a:gd name="connsiteY8" fmla="*/ 152908 h 215590"/>
                <a:gd name="connsiteX9" fmla="*/ 85271 w 169595"/>
                <a:gd name="connsiteY9" fmla="*/ 177601 h 215590"/>
                <a:gd name="connsiteX10" fmla="*/ 127907 w 169595"/>
                <a:gd name="connsiteY10" fmla="*/ 153858 h 215590"/>
                <a:gd name="connsiteX11" fmla="*/ 130750 w 169595"/>
                <a:gd name="connsiteY11" fmla="*/ 127265 h 215590"/>
                <a:gd name="connsiteX12" fmla="*/ 130750 w 169595"/>
                <a:gd name="connsiteY12" fmla="*/ 0 h 215590"/>
                <a:gd name="connsiteX13" fmla="*/ 169595 w 169595"/>
                <a:gd name="connsiteY13" fmla="*/ 0 h 215590"/>
                <a:gd name="connsiteX14" fmla="*/ 169595 w 169595"/>
                <a:gd name="connsiteY14" fmla="*/ 121567 h 215590"/>
                <a:gd name="connsiteX15" fmla="*/ 164858 w 169595"/>
                <a:gd name="connsiteY15" fmla="*/ 167154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595" h="215590">
                  <a:moveTo>
                    <a:pt x="164858" y="167154"/>
                  </a:moveTo>
                  <a:cubicBezTo>
                    <a:pt x="158226" y="188048"/>
                    <a:pt x="133592" y="215591"/>
                    <a:pt x="82429" y="215591"/>
                  </a:cubicBezTo>
                  <a:cubicBezTo>
                    <a:pt x="57795" y="215591"/>
                    <a:pt x="33161" y="209892"/>
                    <a:pt x="16107" y="190898"/>
                  </a:cubicBezTo>
                  <a:cubicBezTo>
                    <a:pt x="13264" y="188048"/>
                    <a:pt x="6632" y="179501"/>
                    <a:pt x="2842" y="168104"/>
                  </a:cubicBezTo>
                  <a:cubicBezTo>
                    <a:pt x="0" y="157657"/>
                    <a:pt x="0" y="147210"/>
                    <a:pt x="0" y="125366"/>
                  </a:cubicBezTo>
                  <a:lnTo>
                    <a:pt x="0" y="0"/>
                  </a:lnTo>
                  <a:lnTo>
                    <a:pt x="39793" y="0"/>
                  </a:lnTo>
                  <a:lnTo>
                    <a:pt x="39793" y="129165"/>
                  </a:lnTo>
                  <a:cubicBezTo>
                    <a:pt x="39793" y="141511"/>
                    <a:pt x="39793" y="146260"/>
                    <a:pt x="41688" y="152908"/>
                  </a:cubicBezTo>
                  <a:cubicBezTo>
                    <a:pt x="45478" y="165255"/>
                    <a:pt x="56848" y="177601"/>
                    <a:pt x="85271" y="177601"/>
                  </a:cubicBezTo>
                  <a:cubicBezTo>
                    <a:pt x="90009" y="177601"/>
                    <a:pt x="119380" y="177601"/>
                    <a:pt x="127907" y="153858"/>
                  </a:cubicBezTo>
                  <a:cubicBezTo>
                    <a:pt x="130750" y="147210"/>
                    <a:pt x="130750" y="141511"/>
                    <a:pt x="130750" y="127265"/>
                  </a:cubicBezTo>
                  <a:lnTo>
                    <a:pt x="130750" y="0"/>
                  </a:lnTo>
                  <a:lnTo>
                    <a:pt x="169595" y="0"/>
                  </a:lnTo>
                  <a:lnTo>
                    <a:pt x="169595" y="121567"/>
                  </a:lnTo>
                  <a:cubicBezTo>
                    <a:pt x="167700" y="145310"/>
                    <a:pt x="168648" y="155757"/>
                    <a:pt x="164858" y="167154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059C0AA-885D-C19F-9B2B-309010D9DDEB}"/>
                </a:ext>
              </a:extLst>
            </p:cNvPr>
            <p:cNvSpPr/>
            <p:nvPr userDrawn="1"/>
          </p:nvSpPr>
          <p:spPr>
            <a:xfrm>
              <a:off x="5345612" y="4300861"/>
              <a:ext cx="203702" cy="223187"/>
            </a:xfrm>
            <a:custGeom>
              <a:avLst/>
              <a:gdLst>
                <a:gd name="connsiteX0" fmla="*/ 101378 w 203703"/>
                <a:gd name="connsiteY0" fmla="*/ 0 h 223188"/>
                <a:gd name="connsiteX1" fmla="*/ 0 w 203703"/>
                <a:gd name="connsiteY1" fmla="*/ 112069 h 223188"/>
                <a:gd name="connsiteX2" fmla="*/ 28424 w 203703"/>
                <a:gd name="connsiteY2" fmla="*/ 190897 h 223188"/>
                <a:gd name="connsiteX3" fmla="*/ 101378 w 203703"/>
                <a:gd name="connsiteY3" fmla="*/ 223189 h 223188"/>
                <a:gd name="connsiteX4" fmla="*/ 203704 w 203703"/>
                <a:gd name="connsiteY4" fmla="*/ 111119 h 223188"/>
                <a:gd name="connsiteX5" fmla="*/ 101378 w 203703"/>
                <a:gd name="connsiteY5" fmla="*/ 0 h 223188"/>
                <a:gd name="connsiteX6" fmla="*/ 102326 w 203703"/>
                <a:gd name="connsiteY6" fmla="*/ 186149 h 223188"/>
                <a:gd name="connsiteX7" fmla="*/ 40741 w 203703"/>
                <a:gd name="connsiteY7" fmla="*/ 109220 h 223188"/>
                <a:gd name="connsiteX8" fmla="*/ 101378 w 203703"/>
                <a:gd name="connsiteY8" fmla="*/ 35140 h 223188"/>
                <a:gd name="connsiteX9" fmla="*/ 163911 w 203703"/>
                <a:gd name="connsiteY9" fmla="*/ 114918 h 223188"/>
                <a:gd name="connsiteX10" fmla="*/ 102326 w 203703"/>
                <a:gd name="connsiteY10" fmla="*/ 18614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703" h="223188">
                  <a:moveTo>
                    <a:pt x="101378" y="0"/>
                  </a:moveTo>
                  <a:cubicBezTo>
                    <a:pt x="43583" y="0"/>
                    <a:pt x="0" y="46537"/>
                    <a:pt x="0" y="112069"/>
                  </a:cubicBezTo>
                  <a:cubicBezTo>
                    <a:pt x="0" y="138662"/>
                    <a:pt x="7580" y="166204"/>
                    <a:pt x="28424" y="190897"/>
                  </a:cubicBezTo>
                  <a:cubicBezTo>
                    <a:pt x="50215" y="215591"/>
                    <a:pt x="74849" y="223189"/>
                    <a:pt x="101378" y="223189"/>
                  </a:cubicBezTo>
                  <a:cubicBezTo>
                    <a:pt x="166753" y="223189"/>
                    <a:pt x="203704" y="171903"/>
                    <a:pt x="203704" y="111119"/>
                  </a:cubicBezTo>
                  <a:cubicBezTo>
                    <a:pt x="202757" y="38939"/>
                    <a:pt x="153489" y="0"/>
                    <a:pt x="101378" y="0"/>
                  </a:cubicBezTo>
                  <a:moveTo>
                    <a:pt x="102326" y="186149"/>
                  </a:moveTo>
                  <a:cubicBezTo>
                    <a:pt x="67270" y="186149"/>
                    <a:pt x="40741" y="157657"/>
                    <a:pt x="40741" y="109220"/>
                  </a:cubicBezTo>
                  <a:cubicBezTo>
                    <a:pt x="40741" y="64582"/>
                    <a:pt x="65375" y="35140"/>
                    <a:pt x="101378" y="35140"/>
                  </a:cubicBezTo>
                  <a:cubicBezTo>
                    <a:pt x="143067" y="35140"/>
                    <a:pt x="164858" y="73130"/>
                    <a:pt x="163911" y="114918"/>
                  </a:cubicBezTo>
                  <a:cubicBezTo>
                    <a:pt x="162016" y="167154"/>
                    <a:pt x="128855" y="186149"/>
                    <a:pt x="102326" y="18614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F8E1306-2AD1-627D-FB20-2DB5964DDA74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187848" y="1294959"/>
            <a:ext cx="5211646" cy="2461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accent3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847A601-33DD-0ABC-A95F-D9D1A3C12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7197" y="1704233"/>
            <a:ext cx="2881312" cy="482293"/>
          </a:xfrm>
          <a:prstGeom prst="roundRect">
            <a:avLst>
              <a:gd name="adj" fmla="val 7035"/>
            </a:avLst>
          </a:prstGeom>
          <a:solidFill>
            <a:schemeClr val="accent3"/>
          </a:solidFill>
        </p:spPr>
        <p:txBody>
          <a:bodyPr lIns="108000" tIns="108000" rIns="108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5pPr>
          </a:lstStyle>
          <a:p>
            <a:pPr lvl="0"/>
            <a:r>
              <a:rPr lang="en-GB"/>
              <a:t>'Edit quote here.'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384B2A9-E542-3A96-203F-54DA24E0F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7198" y="3681392"/>
            <a:ext cx="2881093" cy="215444"/>
          </a:xfrm>
          <a:prstGeom prst="rect">
            <a:avLst/>
          </a:prstGeom>
        </p:spPr>
        <p:txBody>
          <a:bodyPr lIns="144000" tIns="0" rIns="10800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5pPr>
          </a:lstStyle>
          <a:p>
            <a:pPr lvl="0"/>
            <a:r>
              <a:rPr lang="en-GB"/>
              <a:t>Edit name and Surname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98356435-11BA-38B5-F442-F08C5E01B7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5603692"/>
            <a:ext cx="1603171" cy="2154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55EE434-C08B-1D94-CBC8-434B8C6DF4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79094" y="5603692"/>
            <a:ext cx="2196658" cy="2154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2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DF8904-5DA5-ECCB-D3F2-75C4F10A89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136694"/>
            <a:ext cx="3875753" cy="215487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B11B7-9911-B5B7-E284-AAAC7F4C85B0}"/>
              </a:ext>
            </a:extLst>
          </p:cNvPr>
          <p:cNvSpPr/>
          <p:nvPr userDrawn="1"/>
        </p:nvSpPr>
        <p:spPr>
          <a:xfrm>
            <a:off x="9654982" y="11115"/>
            <a:ext cx="2537019" cy="6846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7849" y="353134"/>
            <a:ext cx="5508000" cy="72713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87849" y="888746"/>
            <a:ext cx="5508000" cy="4062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sz="2000">
                <a:solidFill>
                  <a:schemeClr val="accent1"/>
                </a:solidFill>
                <a:latin typeface="Exo 2" panose="00000500000000000000" pitchFamily="50" charset="0"/>
              </a:defRPr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Cooperative: Location, Country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F1A20AF-55D9-450D-80FA-22DF0FFD625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87845" y="1751333"/>
            <a:ext cx="4674416" cy="369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Lorem ipsum dolor sit amet, consectetur adipiscing elit. Vivamus in neque a lorem tristique tempus ac sed turpis.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7F58DEB-D37B-0012-EEBC-380230B9F01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87845" y="2622286"/>
            <a:ext cx="4674417" cy="3708924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b="0" i="0">
                <a:solidFill>
                  <a:schemeClr val="tx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Cras ultrices fringilla sapien et semper. </a:t>
            </a:r>
            <a:r>
              <a:rPr lang="en-GB" err="1"/>
              <a:t>Phasellus</a:t>
            </a:r>
            <a:r>
              <a:rPr lang="en-GB"/>
              <a:t> porta ex non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, at tempus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in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, </a:t>
            </a:r>
            <a:r>
              <a:rPr lang="en-GB" err="1"/>
              <a:t>tortor</a:t>
            </a:r>
            <a:r>
              <a:rPr lang="en-GB"/>
              <a:t> elit tempus </a:t>
            </a:r>
            <a:r>
              <a:rPr lang="en-GB" err="1"/>
              <a:t>orci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ex at neque. Proin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ultrices id,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ex. Ut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magna,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Cras </a:t>
            </a:r>
            <a:r>
              <a:rPr lang="en-GB" err="1"/>
              <a:t>dignissim</a:t>
            </a:r>
            <a:r>
              <a:rPr lang="en-GB"/>
              <a:t> porta mi. Donec </a:t>
            </a:r>
            <a:r>
              <a:rPr lang="en-GB" err="1"/>
              <a:t>sagittis</a:t>
            </a:r>
            <a:r>
              <a:rPr lang="en-GB"/>
              <a:t> a dolor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.</a:t>
            </a:r>
          </a:p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 vitae ante a </a:t>
            </a:r>
            <a:r>
              <a:rPr lang="en-GB" err="1"/>
              <a:t>suscipit</a:t>
            </a:r>
            <a:r>
              <a:rPr lang="en-GB"/>
              <a:t>. Nam </a:t>
            </a:r>
            <a:r>
              <a:rPr lang="en-GB" err="1"/>
              <a:t>tincidunt</a:t>
            </a:r>
            <a:r>
              <a:rPr lang="en-GB"/>
              <a:t>, </a:t>
            </a:r>
            <a:r>
              <a:rPr lang="en-GB" err="1"/>
              <a:t>arcu</a:t>
            </a:r>
            <a:r>
              <a:rPr lang="en-GB"/>
              <a:t> non </a:t>
            </a:r>
            <a:r>
              <a:rPr lang="en-GB" err="1"/>
              <a:t>tempor</a:t>
            </a:r>
            <a:r>
              <a:rPr lang="en-GB"/>
              <a:t> pulvinar, </a:t>
            </a:r>
            <a:r>
              <a:rPr lang="en-GB" err="1"/>
              <a:t>leo</a:t>
            </a:r>
            <a:r>
              <a:rPr lang="en-GB"/>
              <a:t> sapien fermentum nisi, et consectetur ipsum eros vitae </a:t>
            </a:r>
            <a:r>
              <a:rPr lang="en-GB" err="1"/>
              <a:t>orci</a:t>
            </a:r>
            <a:r>
              <a:rPr lang="en-GB"/>
              <a:t>. Duis </a:t>
            </a:r>
            <a:r>
              <a:rPr lang="en-GB" err="1"/>
              <a:t>interdum</a:t>
            </a:r>
            <a:r>
              <a:rPr lang="en-GB"/>
              <a:t> lorem ac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Nam </a:t>
            </a:r>
            <a:r>
              <a:rPr lang="en-GB" err="1"/>
              <a:t>posuere</a:t>
            </a:r>
            <a:r>
              <a:rPr lang="en-GB"/>
              <a:t> cursus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dapibus</a:t>
            </a:r>
            <a:r>
              <a:rPr lang="en-GB"/>
              <a:t> dolor porta </a:t>
            </a:r>
            <a:r>
              <a:rPr lang="en-GB" err="1"/>
              <a:t>ut.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 Aenean sed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. Proin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non cursus dui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Donec id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ac, pulvinar </a:t>
            </a:r>
            <a:r>
              <a:rPr lang="en-GB" err="1"/>
              <a:t>tellus</a:t>
            </a:r>
            <a:r>
              <a:rPr lang="en-GB"/>
              <a:t>.</a:t>
            </a:r>
          </a:p>
          <a:p>
            <a:pPr lvl="0"/>
            <a:r>
              <a:rPr lang="en-GB" err="1"/>
              <a:t>Aliquam</a:t>
            </a:r>
            <a:r>
              <a:rPr lang="en-GB"/>
              <a:t> ultrices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, id fringilla </a:t>
            </a:r>
            <a:r>
              <a:rPr lang="en-GB" err="1"/>
              <a:t>velit</a:t>
            </a:r>
            <a:r>
              <a:rPr lang="en-GB"/>
              <a:t> ultrices et. Donec </a:t>
            </a:r>
            <a:r>
              <a:rPr lang="en-GB" err="1"/>
              <a:t>condimentum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ligula, vitae tempus neque libero ac dolor.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cursus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id, gravida </a:t>
            </a:r>
            <a:r>
              <a:rPr lang="en-GB" err="1"/>
              <a:t>interdum</a:t>
            </a:r>
            <a:r>
              <a:rPr lang="en-GB"/>
              <a:t> libero.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gravida ligula cursus non. Integer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ac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cursus </a:t>
            </a:r>
            <a:r>
              <a:rPr lang="en-GB" err="1"/>
              <a:t>vel</a:t>
            </a:r>
            <a:r>
              <a:rPr lang="en-GB"/>
              <a:t> sed </a:t>
            </a:r>
            <a:r>
              <a:rPr lang="en-GB" err="1"/>
              <a:t>velit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sed dolor </a:t>
            </a:r>
            <a:r>
              <a:rPr lang="en-GB" err="1"/>
              <a:t>vel</a:t>
            </a:r>
            <a:r>
              <a:rPr lang="en-GB"/>
              <a:t> dolor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ac </a:t>
            </a:r>
            <a:r>
              <a:rPr lang="en-GB" err="1"/>
              <a:t>ut</a:t>
            </a:r>
            <a:r>
              <a:rPr lang="en-GB"/>
              <a:t> ligula. </a:t>
            </a:r>
            <a:r>
              <a:rPr lang="en-GB" err="1"/>
              <a:t>Mauris</a:t>
            </a:r>
            <a:r>
              <a:rPr lang="en-GB"/>
              <a:t> sit amet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aliquet</a:t>
            </a:r>
            <a:r>
              <a:rPr lang="en-GB"/>
              <a:t> fringilla </a:t>
            </a:r>
            <a:r>
              <a:rPr lang="en-GB" err="1"/>
              <a:t>nec</a:t>
            </a:r>
            <a:r>
              <a:rPr lang="en-GB"/>
              <a:t> at dolor. Morbi </a:t>
            </a:r>
            <a:r>
              <a:rPr lang="en-GB" err="1"/>
              <a:t>dapibus</a:t>
            </a:r>
            <a:r>
              <a:rPr lang="en-GB"/>
              <a:t> libero dui. In hac </a:t>
            </a:r>
            <a:r>
              <a:rPr lang="en-GB" err="1"/>
              <a:t>habitasse</a:t>
            </a:r>
            <a:r>
              <a:rPr lang="en-GB"/>
              <a:t> </a:t>
            </a:r>
            <a:r>
              <a:rPr lang="en-GB" err="1"/>
              <a:t>platea</a:t>
            </a:r>
            <a:r>
              <a:rPr lang="en-GB"/>
              <a:t> </a:t>
            </a:r>
            <a:r>
              <a:rPr lang="en-GB" err="1"/>
              <a:t>dictumst</a:t>
            </a:r>
            <a:r>
              <a:rPr lang="en-GB"/>
              <a:t>. Nam semper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, et tempus neque </a:t>
            </a:r>
            <a:r>
              <a:rPr lang="en-GB" err="1"/>
              <a:t>dignissim</a:t>
            </a:r>
            <a:r>
              <a:rPr lang="en-GB"/>
              <a:t> in. Duis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id vestibulum. </a:t>
            </a:r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id="{C9579081-B4A4-1283-9662-A5B6A4CCFD01}"/>
              </a:ext>
            </a:extLst>
          </p:cNvPr>
          <p:cNvGrpSpPr/>
          <p:nvPr userDrawn="1"/>
        </p:nvGrpSpPr>
        <p:grpSpPr>
          <a:xfrm>
            <a:off x="11353939" y="197478"/>
            <a:ext cx="625231" cy="764426"/>
            <a:chOff x="5191189" y="2336798"/>
            <a:chExt cx="1789757" cy="218820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CBD2435-1959-B81B-B978-040EF9247AC3}"/>
                </a:ext>
              </a:extLst>
            </p:cNvPr>
            <p:cNvSpPr/>
            <p:nvPr userDrawn="1"/>
          </p:nvSpPr>
          <p:spPr>
            <a:xfrm>
              <a:off x="6705236" y="2396631"/>
              <a:ext cx="174332" cy="174753"/>
            </a:xfrm>
            <a:custGeom>
              <a:avLst/>
              <a:gdLst>
                <a:gd name="connsiteX0" fmla="*/ 87166 w 174332"/>
                <a:gd name="connsiteY0" fmla="*/ 174752 h 174752"/>
                <a:gd name="connsiteX1" fmla="*/ 0 w 174332"/>
                <a:gd name="connsiteY1" fmla="*/ 87376 h 174752"/>
                <a:gd name="connsiteX2" fmla="*/ 87166 w 174332"/>
                <a:gd name="connsiteY2" fmla="*/ 0 h 174752"/>
                <a:gd name="connsiteX3" fmla="*/ 174333 w 174332"/>
                <a:gd name="connsiteY3" fmla="*/ 87376 h 174752"/>
                <a:gd name="connsiteX4" fmla="*/ 87166 w 174332"/>
                <a:gd name="connsiteY4" fmla="*/ 174752 h 174752"/>
                <a:gd name="connsiteX5" fmla="*/ 87166 w 174332"/>
                <a:gd name="connsiteY5" fmla="*/ 11397 h 174752"/>
                <a:gd name="connsiteX6" fmla="*/ 10422 w 174332"/>
                <a:gd name="connsiteY6" fmla="*/ 88326 h 174752"/>
                <a:gd name="connsiteX7" fmla="*/ 87166 w 174332"/>
                <a:gd name="connsiteY7" fmla="*/ 165255 h 174752"/>
                <a:gd name="connsiteX8" fmla="*/ 162963 w 174332"/>
                <a:gd name="connsiteY8" fmla="*/ 88326 h 174752"/>
                <a:gd name="connsiteX9" fmla="*/ 87166 w 174332"/>
                <a:gd name="connsiteY9" fmla="*/ 11397 h 17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332" h="174752">
                  <a:moveTo>
                    <a:pt x="87166" y="174752"/>
                  </a:moveTo>
                  <a:cubicBezTo>
                    <a:pt x="38846" y="174752"/>
                    <a:pt x="0" y="135813"/>
                    <a:pt x="0" y="87376"/>
                  </a:cubicBezTo>
                  <a:cubicBezTo>
                    <a:pt x="0" y="38939"/>
                    <a:pt x="38846" y="0"/>
                    <a:pt x="87166" y="0"/>
                  </a:cubicBezTo>
                  <a:cubicBezTo>
                    <a:pt x="135487" y="0"/>
                    <a:pt x="174333" y="38939"/>
                    <a:pt x="174333" y="87376"/>
                  </a:cubicBezTo>
                  <a:cubicBezTo>
                    <a:pt x="174333" y="135813"/>
                    <a:pt x="135487" y="174752"/>
                    <a:pt x="87166" y="174752"/>
                  </a:cubicBezTo>
                  <a:moveTo>
                    <a:pt x="87166" y="11397"/>
                  </a:moveTo>
                  <a:cubicBezTo>
                    <a:pt x="45478" y="11397"/>
                    <a:pt x="10422" y="45587"/>
                    <a:pt x="10422" y="88326"/>
                  </a:cubicBezTo>
                  <a:cubicBezTo>
                    <a:pt x="10422" y="130114"/>
                    <a:pt x="44531" y="165255"/>
                    <a:pt x="87166" y="165255"/>
                  </a:cubicBezTo>
                  <a:cubicBezTo>
                    <a:pt x="128855" y="165255"/>
                    <a:pt x="162963" y="131064"/>
                    <a:pt x="162963" y="88326"/>
                  </a:cubicBezTo>
                  <a:cubicBezTo>
                    <a:pt x="162963" y="45587"/>
                    <a:pt x="128855" y="11397"/>
                    <a:pt x="87166" y="11397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900F0BD-5E1A-123C-365B-E13354F51158}"/>
                </a:ext>
              </a:extLst>
            </p:cNvPr>
            <p:cNvSpPr/>
            <p:nvPr userDrawn="1"/>
          </p:nvSpPr>
          <p:spPr>
            <a:xfrm>
              <a:off x="6753556" y="2431771"/>
              <a:ext cx="84325" cy="100673"/>
            </a:xfrm>
            <a:custGeom>
              <a:avLst/>
              <a:gdLst>
                <a:gd name="connsiteX0" fmla="*/ 0 w 84324"/>
                <a:gd name="connsiteY0" fmla="*/ 0 h 100672"/>
                <a:gd name="connsiteX1" fmla="*/ 51163 w 84324"/>
                <a:gd name="connsiteY1" fmla="*/ 0 h 100672"/>
                <a:gd name="connsiteX2" fmla="*/ 82429 w 84324"/>
                <a:gd name="connsiteY2" fmla="*/ 28492 h 100672"/>
                <a:gd name="connsiteX3" fmla="*/ 67270 w 84324"/>
                <a:gd name="connsiteY3" fmla="*/ 52236 h 100672"/>
                <a:gd name="connsiteX4" fmla="*/ 79587 w 84324"/>
                <a:gd name="connsiteY4" fmla="*/ 77879 h 100672"/>
                <a:gd name="connsiteX5" fmla="*/ 84324 w 84324"/>
                <a:gd name="connsiteY5" fmla="*/ 97823 h 100672"/>
                <a:gd name="connsiteX6" fmla="*/ 84324 w 84324"/>
                <a:gd name="connsiteY6" fmla="*/ 100672 h 100672"/>
                <a:gd name="connsiteX7" fmla="*/ 61585 w 84324"/>
                <a:gd name="connsiteY7" fmla="*/ 100672 h 100672"/>
                <a:gd name="connsiteX8" fmla="*/ 59690 w 84324"/>
                <a:gd name="connsiteY8" fmla="*/ 80728 h 100672"/>
                <a:gd name="connsiteX9" fmla="*/ 43583 w 84324"/>
                <a:gd name="connsiteY9" fmla="*/ 61733 h 100672"/>
                <a:gd name="connsiteX10" fmla="*/ 21792 w 84324"/>
                <a:gd name="connsiteY10" fmla="*/ 61733 h 100672"/>
                <a:gd name="connsiteX11" fmla="*/ 21792 w 84324"/>
                <a:gd name="connsiteY11" fmla="*/ 100672 h 100672"/>
                <a:gd name="connsiteX12" fmla="*/ 948 w 84324"/>
                <a:gd name="connsiteY12" fmla="*/ 100672 h 100672"/>
                <a:gd name="connsiteX13" fmla="*/ 948 w 84324"/>
                <a:gd name="connsiteY13" fmla="*/ 0 h 100672"/>
                <a:gd name="connsiteX14" fmla="*/ 45478 w 84324"/>
                <a:gd name="connsiteY14" fmla="*/ 44638 h 100672"/>
                <a:gd name="connsiteX15" fmla="*/ 61585 w 84324"/>
                <a:gd name="connsiteY15" fmla="*/ 31341 h 100672"/>
                <a:gd name="connsiteX16" fmla="*/ 46426 w 84324"/>
                <a:gd name="connsiteY16" fmla="*/ 18045 h 100672"/>
                <a:gd name="connsiteX17" fmla="*/ 19897 w 84324"/>
                <a:gd name="connsiteY17" fmla="*/ 18045 h 100672"/>
                <a:gd name="connsiteX18" fmla="*/ 19897 w 84324"/>
                <a:gd name="connsiteY18" fmla="*/ 44638 h 100672"/>
                <a:gd name="connsiteX19" fmla="*/ 45478 w 84324"/>
                <a:gd name="connsiteY19" fmla="*/ 44638 h 1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324" h="100672">
                  <a:moveTo>
                    <a:pt x="0" y="0"/>
                  </a:moveTo>
                  <a:lnTo>
                    <a:pt x="51163" y="0"/>
                  </a:lnTo>
                  <a:cubicBezTo>
                    <a:pt x="77692" y="0"/>
                    <a:pt x="82429" y="19945"/>
                    <a:pt x="82429" y="28492"/>
                  </a:cubicBezTo>
                  <a:cubicBezTo>
                    <a:pt x="82429" y="39889"/>
                    <a:pt x="76744" y="49386"/>
                    <a:pt x="67270" y="52236"/>
                  </a:cubicBezTo>
                  <a:cubicBezTo>
                    <a:pt x="75797" y="56035"/>
                    <a:pt x="79587" y="58884"/>
                    <a:pt x="79587" y="77879"/>
                  </a:cubicBezTo>
                  <a:cubicBezTo>
                    <a:pt x="79587" y="92125"/>
                    <a:pt x="79587" y="95924"/>
                    <a:pt x="84324" y="97823"/>
                  </a:cubicBezTo>
                  <a:lnTo>
                    <a:pt x="84324" y="100672"/>
                  </a:lnTo>
                  <a:lnTo>
                    <a:pt x="61585" y="100672"/>
                  </a:lnTo>
                  <a:cubicBezTo>
                    <a:pt x="59690" y="95924"/>
                    <a:pt x="59690" y="91175"/>
                    <a:pt x="59690" y="80728"/>
                  </a:cubicBezTo>
                  <a:cubicBezTo>
                    <a:pt x="59690" y="67431"/>
                    <a:pt x="58743" y="61733"/>
                    <a:pt x="43583" y="61733"/>
                  </a:cubicBezTo>
                  <a:lnTo>
                    <a:pt x="21792" y="61733"/>
                  </a:lnTo>
                  <a:lnTo>
                    <a:pt x="21792" y="100672"/>
                  </a:lnTo>
                  <a:lnTo>
                    <a:pt x="948" y="100672"/>
                  </a:lnTo>
                  <a:lnTo>
                    <a:pt x="948" y="0"/>
                  </a:lnTo>
                  <a:close/>
                  <a:moveTo>
                    <a:pt x="45478" y="44638"/>
                  </a:moveTo>
                  <a:cubicBezTo>
                    <a:pt x="56848" y="44638"/>
                    <a:pt x="61585" y="40839"/>
                    <a:pt x="61585" y="31341"/>
                  </a:cubicBezTo>
                  <a:cubicBezTo>
                    <a:pt x="61585" y="25643"/>
                    <a:pt x="59690" y="18045"/>
                    <a:pt x="46426" y="18045"/>
                  </a:cubicBezTo>
                  <a:lnTo>
                    <a:pt x="19897" y="18045"/>
                  </a:lnTo>
                  <a:lnTo>
                    <a:pt x="19897" y="44638"/>
                  </a:lnTo>
                  <a:lnTo>
                    <a:pt x="45478" y="44638"/>
                  </a:lnTo>
                  <a:close/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1F62FFD-E14A-05A1-00A9-3A0C7C3347F9}"/>
                </a:ext>
              </a:extLst>
            </p:cNvPr>
            <p:cNvSpPr/>
            <p:nvPr userDrawn="1"/>
          </p:nvSpPr>
          <p:spPr>
            <a:xfrm>
              <a:off x="5191189" y="2336798"/>
              <a:ext cx="1789757" cy="1938417"/>
            </a:xfrm>
            <a:custGeom>
              <a:avLst/>
              <a:gdLst>
                <a:gd name="connsiteX0" fmla="*/ 633851 w 1789752"/>
                <a:gd name="connsiteY0" fmla="*/ 1832997 h 1938417"/>
                <a:gd name="connsiteX1" fmla="*/ 634798 w 1789752"/>
                <a:gd name="connsiteY1" fmla="*/ 1832997 h 1938417"/>
                <a:gd name="connsiteX2" fmla="*/ 684066 w 1789752"/>
                <a:gd name="connsiteY2" fmla="*/ 1764615 h 1938417"/>
                <a:gd name="connsiteX3" fmla="*/ 656590 w 1789752"/>
                <a:gd name="connsiteY3" fmla="*/ 1702882 h 1938417"/>
                <a:gd name="connsiteX4" fmla="*/ 577951 w 1789752"/>
                <a:gd name="connsiteY4" fmla="*/ 1684837 h 1938417"/>
                <a:gd name="connsiteX5" fmla="*/ 498364 w 1789752"/>
                <a:gd name="connsiteY5" fmla="*/ 1684837 h 1938417"/>
                <a:gd name="connsiteX6" fmla="*/ 498364 w 1789752"/>
                <a:gd name="connsiteY6" fmla="*/ 1937468 h 1938417"/>
                <a:gd name="connsiteX7" fmla="*/ 541000 w 1789752"/>
                <a:gd name="connsiteY7" fmla="*/ 1937468 h 1938417"/>
                <a:gd name="connsiteX8" fmla="*/ 541000 w 1789752"/>
                <a:gd name="connsiteY8" fmla="*/ 1841544 h 1938417"/>
                <a:gd name="connsiteX9" fmla="*/ 588373 w 1789752"/>
                <a:gd name="connsiteY9" fmla="*/ 1841544 h 1938417"/>
                <a:gd name="connsiteX10" fmla="*/ 639536 w 1789752"/>
                <a:gd name="connsiteY10" fmla="*/ 1937468 h 1938417"/>
                <a:gd name="connsiteX11" fmla="*/ 688804 w 1789752"/>
                <a:gd name="connsiteY11" fmla="*/ 1937468 h 1938417"/>
                <a:gd name="connsiteX12" fmla="*/ 631956 w 1789752"/>
                <a:gd name="connsiteY12" fmla="*/ 1832997 h 1938417"/>
                <a:gd name="connsiteX13" fmla="*/ 633851 w 1789752"/>
                <a:gd name="connsiteY13" fmla="*/ 1832997 h 1938417"/>
                <a:gd name="connsiteX14" fmla="*/ 620587 w 1789752"/>
                <a:gd name="connsiteY14" fmla="*/ 1800706 h 1938417"/>
                <a:gd name="connsiteX15" fmla="*/ 593110 w 1789752"/>
                <a:gd name="connsiteY15" fmla="*/ 1807354 h 1938417"/>
                <a:gd name="connsiteX16" fmla="*/ 560897 w 1789752"/>
                <a:gd name="connsiteY16" fmla="*/ 1808303 h 1938417"/>
                <a:gd name="connsiteX17" fmla="*/ 541000 w 1789752"/>
                <a:gd name="connsiteY17" fmla="*/ 1808303 h 1938417"/>
                <a:gd name="connsiteX18" fmla="*/ 541000 w 1789752"/>
                <a:gd name="connsiteY18" fmla="*/ 1721877 h 1938417"/>
                <a:gd name="connsiteX19" fmla="*/ 565634 w 1789752"/>
                <a:gd name="connsiteY19" fmla="*/ 1721877 h 1938417"/>
                <a:gd name="connsiteX20" fmla="*/ 617744 w 1789752"/>
                <a:gd name="connsiteY20" fmla="*/ 1727575 h 1938417"/>
                <a:gd name="connsiteX21" fmla="*/ 639536 w 1789752"/>
                <a:gd name="connsiteY21" fmla="*/ 1764615 h 1938417"/>
                <a:gd name="connsiteX22" fmla="*/ 639536 w 1789752"/>
                <a:gd name="connsiteY22" fmla="*/ 1764615 h 1938417"/>
                <a:gd name="connsiteX23" fmla="*/ 639536 w 1789752"/>
                <a:gd name="connsiteY23" fmla="*/ 1764615 h 1938417"/>
                <a:gd name="connsiteX24" fmla="*/ 639536 w 1789752"/>
                <a:gd name="connsiteY24" fmla="*/ 1764615 h 1938417"/>
                <a:gd name="connsiteX25" fmla="*/ 620587 w 1789752"/>
                <a:gd name="connsiteY25" fmla="*/ 1800706 h 1938417"/>
                <a:gd name="connsiteX26" fmla="*/ 403618 w 1789752"/>
                <a:gd name="connsiteY26" fmla="*/ 1938418 h 1938417"/>
                <a:gd name="connsiteX27" fmla="*/ 445306 w 1789752"/>
                <a:gd name="connsiteY27" fmla="*/ 1938418 h 1938417"/>
                <a:gd name="connsiteX28" fmla="*/ 445306 w 1789752"/>
                <a:gd name="connsiteY28" fmla="*/ 1684837 h 1938417"/>
                <a:gd name="connsiteX29" fmla="*/ 403618 w 1789752"/>
                <a:gd name="connsiteY29" fmla="*/ 1684837 h 1938417"/>
                <a:gd name="connsiteX30" fmla="*/ 403618 w 1789752"/>
                <a:gd name="connsiteY30" fmla="*/ 1938418 h 1938417"/>
                <a:gd name="connsiteX31" fmla="*/ 42636 w 1789752"/>
                <a:gd name="connsiteY31" fmla="*/ 1721877 h 1938417"/>
                <a:gd name="connsiteX32" fmla="*/ 165806 w 1789752"/>
                <a:gd name="connsiteY32" fmla="*/ 1721877 h 1938417"/>
                <a:gd name="connsiteX33" fmla="*/ 165806 w 1789752"/>
                <a:gd name="connsiteY33" fmla="*/ 1683888 h 1938417"/>
                <a:gd name="connsiteX34" fmla="*/ 0 w 1789752"/>
                <a:gd name="connsiteY34" fmla="*/ 1683888 h 1938417"/>
                <a:gd name="connsiteX35" fmla="*/ 0 w 1789752"/>
                <a:gd name="connsiteY35" fmla="*/ 1937468 h 1938417"/>
                <a:gd name="connsiteX36" fmla="*/ 42636 w 1789752"/>
                <a:gd name="connsiteY36" fmla="*/ 1937468 h 1938417"/>
                <a:gd name="connsiteX37" fmla="*/ 42636 w 1789752"/>
                <a:gd name="connsiteY37" fmla="*/ 1827298 h 1938417"/>
                <a:gd name="connsiteX38" fmla="*/ 150646 w 1789752"/>
                <a:gd name="connsiteY38" fmla="*/ 1827298 h 1938417"/>
                <a:gd name="connsiteX39" fmla="*/ 150646 w 1789752"/>
                <a:gd name="connsiteY39" fmla="*/ 1791208 h 1938417"/>
                <a:gd name="connsiteX40" fmla="*/ 42636 w 1789752"/>
                <a:gd name="connsiteY40" fmla="*/ 1791208 h 1938417"/>
                <a:gd name="connsiteX41" fmla="*/ 42636 w 1789752"/>
                <a:gd name="connsiteY41" fmla="*/ 1721877 h 1938417"/>
                <a:gd name="connsiteX42" fmla="*/ 235918 w 1789752"/>
                <a:gd name="connsiteY42" fmla="*/ 1684837 h 1938417"/>
                <a:gd name="connsiteX43" fmla="*/ 150646 w 1789752"/>
                <a:gd name="connsiteY43" fmla="*/ 1938418 h 1938417"/>
                <a:gd name="connsiteX44" fmla="*/ 196124 w 1789752"/>
                <a:gd name="connsiteY44" fmla="*/ 1938418 h 1938417"/>
                <a:gd name="connsiteX45" fmla="*/ 211284 w 1789752"/>
                <a:gd name="connsiteY45" fmla="*/ 1888081 h 1938417"/>
                <a:gd name="connsiteX46" fmla="*/ 312662 w 1789752"/>
                <a:gd name="connsiteY46" fmla="*/ 1888081 h 1938417"/>
                <a:gd name="connsiteX47" fmla="*/ 327821 w 1789752"/>
                <a:gd name="connsiteY47" fmla="*/ 1938418 h 1938417"/>
                <a:gd name="connsiteX48" fmla="*/ 373299 w 1789752"/>
                <a:gd name="connsiteY48" fmla="*/ 1938418 h 1938417"/>
                <a:gd name="connsiteX49" fmla="*/ 287080 w 1789752"/>
                <a:gd name="connsiteY49" fmla="*/ 1684837 h 1938417"/>
                <a:gd name="connsiteX50" fmla="*/ 235918 w 1789752"/>
                <a:gd name="connsiteY50" fmla="*/ 1684837 h 1938417"/>
                <a:gd name="connsiteX51" fmla="*/ 301292 w 1789752"/>
                <a:gd name="connsiteY51" fmla="*/ 1851042 h 1938417"/>
                <a:gd name="connsiteX52" fmla="*/ 222653 w 1789752"/>
                <a:gd name="connsiteY52" fmla="*/ 1851042 h 1938417"/>
                <a:gd name="connsiteX53" fmla="*/ 262447 w 1789752"/>
                <a:gd name="connsiteY53" fmla="*/ 1719028 h 1938417"/>
                <a:gd name="connsiteX54" fmla="*/ 300345 w 1789752"/>
                <a:gd name="connsiteY54" fmla="*/ 1847243 h 1938417"/>
                <a:gd name="connsiteX55" fmla="*/ 301292 w 1789752"/>
                <a:gd name="connsiteY55" fmla="*/ 1851042 h 1938417"/>
                <a:gd name="connsiteX56" fmla="*/ 1528254 w 1789752"/>
                <a:gd name="connsiteY56" fmla="*/ 1703832 h 1938417"/>
                <a:gd name="connsiteX57" fmla="*/ 1453404 w 1789752"/>
                <a:gd name="connsiteY57" fmla="*/ 1683888 h 1938417"/>
                <a:gd name="connsiteX58" fmla="*/ 1364343 w 1789752"/>
                <a:gd name="connsiteY58" fmla="*/ 1683888 h 1938417"/>
                <a:gd name="connsiteX59" fmla="*/ 1364343 w 1789752"/>
                <a:gd name="connsiteY59" fmla="*/ 1937468 h 1938417"/>
                <a:gd name="connsiteX60" fmla="*/ 1443930 w 1789752"/>
                <a:gd name="connsiteY60" fmla="*/ 1937468 h 1938417"/>
                <a:gd name="connsiteX61" fmla="*/ 1525411 w 1789752"/>
                <a:gd name="connsiteY61" fmla="*/ 1922272 h 1938417"/>
                <a:gd name="connsiteX62" fmla="*/ 1577521 w 1789752"/>
                <a:gd name="connsiteY62" fmla="*/ 1813052 h 1938417"/>
                <a:gd name="connsiteX63" fmla="*/ 1528254 w 1789752"/>
                <a:gd name="connsiteY63" fmla="*/ 1703832 h 1938417"/>
                <a:gd name="connsiteX64" fmla="*/ 1531096 w 1789752"/>
                <a:gd name="connsiteY64" fmla="*/ 1814002 h 1938417"/>
                <a:gd name="connsiteX65" fmla="*/ 1491303 w 1789752"/>
                <a:gd name="connsiteY65" fmla="*/ 1893780 h 1938417"/>
                <a:gd name="connsiteX66" fmla="*/ 1429718 w 1789752"/>
                <a:gd name="connsiteY66" fmla="*/ 1899478 h 1938417"/>
                <a:gd name="connsiteX67" fmla="*/ 1406031 w 1789752"/>
                <a:gd name="connsiteY67" fmla="*/ 1899478 h 1938417"/>
                <a:gd name="connsiteX68" fmla="*/ 1406031 w 1789752"/>
                <a:gd name="connsiteY68" fmla="*/ 1722827 h 1938417"/>
                <a:gd name="connsiteX69" fmla="*/ 1434455 w 1789752"/>
                <a:gd name="connsiteY69" fmla="*/ 1722827 h 1938417"/>
                <a:gd name="connsiteX70" fmla="*/ 1489408 w 1789752"/>
                <a:gd name="connsiteY70" fmla="*/ 1730425 h 1938417"/>
                <a:gd name="connsiteX71" fmla="*/ 1531096 w 1789752"/>
                <a:gd name="connsiteY71" fmla="*/ 1814002 h 1938417"/>
                <a:gd name="connsiteX72" fmla="*/ 1531096 w 1789752"/>
                <a:gd name="connsiteY72" fmla="*/ 1814002 h 1938417"/>
                <a:gd name="connsiteX73" fmla="*/ 1789753 w 1789752"/>
                <a:gd name="connsiteY73" fmla="*/ 1721877 h 1938417"/>
                <a:gd name="connsiteX74" fmla="*/ 1789753 w 1789752"/>
                <a:gd name="connsiteY74" fmla="*/ 1683888 h 1938417"/>
                <a:gd name="connsiteX75" fmla="*/ 1611630 w 1789752"/>
                <a:gd name="connsiteY75" fmla="*/ 1683888 h 1938417"/>
                <a:gd name="connsiteX76" fmla="*/ 1611630 w 1789752"/>
                <a:gd name="connsiteY76" fmla="*/ 1937468 h 1938417"/>
                <a:gd name="connsiteX77" fmla="*/ 1788805 w 1789752"/>
                <a:gd name="connsiteY77" fmla="*/ 1937468 h 1938417"/>
                <a:gd name="connsiteX78" fmla="*/ 1788805 w 1789752"/>
                <a:gd name="connsiteY78" fmla="*/ 1899478 h 1938417"/>
                <a:gd name="connsiteX79" fmla="*/ 1653318 w 1789752"/>
                <a:gd name="connsiteY79" fmla="*/ 1899478 h 1938417"/>
                <a:gd name="connsiteX80" fmla="*/ 1653318 w 1789752"/>
                <a:gd name="connsiteY80" fmla="*/ 1824449 h 1938417"/>
                <a:gd name="connsiteX81" fmla="*/ 1777436 w 1789752"/>
                <a:gd name="connsiteY81" fmla="*/ 1824449 h 1938417"/>
                <a:gd name="connsiteX82" fmla="*/ 1777436 w 1789752"/>
                <a:gd name="connsiteY82" fmla="*/ 1788359 h 1938417"/>
                <a:gd name="connsiteX83" fmla="*/ 1653318 w 1789752"/>
                <a:gd name="connsiteY83" fmla="*/ 1788359 h 1938417"/>
                <a:gd name="connsiteX84" fmla="*/ 1653318 w 1789752"/>
                <a:gd name="connsiteY84" fmla="*/ 1721877 h 1938417"/>
                <a:gd name="connsiteX85" fmla="*/ 1789753 w 1789752"/>
                <a:gd name="connsiteY85" fmla="*/ 1721877 h 1938417"/>
                <a:gd name="connsiteX86" fmla="*/ 698278 w 1789752"/>
                <a:gd name="connsiteY86" fmla="*/ 1722827 h 1938417"/>
                <a:gd name="connsiteX87" fmla="*/ 768390 w 1789752"/>
                <a:gd name="connsiteY87" fmla="*/ 1722827 h 1938417"/>
                <a:gd name="connsiteX88" fmla="*/ 768390 w 1789752"/>
                <a:gd name="connsiteY88" fmla="*/ 1937468 h 1938417"/>
                <a:gd name="connsiteX89" fmla="*/ 811026 w 1789752"/>
                <a:gd name="connsiteY89" fmla="*/ 1937468 h 1938417"/>
                <a:gd name="connsiteX90" fmla="*/ 811026 w 1789752"/>
                <a:gd name="connsiteY90" fmla="*/ 1722827 h 1938417"/>
                <a:gd name="connsiteX91" fmla="*/ 882086 w 1789752"/>
                <a:gd name="connsiteY91" fmla="*/ 1722827 h 1938417"/>
                <a:gd name="connsiteX92" fmla="*/ 882086 w 1789752"/>
                <a:gd name="connsiteY92" fmla="*/ 1684837 h 1938417"/>
                <a:gd name="connsiteX93" fmla="*/ 698278 w 1789752"/>
                <a:gd name="connsiteY93" fmla="*/ 1684837 h 1938417"/>
                <a:gd name="connsiteX94" fmla="*/ 698278 w 1789752"/>
                <a:gd name="connsiteY94" fmla="*/ 1722827 h 1938417"/>
                <a:gd name="connsiteX95" fmla="*/ 1204222 w 1789752"/>
                <a:gd name="connsiteY95" fmla="*/ 1684837 h 1938417"/>
                <a:gd name="connsiteX96" fmla="*/ 1118951 w 1789752"/>
                <a:gd name="connsiteY96" fmla="*/ 1938418 h 1938417"/>
                <a:gd name="connsiteX97" fmla="*/ 1164429 w 1789752"/>
                <a:gd name="connsiteY97" fmla="*/ 1938418 h 1938417"/>
                <a:gd name="connsiteX98" fmla="*/ 1179588 w 1789752"/>
                <a:gd name="connsiteY98" fmla="*/ 1888081 h 1938417"/>
                <a:gd name="connsiteX99" fmla="*/ 1280966 w 1789752"/>
                <a:gd name="connsiteY99" fmla="*/ 1888081 h 1938417"/>
                <a:gd name="connsiteX100" fmla="*/ 1296126 w 1789752"/>
                <a:gd name="connsiteY100" fmla="*/ 1938418 h 1938417"/>
                <a:gd name="connsiteX101" fmla="*/ 1341604 w 1789752"/>
                <a:gd name="connsiteY101" fmla="*/ 1938418 h 1938417"/>
                <a:gd name="connsiteX102" fmla="*/ 1255385 w 1789752"/>
                <a:gd name="connsiteY102" fmla="*/ 1684837 h 1938417"/>
                <a:gd name="connsiteX103" fmla="*/ 1204222 w 1789752"/>
                <a:gd name="connsiteY103" fmla="*/ 1684837 h 1938417"/>
                <a:gd name="connsiteX104" fmla="*/ 1190958 w 1789752"/>
                <a:gd name="connsiteY104" fmla="*/ 1851042 h 1938417"/>
                <a:gd name="connsiteX105" fmla="*/ 1230751 w 1789752"/>
                <a:gd name="connsiteY105" fmla="*/ 1719028 h 1938417"/>
                <a:gd name="connsiteX106" fmla="*/ 1269597 w 1789752"/>
                <a:gd name="connsiteY106" fmla="*/ 1851042 h 1938417"/>
                <a:gd name="connsiteX107" fmla="*/ 1190958 w 1789752"/>
                <a:gd name="connsiteY107" fmla="*/ 1851042 h 1938417"/>
                <a:gd name="connsiteX108" fmla="*/ 1046944 w 1789752"/>
                <a:gd name="connsiteY108" fmla="*/ 1832997 h 1938417"/>
                <a:gd name="connsiteX109" fmla="*/ 1048839 w 1789752"/>
                <a:gd name="connsiteY109" fmla="*/ 1832997 h 1938417"/>
                <a:gd name="connsiteX110" fmla="*/ 1098107 w 1789752"/>
                <a:gd name="connsiteY110" fmla="*/ 1764615 h 1938417"/>
                <a:gd name="connsiteX111" fmla="*/ 1070630 w 1789752"/>
                <a:gd name="connsiteY111" fmla="*/ 1702882 h 1938417"/>
                <a:gd name="connsiteX112" fmla="*/ 991991 w 1789752"/>
                <a:gd name="connsiteY112" fmla="*/ 1684837 h 1938417"/>
                <a:gd name="connsiteX113" fmla="*/ 912404 w 1789752"/>
                <a:gd name="connsiteY113" fmla="*/ 1684837 h 1938417"/>
                <a:gd name="connsiteX114" fmla="*/ 912404 w 1789752"/>
                <a:gd name="connsiteY114" fmla="*/ 1937468 h 1938417"/>
                <a:gd name="connsiteX115" fmla="*/ 955040 w 1789752"/>
                <a:gd name="connsiteY115" fmla="*/ 1937468 h 1938417"/>
                <a:gd name="connsiteX116" fmla="*/ 955040 w 1789752"/>
                <a:gd name="connsiteY116" fmla="*/ 1841544 h 1938417"/>
                <a:gd name="connsiteX117" fmla="*/ 1002413 w 1789752"/>
                <a:gd name="connsiteY117" fmla="*/ 1841544 h 1938417"/>
                <a:gd name="connsiteX118" fmla="*/ 1053576 w 1789752"/>
                <a:gd name="connsiteY118" fmla="*/ 1937468 h 1938417"/>
                <a:gd name="connsiteX119" fmla="*/ 1102844 w 1789752"/>
                <a:gd name="connsiteY119" fmla="*/ 1937468 h 1938417"/>
                <a:gd name="connsiteX120" fmla="*/ 1045996 w 1789752"/>
                <a:gd name="connsiteY120" fmla="*/ 1832997 h 1938417"/>
                <a:gd name="connsiteX121" fmla="*/ 1046944 w 1789752"/>
                <a:gd name="connsiteY121" fmla="*/ 1832997 h 1938417"/>
                <a:gd name="connsiteX122" fmla="*/ 1033679 w 1789752"/>
                <a:gd name="connsiteY122" fmla="*/ 1800706 h 1938417"/>
                <a:gd name="connsiteX123" fmla="*/ 1006203 w 1789752"/>
                <a:gd name="connsiteY123" fmla="*/ 1807354 h 1938417"/>
                <a:gd name="connsiteX124" fmla="*/ 973989 w 1789752"/>
                <a:gd name="connsiteY124" fmla="*/ 1808303 h 1938417"/>
                <a:gd name="connsiteX125" fmla="*/ 954093 w 1789752"/>
                <a:gd name="connsiteY125" fmla="*/ 1808303 h 1938417"/>
                <a:gd name="connsiteX126" fmla="*/ 954093 w 1789752"/>
                <a:gd name="connsiteY126" fmla="*/ 1724726 h 1938417"/>
                <a:gd name="connsiteX127" fmla="*/ 954093 w 1789752"/>
                <a:gd name="connsiteY127" fmla="*/ 1721877 h 1938417"/>
                <a:gd name="connsiteX128" fmla="*/ 978727 w 1789752"/>
                <a:gd name="connsiteY128" fmla="*/ 1721877 h 1938417"/>
                <a:gd name="connsiteX129" fmla="*/ 1030837 w 1789752"/>
                <a:gd name="connsiteY129" fmla="*/ 1727575 h 1938417"/>
                <a:gd name="connsiteX130" fmla="*/ 1052628 w 1789752"/>
                <a:gd name="connsiteY130" fmla="*/ 1764615 h 1938417"/>
                <a:gd name="connsiteX131" fmla="*/ 1052628 w 1789752"/>
                <a:gd name="connsiteY131" fmla="*/ 1764615 h 1938417"/>
                <a:gd name="connsiteX132" fmla="*/ 1052628 w 1789752"/>
                <a:gd name="connsiteY132" fmla="*/ 1764615 h 1938417"/>
                <a:gd name="connsiteX133" fmla="*/ 1052628 w 1789752"/>
                <a:gd name="connsiteY133" fmla="*/ 1764615 h 1938417"/>
                <a:gd name="connsiteX134" fmla="*/ 1033679 w 1789752"/>
                <a:gd name="connsiteY134" fmla="*/ 1800706 h 1938417"/>
                <a:gd name="connsiteX135" fmla="*/ 1671320 w 1789752"/>
                <a:gd name="connsiteY135" fmla="*/ 778786 h 1938417"/>
                <a:gd name="connsiteX136" fmla="*/ 894403 w 1789752"/>
                <a:gd name="connsiteY136" fmla="*/ 0 h 1938417"/>
                <a:gd name="connsiteX137" fmla="*/ 117485 w 1789752"/>
                <a:gd name="connsiteY137" fmla="*/ 778786 h 1938417"/>
                <a:gd name="connsiteX138" fmla="*/ 894403 w 1789752"/>
                <a:gd name="connsiteY138" fmla="*/ 1557572 h 1938417"/>
                <a:gd name="connsiteX139" fmla="*/ 1671320 w 1789752"/>
                <a:gd name="connsiteY139" fmla="*/ 778786 h 193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789752" h="1938417">
                  <a:moveTo>
                    <a:pt x="633851" y="1832997"/>
                  </a:moveTo>
                  <a:lnTo>
                    <a:pt x="634798" y="1832997"/>
                  </a:lnTo>
                  <a:cubicBezTo>
                    <a:pt x="649010" y="1828248"/>
                    <a:pt x="684066" y="1812102"/>
                    <a:pt x="684066" y="1764615"/>
                  </a:cubicBezTo>
                  <a:cubicBezTo>
                    <a:pt x="684066" y="1735173"/>
                    <a:pt x="671749" y="1715229"/>
                    <a:pt x="656590" y="1702882"/>
                  </a:cubicBezTo>
                  <a:cubicBezTo>
                    <a:pt x="634798" y="1684837"/>
                    <a:pt x="613007" y="1684837"/>
                    <a:pt x="577951" y="1684837"/>
                  </a:cubicBezTo>
                  <a:lnTo>
                    <a:pt x="498364" y="1684837"/>
                  </a:lnTo>
                  <a:lnTo>
                    <a:pt x="498364" y="1937468"/>
                  </a:lnTo>
                  <a:lnTo>
                    <a:pt x="541000" y="1937468"/>
                  </a:lnTo>
                  <a:lnTo>
                    <a:pt x="541000" y="1841544"/>
                  </a:lnTo>
                  <a:lnTo>
                    <a:pt x="588373" y="1841544"/>
                  </a:lnTo>
                  <a:lnTo>
                    <a:pt x="639536" y="1937468"/>
                  </a:lnTo>
                  <a:lnTo>
                    <a:pt x="688804" y="1937468"/>
                  </a:lnTo>
                  <a:lnTo>
                    <a:pt x="631956" y="1832997"/>
                  </a:lnTo>
                  <a:lnTo>
                    <a:pt x="633851" y="1832997"/>
                  </a:lnTo>
                  <a:close/>
                  <a:moveTo>
                    <a:pt x="620587" y="1800706"/>
                  </a:moveTo>
                  <a:cubicBezTo>
                    <a:pt x="610164" y="1806404"/>
                    <a:pt x="597847" y="1806404"/>
                    <a:pt x="593110" y="1807354"/>
                  </a:cubicBezTo>
                  <a:cubicBezTo>
                    <a:pt x="583636" y="1807354"/>
                    <a:pt x="577951" y="1808303"/>
                    <a:pt x="560897" y="1808303"/>
                  </a:cubicBezTo>
                  <a:lnTo>
                    <a:pt x="541000" y="1808303"/>
                  </a:lnTo>
                  <a:lnTo>
                    <a:pt x="541000" y="1721877"/>
                  </a:lnTo>
                  <a:lnTo>
                    <a:pt x="565634" y="1721877"/>
                  </a:lnTo>
                  <a:cubicBezTo>
                    <a:pt x="594058" y="1721877"/>
                    <a:pt x="607322" y="1721877"/>
                    <a:pt x="617744" y="1727575"/>
                  </a:cubicBezTo>
                  <a:cubicBezTo>
                    <a:pt x="638588" y="1738023"/>
                    <a:pt x="639536" y="1758917"/>
                    <a:pt x="639536" y="1764615"/>
                  </a:cubicBezTo>
                  <a:lnTo>
                    <a:pt x="639536" y="1764615"/>
                  </a:lnTo>
                  <a:lnTo>
                    <a:pt x="639536" y="1764615"/>
                  </a:lnTo>
                  <a:cubicBezTo>
                    <a:pt x="639536" y="1764615"/>
                    <a:pt x="639536" y="1764615"/>
                    <a:pt x="639536" y="1764615"/>
                  </a:cubicBezTo>
                  <a:cubicBezTo>
                    <a:pt x="640483" y="1783610"/>
                    <a:pt x="631009" y="1795007"/>
                    <a:pt x="620587" y="1800706"/>
                  </a:cubicBezTo>
                  <a:moveTo>
                    <a:pt x="403618" y="1938418"/>
                  </a:moveTo>
                  <a:lnTo>
                    <a:pt x="445306" y="1938418"/>
                  </a:lnTo>
                  <a:lnTo>
                    <a:pt x="445306" y="1684837"/>
                  </a:lnTo>
                  <a:lnTo>
                    <a:pt x="403618" y="1684837"/>
                  </a:lnTo>
                  <a:lnTo>
                    <a:pt x="403618" y="1938418"/>
                  </a:lnTo>
                  <a:close/>
                  <a:moveTo>
                    <a:pt x="42636" y="1721877"/>
                  </a:moveTo>
                  <a:lnTo>
                    <a:pt x="165806" y="1721877"/>
                  </a:lnTo>
                  <a:lnTo>
                    <a:pt x="165806" y="1683888"/>
                  </a:lnTo>
                  <a:lnTo>
                    <a:pt x="0" y="1683888"/>
                  </a:lnTo>
                  <a:lnTo>
                    <a:pt x="0" y="1937468"/>
                  </a:lnTo>
                  <a:lnTo>
                    <a:pt x="42636" y="1937468"/>
                  </a:lnTo>
                  <a:lnTo>
                    <a:pt x="42636" y="1827298"/>
                  </a:lnTo>
                  <a:lnTo>
                    <a:pt x="150646" y="1827298"/>
                  </a:lnTo>
                  <a:lnTo>
                    <a:pt x="150646" y="1791208"/>
                  </a:lnTo>
                  <a:lnTo>
                    <a:pt x="42636" y="1791208"/>
                  </a:lnTo>
                  <a:lnTo>
                    <a:pt x="42636" y="1721877"/>
                  </a:lnTo>
                  <a:close/>
                  <a:moveTo>
                    <a:pt x="235918" y="1684837"/>
                  </a:moveTo>
                  <a:lnTo>
                    <a:pt x="150646" y="1938418"/>
                  </a:lnTo>
                  <a:lnTo>
                    <a:pt x="196124" y="1938418"/>
                  </a:lnTo>
                  <a:lnTo>
                    <a:pt x="211284" y="1888081"/>
                  </a:lnTo>
                  <a:lnTo>
                    <a:pt x="312662" y="1888081"/>
                  </a:lnTo>
                  <a:lnTo>
                    <a:pt x="327821" y="1938418"/>
                  </a:lnTo>
                  <a:lnTo>
                    <a:pt x="373299" y="1938418"/>
                  </a:lnTo>
                  <a:lnTo>
                    <a:pt x="287080" y="1684837"/>
                  </a:lnTo>
                  <a:lnTo>
                    <a:pt x="235918" y="1684837"/>
                  </a:lnTo>
                  <a:close/>
                  <a:moveTo>
                    <a:pt x="301292" y="1851042"/>
                  </a:moveTo>
                  <a:lnTo>
                    <a:pt x="222653" y="1851042"/>
                  </a:lnTo>
                  <a:lnTo>
                    <a:pt x="262447" y="1719028"/>
                  </a:lnTo>
                  <a:lnTo>
                    <a:pt x="300345" y="1847243"/>
                  </a:lnTo>
                  <a:lnTo>
                    <a:pt x="301292" y="1851042"/>
                  </a:lnTo>
                  <a:close/>
                  <a:moveTo>
                    <a:pt x="1528254" y="1703832"/>
                  </a:moveTo>
                  <a:cubicBezTo>
                    <a:pt x="1501725" y="1684837"/>
                    <a:pt x="1475196" y="1684837"/>
                    <a:pt x="1453404" y="1683888"/>
                  </a:cubicBezTo>
                  <a:lnTo>
                    <a:pt x="1364343" y="1683888"/>
                  </a:lnTo>
                  <a:lnTo>
                    <a:pt x="1364343" y="1937468"/>
                  </a:lnTo>
                  <a:lnTo>
                    <a:pt x="1443930" y="1937468"/>
                  </a:lnTo>
                  <a:cubicBezTo>
                    <a:pt x="1474248" y="1937468"/>
                    <a:pt x="1500777" y="1936518"/>
                    <a:pt x="1525411" y="1922272"/>
                  </a:cubicBezTo>
                  <a:cubicBezTo>
                    <a:pt x="1562362" y="1901378"/>
                    <a:pt x="1576574" y="1856740"/>
                    <a:pt x="1577521" y="1813052"/>
                  </a:cubicBezTo>
                  <a:cubicBezTo>
                    <a:pt x="1577521" y="1784560"/>
                    <a:pt x="1570889" y="1734224"/>
                    <a:pt x="1528254" y="1703832"/>
                  </a:cubicBezTo>
                  <a:moveTo>
                    <a:pt x="1531096" y="1814002"/>
                  </a:moveTo>
                  <a:cubicBezTo>
                    <a:pt x="1531096" y="1868137"/>
                    <a:pt x="1510252" y="1886182"/>
                    <a:pt x="1491303" y="1893780"/>
                  </a:cubicBezTo>
                  <a:cubicBezTo>
                    <a:pt x="1479933" y="1897579"/>
                    <a:pt x="1466669" y="1899478"/>
                    <a:pt x="1429718" y="1899478"/>
                  </a:cubicBezTo>
                  <a:lnTo>
                    <a:pt x="1406031" y="1899478"/>
                  </a:lnTo>
                  <a:lnTo>
                    <a:pt x="1406031" y="1722827"/>
                  </a:lnTo>
                  <a:lnTo>
                    <a:pt x="1434455" y="1722827"/>
                  </a:lnTo>
                  <a:cubicBezTo>
                    <a:pt x="1466669" y="1722827"/>
                    <a:pt x="1475196" y="1723777"/>
                    <a:pt x="1489408" y="1730425"/>
                  </a:cubicBezTo>
                  <a:cubicBezTo>
                    <a:pt x="1528254" y="1748470"/>
                    <a:pt x="1531096" y="1789309"/>
                    <a:pt x="1531096" y="1814002"/>
                  </a:cubicBezTo>
                  <a:lnTo>
                    <a:pt x="1531096" y="1814002"/>
                  </a:lnTo>
                  <a:close/>
                  <a:moveTo>
                    <a:pt x="1789753" y="1721877"/>
                  </a:moveTo>
                  <a:lnTo>
                    <a:pt x="1789753" y="1683888"/>
                  </a:lnTo>
                  <a:lnTo>
                    <a:pt x="1611630" y="1683888"/>
                  </a:lnTo>
                  <a:lnTo>
                    <a:pt x="1611630" y="1937468"/>
                  </a:lnTo>
                  <a:lnTo>
                    <a:pt x="1788805" y="1937468"/>
                  </a:lnTo>
                  <a:lnTo>
                    <a:pt x="1788805" y="1899478"/>
                  </a:lnTo>
                  <a:lnTo>
                    <a:pt x="1653318" y="1899478"/>
                  </a:lnTo>
                  <a:lnTo>
                    <a:pt x="1653318" y="1824449"/>
                  </a:lnTo>
                  <a:lnTo>
                    <a:pt x="1777436" y="1824449"/>
                  </a:lnTo>
                  <a:lnTo>
                    <a:pt x="1777436" y="1788359"/>
                  </a:lnTo>
                  <a:lnTo>
                    <a:pt x="1653318" y="1788359"/>
                  </a:lnTo>
                  <a:lnTo>
                    <a:pt x="1653318" y="1721877"/>
                  </a:lnTo>
                  <a:lnTo>
                    <a:pt x="1789753" y="1721877"/>
                  </a:lnTo>
                  <a:close/>
                  <a:moveTo>
                    <a:pt x="698278" y="1722827"/>
                  </a:moveTo>
                  <a:lnTo>
                    <a:pt x="768390" y="1722827"/>
                  </a:lnTo>
                  <a:lnTo>
                    <a:pt x="768390" y="1937468"/>
                  </a:lnTo>
                  <a:lnTo>
                    <a:pt x="811026" y="1937468"/>
                  </a:lnTo>
                  <a:lnTo>
                    <a:pt x="811026" y="1722827"/>
                  </a:lnTo>
                  <a:lnTo>
                    <a:pt x="882086" y="1722827"/>
                  </a:lnTo>
                  <a:lnTo>
                    <a:pt x="882086" y="1684837"/>
                  </a:lnTo>
                  <a:lnTo>
                    <a:pt x="698278" y="1684837"/>
                  </a:lnTo>
                  <a:lnTo>
                    <a:pt x="698278" y="1722827"/>
                  </a:lnTo>
                  <a:close/>
                  <a:moveTo>
                    <a:pt x="1204222" y="1684837"/>
                  </a:moveTo>
                  <a:lnTo>
                    <a:pt x="1118951" y="1938418"/>
                  </a:lnTo>
                  <a:lnTo>
                    <a:pt x="1164429" y="1938418"/>
                  </a:lnTo>
                  <a:lnTo>
                    <a:pt x="1179588" y="1888081"/>
                  </a:lnTo>
                  <a:lnTo>
                    <a:pt x="1280966" y="1888081"/>
                  </a:lnTo>
                  <a:lnTo>
                    <a:pt x="1296126" y="1938418"/>
                  </a:lnTo>
                  <a:lnTo>
                    <a:pt x="1341604" y="1938418"/>
                  </a:lnTo>
                  <a:lnTo>
                    <a:pt x="1255385" y="1684837"/>
                  </a:lnTo>
                  <a:lnTo>
                    <a:pt x="1204222" y="1684837"/>
                  </a:lnTo>
                  <a:close/>
                  <a:moveTo>
                    <a:pt x="1190958" y="1851042"/>
                  </a:moveTo>
                  <a:lnTo>
                    <a:pt x="1230751" y="1719028"/>
                  </a:lnTo>
                  <a:lnTo>
                    <a:pt x="1269597" y="1851042"/>
                  </a:lnTo>
                  <a:lnTo>
                    <a:pt x="1190958" y="1851042"/>
                  </a:lnTo>
                  <a:close/>
                  <a:moveTo>
                    <a:pt x="1046944" y="1832997"/>
                  </a:moveTo>
                  <a:lnTo>
                    <a:pt x="1048839" y="1832997"/>
                  </a:lnTo>
                  <a:cubicBezTo>
                    <a:pt x="1063051" y="1828248"/>
                    <a:pt x="1098107" y="1812102"/>
                    <a:pt x="1098107" y="1764615"/>
                  </a:cubicBezTo>
                  <a:cubicBezTo>
                    <a:pt x="1098107" y="1735173"/>
                    <a:pt x="1085790" y="1716179"/>
                    <a:pt x="1070630" y="1702882"/>
                  </a:cubicBezTo>
                  <a:cubicBezTo>
                    <a:pt x="1048839" y="1684837"/>
                    <a:pt x="1027047" y="1684837"/>
                    <a:pt x="991991" y="1684837"/>
                  </a:cubicBezTo>
                  <a:lnTo>
                    <a:pt x="912404" y="1684837"/>
                  </a:lnTo>
                  <a:lnTo>
                    <a:pt x="912404" y="1937468"/>
                  </a:lnTo>
                  <a:lnTo>
                    <a:pt x="955040" y="1937468"/>
                  </a:lnTo>
                  <a:lnTo>
                    <a:pt x="955040" y="1841544"/>
                  </a:lnTo>
                  <a:lnTo>
                    <a:pt x="1002413" y="1841544"/>
                  </a:lnTo>
                  <a:lnTo>
                    <a:pt x="1053576" y="1937468"/>
                  </a:lnTo>
                  <a:lnTo>
                    <a:pt x="1102844" y="1937468"/>
                  </a:lnTo>
                  <a:lnTo>
                    <a:pt x="1045996" y="1832997"/>
                  </a:lnTo>
                  <a:lnTo>
                    <a:pt x="1046944" y="1832997"/>
                  </a:lnTo>
                  <a:close/>
                  <a:moveTo>
                    <a:pt x="1033679" y="1800706"/>
                  </a:moveTo>
                  <a:cubicBezTo>
                    <a:pt x="1023257" y="1806404"/>
                    <a:pt x="1010940" y="1806404"/>
                    <a:pt x="1006203" y="1807354"/>
                  </a:cubicBezTo>
                  <a:cubicBezTo>
                    <a:pt x="996728" y="1807354"/>
                    <a:pt x="991044" y="1808303"/>
                    <a:pt x="973989" y="1808303"/>
                  </a:cubicBezTo>
                  <a:lnTo>
                    <a:pt x="954093" y="1808303"/>
                  </a:lnTo>
                  <a:lnTo>
                    <a:pt x="954093" y="1724726"/>
                  </a:lnTo>
                  <a:lnTo>
                    <a:pt x="954093" y="1721877"/>
                  </a:lnTo>
                  <a:lnTo>
                    <a:pt x="978727" y="1721877"/>
                  </a:lnTo>
                  <a:cubicBezTo>
                    <a:pt x="1007150" y="1721877"/>
                    <a:pt x="1020415" y="1721877"/>
                    <a:pt x="1030837" y="1727575"/>
                  </a:cubicBezTo>
                  <a:cubicBezTo>
                    <a:pt x="1051681" y="1738023"/>
                    <a:pt x="1052628" y="1757967"/>
                    <a:pt x="1052628" y="1764615"/>
                  </a:cubicBezTo>
                  <a:lnTo>
                    <a:pt x="1052628" y="1764615"/>
                  </a:lnTo>
                  <a:lnTo>
                    <a:pt x="1052628" y="1764615"/>
                  </a:lnTo>
                  <a:lnTo>
                    <a:pt x="1052628" y="1764615"/>
                  </a:lnTo>
                  <a:cubicBezTo>
                    <a:pt x="1053576" y="1783610"/>
                    <a:pt x="1044101" y="1795007"/>
                    <a:pt x="1033679" y="1800706"/>
                  </a:cubicBezTo>
                  <a:moveTo>
                    <a:pt x="1671320" y="778786"/>
                  </a:moveTo>
                  <a:cubicBezTo>
                    <a:pt x="1671320" y="348554"/>
                    <a:pt x="1323602" y="0"/>
                    <a:pt x="894403" y="0"/>
                  </a:cubicBezTo>
                  <a:cubicBezTo>
                    <a:pt x="465203" y="0"/>
                    <a:pt x="117485" y="348554"/>
                    <a:pt x="117485" y="778786"/>
                  </a:cubicBezTo>
                  <a:cubicBezTo>
                    <a:pt x="117485" y="1209018"/>
                    <a:pt x="465203" y="1557572"/>
                    <a:pt x="894403" y="1557572"/>
                  </a:cubicBezTo>
                  <a:cubicBezTo>
                    <a:pt x="1323602" y="1557572"/>
                    <a:pt x="1671320" y="1209018"/>
                    <a:pt x="1671320" y="778786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BDC5CF-E96B-C1AB-6FB9-6C66DD71F3FE}"/>
                </a:ext>
              </a:extLst>
            </p:cNvPr>
            <p:cNvSpPr/>
            <p:nvPr userDrawn="1"/>
          </p:nvSpPr>
          <p:spPr>
            <a:xfrm>
              <a:off x="5674397" y="2406129"/>
              <a:ext cx="1117057" cy="1170076"/>
            </a:xfrm>
            <a:custGeom>
              <a:avLst/>
              <a:gdLst>
                <a:gd name="connsiteX0" fmla="*/ 950303 w 1117055"/>
                <a:gd name="connsiteY0" fmla="*/ 1170079 h 1170078"/>
                <a:gd name="connsiteX1" fmla="*/ 950303 w 1117055"/>
                <a:gd name="connsiteY1" fmla="*/ 1170079 h 1170078"/>
                <a:gd name="connsiteX2" fmla="*/ 1117056 w 1117055"/>
                <a:gd name="connsiteY2" fmla="*/ 708505 h 1170078"/>
                <a:gd name="connsiteX3" fmla="*/ 1072525 w 1117055"/>
                <a:gd name="connsiteY3" fmla="*/ 459674 h 1170078"/>
                <a:gd name="connsiteX4" fmla="*/ 418777 w 1117055"/>
                <a:gd name="connsiteY4" fmla="*/ 0 h 1170078"/>
                <a:gd name="connsiteX5" fmla="*/ 399828 w 1117055"/>
                <a:gd name="connsiteY5" fmla="*/ 0 h 1170078"/>
                <a:gd name="connsiteX6" fmla="*/ 244445 w 1117055"/>
                <a:gd name="connsiteY6" fmla="*/ 25643 h 1170078"/>
                <a:gd name="connsiteX7" fmla="*/ 92851 w 1117055"/>
                <a:gd name="connsiteY7" fmla="*/ 113969 h 1170078"/>
                <a:gd name="connsiteX8" fmla="*/ 0 w 1117055"/>
                <a:gd name="connsiteY8" fmla="*/ 345705 h 1170078"/>
                <a:gd name="connsiteX9" fmla="*/ 236865 w 1117055"/>
                <a:gd name="connsiteY9" fmla="*/ 669566 h 1170078"/>
                <a:gd name="connsiteX10" fmla="*/ 405513 w 1117055"/>
                <a:gd name="connsiteY10" fmla="*/ 718953 h 1170078"/>
                <a:gd name="connsiteX11" fmla="*/ 801552 w 1117055"/>
                <a:gd name="connsiteY11" fmla="*/ 862363 h 1170078"/>
                <a:gd name="connsiteX12" fmla="*/ 807236 w 1117055"/>
                <a:gd name="connsiteY12" fmla="*/ 866162 h 1170078"/>
                <a:gd name="connsiteX13" fmla="*/ 950303 w 1117055"/>
                <a:gd name="connsiteY13" fmla="*/ 1162481 h 1170078"/>
                <a:gd name="connsiteX14" fmla="*/ 516366 w 1117055"/>
                <a:gd name="connsiteY14" fmla="*/ 654370 h 1170078"/>
                <a:gd name="connsiteX15" fmla="*/ 330664 w 1117055"/>
                <a:gd name="connsiteY15" fmla="*/ 468221 h 1170078"/>
                <a:gd name="connsiteX16" fmla="*/ 516366 w 1117055"/>
                <a:gd name="connsiteY16" fmla="*/ 282073 h 1170078"/>
                <a:gd name="connsiteX17" fmla="*/ 702068 w 1117055"/>
                <a:gd name="connsiteY17" fmla="*/ 468221 h 1170078"/>
                <a:gd name="connsiteX18" fmla="*/ 516366 w 1117055"/>
                <a:gd name="connsiteY18" fmla="*/ 654370 h 1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7055" h="1170078">
                  <a:moveTo>
                    <a:pt x="950303" y="1170079"/>
                  </a:moveTo>
                  <a:lnTo>
                    <a:pt x="950303" y="1170079"/>
                  </a:lnTo>
                  <a:cubicBezTo>
                    <a:pt x="1054523" y="1046613"/>
                    <a:pt x="1117056" y="883257"/>
                    <a:pt x="1117056" y="708505"/>
                  </a:cubicBezTo>
                  <a:cubicBezTo>
                    <a:pt x="1117056" y="621129"/>
                    <a:pt x="1100949" y="536603"/>
                    <a:pt x="1072525" y="459674"/>
                  </a:cubicBezTo>
                  <a:cubicBezTo>
                    <a:pt x="976832" y="196596"/>
                    <a:pt x="714385" y="0"/>
                    <a:pt x="418777" y="0"/>
                  </a:cubicBezTo>
                  <a:cubicBezTo>
                    <a:pt x="413093" y="0"/>
                    <a:pt x="399828" y="0"/>
                    <a:pt x="399828" y="0"/>
                  </a:cubicBezTo>
                  <a:cubicBezTo>
                    <a:pt x="344876" y="1899"/>
                    <a:pt x="288975" y="12347"/>
                    <a:pt x="244445" y="25643"/>
                  </a:cubicBezTo>
                  <a:cubicBezTo>
                    <a:pt x="223601" y="32291"/>
                    <a:pt x="147804" y="57934"/>
                    <a:pt x="92851" y="113969"/>
                  </a:cubicBezTo>
                  <a:cubicBezTo>
                    <a:pt x="35056" y="174752"/>
                    <a:pt x="0" y="256430"/>
                    <a:pt x="0" y="345705"/>
                  </a:cubicBezTo>
                  <a:cubicBezTo>
                    <a:pt x="0" y="492915"/>
                    <a:pt x="100431" y="614481"/>
                    <a:pt x="236865" y="669566"/>
                  </a:cubicBezTo>
                  <a:cubicBezTo>
                    <a:pt x="295608" y="692360"/>
                    <a:pt x="359087" y="707556"/>
                    <a:pt x="405513" y="718953"/>
                  </a:cubicBezTo>
                  <a:cubicBezTo>
                    <a:pt x="486995" y="738897"/>
                    <a:pt x="658485" y="767389"/>
                    <a:pt x="801552" y="862363"/>
                  </a:cubicBezTo>
                  <a:lnTo>
                    <a:pt x="807236" y="866162"/>
                  </a:lnTo>
                  <a:cubicBezTo>
                    <a:pt x="896298" y="926945"/>
                    <a:pt x="950303" y="1017171"/>
                    <a:pt x="950303" y="1162481"/>
                  </a:cubicBezTo>
                  <a:moveTo>
                    <a:pt x="516366" y="654370"/>
                  </a:moveTo>
                  <a:cubicBezTo>
                    <a:pt x="414040" y="654370"/>
                    <a:pt x="330664" y="570793"/>
                    <a:pt x="330664" y="468221"/>
                  </a:cubicBezTo>
                  <a:cubicBezTo>
                    <a:pt x="330664" y="365650"/>
                    <a:pt x="414040" y="282073"/>
                    <a:pt x="516366" y="282073"/>
                  </a:cubicBezTo>
                  <a:cubicBezTo>
                    <a:pt x="618692" y="282073"/>
                    <a:pt x="702068" y="365650"/>
                    <a:pt x="702068" y="468221"/>
                  </a:cubicBezTo>
                  <a:cubicBezTo>
                    <a:pt x="702068" y="571743"/>
                    <a:pt x="618692" y="654370"/>
                    <a:pt x="516366" y="654370"/>
                  </a:cubicBezTo>
                </a:path>
              </a:pathLst>
            </a:custGeom>
            <a:solidFill>
              <a:srgbClr val="0FC0FC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70A4EE6-3C84-9AFD-2171-91B8F357B4F0}"/>
                </a:ext>
              </a:extLst>
            </p:cNvPr>
            <p:cNvSpPr/>
            <p:nvPr userDrawn="1"/>
          </p:nvSpPr>
          <p:spPr>
            <a:xfrm>
              <a:off x="5377839" y="2630266"/>
              <a:ext cx="560897" cy="1167228"/>
            </a:xfrm>
            <a:custGeom>
              <a:avLst/>
              <a:gdLst>
                <a:gd name="connsiteX0" fmla="*/ 0 w 560896"/>
                <a:gd name="connsiteY0" fmla="*/ 487216 h 1167229"/>
                <a:gd name="connsiteX1" fmla="*/ 194229 w 560896"/>
                <a:gd name="connsiteY1" fmla="*/ 0 h 1167229"/>
                <a:gd name="connsiteX2" fmla="*/ 157278 w 560896"/>
                <a:gd name="connsiteY2" fmla="*/ 194697 h 1167229"/>
                <a:gd name="connsiteX3" fmla="*/ 281396 w 560896"/>
                <a:gd name="connsiteY3" fmla="*/ 502412 h 1167229"/>
                <a:gd name="connsiteX4" fmla="*/ 299397 w 560896"/>
                <a:gd name="connsiteY4" fmla="*/ 521407 h 1167229"/>
                <a:gd name="connsiteX5" fmla="*/ 560897 w 560896"/>
                <a:gd name="connsiteY5" fmla="*/ 971583 h 1167229"/>
                <a:gd name="connsiteX6" fmla="*/ 512576 w 560896"/>
                <a:gd name="connsiteY6" fmla="*/ 1167229 h 1167229"/>
                <a:gd name="connsiteX7" fmla="*/ 0 w 560896"/>
                <a:gd name="connsiteY7" fmla="*/ 487216 h 116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896" h="1167229">
                  <a:moveTo>
                    <a:pt x="0" y="487216"/>
                  </a:moveTo>
                  <a:cubicBezTo>
                    <a:pt x="0" y="299168"/>
                    <a:pt x="73902" y="126315"/>
                    <a:pt x="194229" y="0"/>
                  </a:cubicBezTo>
                  <a:cubicBezTo>
                    <a:pt x="179070" y="39889"/>
                    <a:pt x="157278" y="111119"/>
                    <a:pt x="157278" y="194697"/>
                  </a:cubicBezTo>
                  <a:cubicBezTo>
                    <a:pt x="157278" y="289670"/>
                    <a:pt x="184755" y="400790"/>
                    <a:pt x="281396" y="502412"/>
                  </a:cubicBezTo>
                  <a:lnTo>
                    <a:pt x="299397" y="521407"/>
                  </a:lnTo>
                  <a:cubicBezTo>
                    <a:pt x="436779" y="666717"/>
                    <a:pt x="560897" y="797781"/>
                    <a:pt x="560897" y="971583"/>
                  </a:cubicBezTo>
                  <a:cubicBezTo>
                    <a:pt x="560897" y="1031417"/>
                    <a:pt x="546685" y="1095999"/>
                    <a:pt x="512576" y="1167229"/>
                  </a:cubicBezTo>
                  <a:cubicBezTo>
                    <a:pt x="217916" y="1082703"/>
                    <a:pt x="0" y="810127"/>
                    <a:pt x="0" y="487216"/>
                  </a:cubicBezTo>
                </a:path>
              </a:pathLst>
            </a:custGeom>
            <a:solidFill>
              <a:srgbClr val="D4FF47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050FFE8-2402-5F04-09F7-29C36E92CE08}"/>
                </a:ext>
              </a:extLst>
            </p:cNvPr>
            <p:cNvSpPr/>
            <p:nvPr userDrawn="1"/>
          </p:nvSpPr>
          <p:spPr>
            <a:xfrm>
              <a:off x="5963371" y="4307505"/>
              <a:ext cx="179070" cy="212741"/>
            </a:xfrm>
            <a:custGeom>
              <a:avLst/>
              <a:gdLst>
                <a:gd name="connsiteX0" fmla="*/ 138329 w 179070"/>
                <a:gd name="connsiteY0" fmla="*/ 16146 h 212741"/>
                <a:gd name="connsiteX1" fmla="*/ 75797 w 179070"/>
                <a:gd name="connsiteY1" fmla="*/ 0 h 212741"/>
                <a:gd name="connsiteX2" fmla="*/ 0 w 179070"/>
                <a:gd name="connsiteY2" fmla="*/ 0 h 212741"/>
                <a:gd name="connsiteX3" fmla="*/ 0 w 179070"/>
                <a:gd name="connsiteY3" fmla="*/ 212742 h 212741"/>
                <a:gd name="connsiteX4" fmla="*/ 67270 w 179070"/>
                <a:gd name="connsiteY4" fmla="*/ 212742 h 212741"/>
                <a:gd name="connsiteX5" fmla="*/ 135487 w 179070"/>
                <a:gd name="connsiteY5" fmla="*/ 199445 h 212741"/>
                <a:gd name="connsiteX6" fmla="*/ 179070 w 179070"/>
                <a:gd name="connsiteY6" fmla="*/ 108270 h 212741"/>
                <a:gd name="connsiteX7" fmla="*/ 138329 w 179070"/>
                <a:gd name="connsiteY7" fmla="*/ 16146 h 212741"/>
                <a:gd name="connsiteX8" fmla="*/ 141172 w 179070"/>
                <a:gd name="connsiteY8" fmla="*/ 109220 h 212741"/>
                <a:gd name="connsiteX9" fmla="*/ 107063 w 179070"/>
                <a:gd name="connsiteY9" fmla="*/ 175702 h 212741"/>
                <a:gd name="connsiteX10" fmla="*/ 55900 w 179070"/>
                <a:gd name="connsiteY10" fmla="*/ 180450 h 212741"/>
                <a:gd name="connsiteX11" fmla="*/ 36004 w 179070"/>
                <a:gd name="connsiteY11" fmla="*/ 180450 h 212741"/>
                <a:gd name="connsiteX12" fmla="*/ 36004 w 179070"/>
                <a:gd name="connsiteY12" fmla="*/ 32291 h 212741"/>
                <a:gd name="connsiteX13" fmla="*/ 59690 w 179070"/>
                <a:gd name="connsiteY13" fmla="*/ 32291 h 212741"/>
                <a:gd name="connsiteX14" fmla="*/ 106116 w 179070"/>
                <a:gd name="connsiteY14" fmla="*/ 37990 h 212741"/>
                <a:gd name="connsiteX15" fmla="*/ 141172 w 179070"/>
                <a:gd name="connsiteY15" fmla="*/ 109220 h 212741"/>
                <a:gd name="connsiteX16" fmla="*/ 141172 w 179070"/>
                <a:gd name="connsiteY16" fmla="*/ 109220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070" h="212741">
                  <a:moveTo>
                    <a:pt x="138329" y="16146"/>
                  </a:moveTo>
                  <a:cubicBezTo>
                    <a:pt x="116538" y="0"/>
                    <a:pt x="93799" y="0"/>
                    <a:pt x="75797" y="0"/>
                  </a:cubicBezTo>
                  <a:lnTo>
                    <a:pt x="0" y="0"/>
                  </a:lnTo>
                  <a:lnTo>
                    <a:pt x="0" y="212742"/>
                  </a:lnTo>
                  <a:lnTo>
                    <a:pt x="67270" y="212742"/>
                  </a:lnTo>
                  <a:cubicBezTo>
                    <a:pt x="92851" y="212742"/>
                    <a:pt x="114643" y="211792"/>
                    <a:pt x="135487" y="199445"/>
                  </a:cubicBezTo>
                  <a:cubicBezTo>
                    <a:pt x="166753" y="181400"/>
                    <a:pt x="179070" y="144360"/>
                    <a:pt x="179070" y="108270"/>
                  </a:cubicBezTo>
                  <a:cubicBezTo>
                    <a:pt x="179070" y="84527"/>
                    <a:pt x="173385" y="41788"/>
                    <a:pt x="138329" y="16146"/>
                  </a:cubicBezTo>
                  <a:moveTo>
                    <a:pt x="141172" y="109220"/>
                  </a:moveTo>
                  <a:cubicBezTo>
                    <a:pt x="141172" y="154808"/>
                    <a:pt x="124117" y="170003"/>
                    <a:pt x="107063" y="175702"/>
                  </a:cubicBezTo>
                  <a:cubicBezTo>
                    <a:pt x="97588" y="179501"/>
                    <a:pt x="86219" y="180450"/>
                    <a:pt x="55900" y="180450"/>
                  </a:cubicBezTo>
                  <a:lnTo>
                    <a:pt x="36004" y="180450"/>
                  </a:lnTo>
                  <a:lnTo>
                    <a:pt x="36004" y="32291"/>
                  </a:lnTo>
                  <a:lnTo>
                    <a:pt x="59690" y="32291"/>
                  </a:lnTo>
                  <a:cubicBezTo>
                    <a:pt x="87166" y="32291"/>
                    <a:pt x="93799" y="33241"/>
                    <a:pt x="106116" y="37990"/>
                  </a:cubicBezTo>
                  <a:cubicBezTo>
                    <a:pt x="138329" y="53185"/>
                    <a:pt x="141172" y="88326"/>
                    <a:pt x="141172" y="109220"/>
                  </a:cubicBezTo>
                  <a:lnTo>
                    <a:pt x="141172" y="10922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52260-7EAE-D5B1-A84E-547BE0FAB56E}"/>
                </a:ext>
              </a:extLst>
            </p:cNvPr>
            <p:cNvSpPr/>
            <p:nvPr userDrawn="1"/>
          </p:nvSpPr>
          <p:spPr>
            <a:xfrm>
              <a:off x="5191189" y="4307505"/>
              <a:ext cx="139278" cy="212741"/>
            </a:xfrm>
            <a:custGeom>
              <a:avLst/>
              <a:gdLst>
                <a:gd name="connsiteX0" fmla="*/ 139277 w 139276"/>
                <a:gd name="connsiteY0" fmla="*/ 31341 h 212741"/>
                <a:gd name="connsiteX1" fmla="*/ 139277 w 139276"/>
                <a:gd name="connsiteY1" fmla="*/ 0 h 212741"/>
                <a:gd name="connsiteX2" fmla="*/ 0 w 139276"/>
                <a:gd name="connsiteY2" fmla="*/ 0 h 212741"/>
                <a:gd name="connsiteX3" fmla="*/ 0 w 139276"/>
                <a:gd name="connsiteY3" fmla="*/ 212742 h 212741"/>
                <a:gd name="connsiteX4" fmla="*/ 35056 w 139276"/>
                <a:gd name="connsiteY4" fmla="*/ 212742 h 212741"/>
                <a:gd name="connsiteX5" fmla="*/ 35056 w 139276"/>
                <a:gd name="connsiteY5" fmla="*/ 120617 h 212741"/>
                <a:gd name="connsiteX6" fmla="*/ 126012 w 139276"/>
                <a:gd name="connsiteY6" fmla="*/ 120617 h 212741"/>
                <a:gd name="connsiteX7" fmla="*/ 126012 w 139276"/>
                <a:gd name="connsiteY7" fmla="*/ 90225 h 212741"/>
                <a:gd name="connsiteX8" fmla="*/ 35056 w 139276"/>
                <a:gd name="connsiteY8" fmla="*/ 90225 h 212741"/>
                <a:gd name="connsiteX9" fmla="*/ 35056 w 139276"/>
                <a:gd name="connsiteY9" fmla="*/ 31341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276" h="212741">
                  <a:moveTo>
                    <a:pt x="139277" y="31341"/>
                  </a:moveTo>
                  <a:lnTo>
                    <a:pt x="139277" y="0"/>
                  </a:lnTo>
                  <a:lnTo>
                    <a:pt x="0" y="0"/>
                  </a:lnTo>
                  <a:lnTo>
                    <a:pt x="0" y="212742"/>
                  </a:lnTo>
                  <a:lnTo>
                    <a:pt x="35056" y="212742"/>
                  </a:lnTo>
                  <a:lnTo>
                    <a:pt x="35056" y="120617"/>
                  </a:lnTo>
                  <a:lnTo>
                    <a:pt x="126012" y="120617"/>
                  </a:lnTo>
                  <a:lnTo>
                    <a:pt x="126012" y="90225"/>
                  </a:lnTo>
                  <a:lnTo>
                    <a:pt x="35056" y="90225"/>
                  </a:lnTo>
                  <a:lnTo>
                    <a:pt x="35056" y="31341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E2060D6-E5B1-E292-7814-3C795B8122A6}"/>
                </a:ext>
              </a:extLst>
            </p:cNvPr>
            <p:cNvSpPr/>
            <p:nvPr userDrawn="1"/>
          </p:nvSpPr>
          <p:spPr>
            <a:xfrm>
              <a:off x="6142444" y="4301814"/>
              <a:ext cx="836610" cy="223187"/>
            </a:xfrm>
            <a:custGeom>
              <a:avLst/>
              <a:gdLst>
                <a:gd name="connsiteX0" fmla="*/ 71060 w 836607"/>
                <a:gd name="connsiteY0" fmla="*/ 5698 h 223188"/>
                <a:gd name="connsiteX1" fmla="*/ 0 w 836607"/>
                <a:gd name="connsiteY1" fmla="*/ 218440 h 223188"/>
                <a:gd name="connsiteX2" fmla="*/ 42636 w 836607"/>
                <a:gd name="connsiteY2" fmla="*/ 218440 h 223188"/>
                <a:gd name="connsiteX3" fmla="*/ 54953 w 836607"/>
                <a:gd name="connsiteY3" fmla="*/ 176652 h 223188"/>
                <a:gd name="connsiteX4" fmla="*/ 134539 w 836607"/>
                <a:gd name="connsiteY4" fmla="*/ 176652 h 223188"/>
                <a:gd name="connsiteX5" fmla="*/ 146856 w 836607"/>
                <a:gd name="connsiteY5" fmla="*/ 218440 h 223188"/>
                <a:gd name="connsiteX6" fmla="*/ 189492 w 836607"/>
                <a:gd name="connsiteY6" fmla="*/ 218440 h 223188"/>
                <a:gd name="connsiteX7" fmla="*/ 117485 w 836607"/>
                <a:gd name="connsiteY7" fmla="*/ 5698 h 223188"/>
                <a:gd name="connsiteX8" fmla="*/ 71060 w 836607"/>
                <a:gd name="connsiteY8" fmla="*/ 5698 h 223188"/>
                <a:gd name="connsiteX9" fmla="*/ 64427 w 836607"/>
                <a:gd name="connsiteY9" fmla="*/ 142461 h 223188"/>
                <a:gd name="connsiteX10" fmla="*/ 93799 w 836607"/>
                <a:gd name="connsiteY10" fmla="*/ 44638 h 223188"/>
                <a:gd name="connsiteX11" fmla="*/ 123170 w 836607"/>
                <a:gd name="connsiteY11" fmla="*/ 142461 h 223188"/>
                <a:gd name="connsiteX12" fmla="*/ 64427 w 836607"/>
                <a:gd name="connsiteY12" fmla="*/ 142461 h 223188"/>
                <a:gd name="connsiteX13" fmla="*/ 175280 w 836607"/>
                <a:gd name="connsiteY13" fmla="*/ 41789 h 223188"/>
                <a:gd name="connsiteX14" fmla="*/ 232128 w 836607"/>
                <a:gd name="connsiteY14" fmla="*/ 41789 h 223188"/>
                <a:gd name="connsiteX15" fmla="*/ 232128 w 836607"/>
                <a:gd name="connsiteY15" fmla="*/ 218440 h 223188"/>
                <a:gd name="connsiteX16" fmla="*/ 271921 w 836607"/>
                <a:gd name="connsiteY16" fmla="*/ 218440 h 223188"/>
                <a:gd name="connsiteX17" fmla="*/ 271921 w 836607"/>
                <a:gd name="connsiteY17" fmla="*/ 41789 h 223188"/>
                <a:gd name="connsiteX18" fmla="*/ 330664 w 836607"/>
                <a:gd name="connsiteY18" fmla="*/ 41789 h 223188"/>
                <a:gd name="connsiteX19" fmla="*/ 330664 w 836607"/>
                <a:gd name="connsiteY19" fmla="*/ 5698 h 223188"/>
                <a:gd name="connsiteX20" fmla="*/ 175280 w 836607"/>
                <a:gd name="connsiteY20" fmla="*/ 5698 h 223188"/>
                <a:gd name="connsiteX21" fmla="*/ 175280 w 836607"/>
                <a:gd name="connsiteY21" fmla="*/ 41789 h 223188"/>
                <a:gd name="connsiteX22" fmla="*/ 357193 w 836607"/>
                <a:gd name="connsiteY22" fmla="*/ 218440 h 223188"/>
                <a:gd name="connsiteX23" fmla="*/ 396038 w 836607"/>
                <a:gd name="connsiteY23" fmla="*/ 218440 h 223188"/>
                <a:gd name="connsiteX24" fmla="*/ 396038 w 836607"/>
                <a:gd name="connsiteY24" fmla="*/ 5698 h 223188"/>
                <a:gd name="connsiteX25" fmla="*/ 357193 w 836607"/>
                <a:gd name="connsiteY25" fmla="*/ 5698 h 223188"/>
                <a:gd name="connsiteX26" fmla="*/ 357193 w 836607"/>
                <a:gd name="connsiteY26" fmla="*/ 218440 h 223188"/>
                <a:gd name="connsiteX27" fmla="*/ 798709 w 836607"/>
                <a:gd name="connsiteY27" fmla="*/ 5698 h 223188"/>
                <a:gd name="connsiteX28" fmla="*/ 803446 w 836607"/>
                <a:gd name="connsiteY28" fmla="*/ 155757 h 223188"/>
                <a:gd name="connsiteX29" fmla="*/ 709648 w 836607"/>
                <a:gd name="connsiteY29" fmla="*/ 5698 h 223188"/>
                <a:gd name="connsiteX30" fmla="*/ 673644 w 836607"/>
                <a:gd name="connsiteY30" fmla="*/ 5698 h 223188"/>
                <a:gd name="connsiteX31" fmla="*/ 673644 w 836607"/>
                <a:gd name="connsiteY31" fmla="*/ 218440 h 223188"/>
                <a:gd name="connsiteX32" fmla="*/ 712490 w 836607"/>
                <a:gd name="connsiteY32" fmla="*/ 218440 h 223188"/>
                <a:gd name="connsiteX33" fmla="*/ 709648 w 836607"/>
                <a:gd name="connsiteY33" fmla="*/ 69331 h 223188"/>
                <a:gd name="connsiteX34" fmla="*/ 802499 w 836607"/>
                <a:gd name="connsiteY34" fmla="*/ 218440 h 223188"/>
                <a:gd name="connsiteX35" fmla="*/ 836607 w 836607"/>
                <a:gd name="connsiteY35" fmla="*/ 218440 h 223188"/>
                <a:gd name="connsiteX36" fmla="*/ 836607 w 836607"/>
                <a:gd name="connsiteY36" fmla="*/ 5698 h 223188"/>
                <a:gd name="connsiteX37" fmla="*/ 798709 w 836607"/>
                <a:gd name="connsiteY37" fmla="*/ 5698 h 223188"/>
                <a:gd name="connsiteX38" fmla="*/ 535315 w 836607"/>
                <a:gd name="connsiteY38" fmla="*/ 0 h 223188"/>
                <a:gd name="connsiteX39" fmla="*/ 433937 w 836607"/>
                <a:gd name="connsiteY39" fmla="*/ 112069 h 223188"/>
                <a:gd name="connsiteX40" fmla="*/ 462361 w 836607"/>
                <a:gd name="connsiteY40" fmla="*/ 190898 h 223188"/>
                <a:gd name="connsiteX41" fmla="*/ 535315 w 836607"/>
                <a:gd name="connsiteY41" fmla="*/ 223189 h 223188"/>
                <a:gd name="connsiteX42" fmla="*/ 637641 w 836607"/>
                <a:gd name="connsiteY42" fmla="*/ 111120 h 223188"/>
                <a:gd name="connsiteX43" fmla="*/ 535315 w 836607"/>
                <a:gd name="connsiteY43" fmla="*/ 0 h 223188"/>
                <a:gd name="connsiteX44" fmla="*/ 536263 w 836607"/>
                <a:gd name="connsiteY44" fmla="*/ 187099 h 223188"/>
                <a:gd name="connsiteX45" fmla="*/ 474678 w 836607"/>
                <a:gd name="connsiteY45" fmla="*/ 110170 h 223188"/>
                <a:gd name="connsiteX46" fmla="*/ 535315 w 836607"/>
                <a:gd name="connsiteY46" fmla="*/ 36090 h 223188"/>
                <a:gd name="connsiteX47" fmla="*/ 597847 w 836607"/>
                <a:gd name="connsiteY47" fmla="*/ 115868 h 223188"/>
                <a:gd name="connsiteX48" fmla="*/ 536263 w 836607"/>
                <a:gd name="connsiteY48" fmla="*/ 18709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36607" h="223188">
                  <a:moveTo>
                    <a:pt x="71060" y="5698"/>
                  </a:moveTo>
                  <a:lnTo>
                    <a:pt x="0" y="218440"/>
                  </a:lnTo>
                  <a:lnTo>
                    <a:pt x="42636" y="218440"/>
                  </a:lnTo>
                  <a:lnTo>
                    <a:pt x="54953" y="176652"/>
                  </a:lnTo>
                  <a:lnTo>
                    <a:pt x="134539" y="176652"/>
                  </a:lnTo>
                  <a:lnTo>
                    <a:pt x="146856" y="218440"/>
                  </a:lnTo>
                  <a:lnTo>
                    <a:pt x="189492" y="218440"/>
                  </a:lnTo>
                  <a:lnTo>
                    <a:pt x="117485" y="5698"/>
                  </a:lnTo>
                  <a:lnTo>
                    <a:pt x="71060" y="5698"/>
                  </a:lnTo>
                  <a:close/>
                  <a:moveTo>
                    <a:pt x="64427" y="142461"/>
                  </a:moveTo>
                  <a:lnTo>
                    <a:pt x="93799" y="44638"/>
                  </a:lnTo>
                  <a:lnTo>
                    <a:pt x="123170" y="142461"/>
                  </a:lnTo>
                  <a:lnTo>
                    <a:pt x="64427" y="142461"/>
                  </a:lnTo>
                  <a:close/>
                  <a:moveTo>
                    <a:pt x="175280" y="41789"/>
                  </a:moveTo>
                  <a:lnTo>
                    <a:pt x="232128" y="41789"/>
                  </a:lnTo>
                  <a:lnTo>
                    <a:pt x="232128" y="218440"/>
                  </a:lnTo>
                  <a:lnTo>
                    <a:pt x="271921" y="218440"/>
                  </a:lnTo>
                  <a:lnTo>
                    <a:pt x="271921" y="41789"/>
                  </a:lnTo>
                  <a:lnTo>
                    <a:pt x="330664" y="41789"/>
                  </a:lnTo>
                  <a:lnTo>
                    <a:pt x="330664" y="5698"/>
                  </a:lnTo>
                  <a:lnTo>
                    <a:pt x="175280" y="5698"/>
                  </a:lnTo>
                  <a:lnTo>
                    <a:pt x="175280" y="41789"/>
                  </a:lnTo>
                  <a:close/>
                  <a:moveTo>
                    <a:pt x="357193" y="218440"/>
                  </a:moveTo>
                  <a:lnTo>
                    <a:pt x="396038" y="218440"/>
                  </a:lnTo>
                  <a:lnTo>
                    <a:pt x="396038" y="5698"/>
                  </a:lnTo>
                  <a:lnTo>
                    <a:pt x="357193" y="5698"/>
                  </a:lnTo>
                  <a:lnTo>
                    <a:pt x="357193" y="218440"/>
                  </a:lnTo>
                  <a:close/>
                  <a:moveTo>
                    <a:pt x="798709" y="5698"/>
                  </a:moveTo>
                  <a:lnTo>
                    <a:pt x="803446" y="155757"/>
                  </a:lnTo>
                  <a:lnTo>
                    <a:pt x="709648" y="5698"/>
                  </a:lnTo>
                  <a:lnTo>
                    <a:pt x="673644" y="5698"/>
                  </a:lnTo>
                  <a:lnTo>
                    <a:pt x="673644" y="218440"/>
                  </a:lnTo>
                  <a:lnTo>
                    <a:pt x="712490" y="218440"/>
                  </a:lnTo>
                  <a:lnTo>
                    <a:pt x="709648" y="69331"/>
                  </a:lnTo>
                  <a:lnTo>
                    <a:pt x="802499" y="218440"/>
                  </a:lnTo>
                  <a:lnTo>
                    <a:pt x="836607" y="218440"/>
                  </a:lnTo>
                  <a:lnTo>
                    <a:pt x="836607" y="5698"/>
                  </a:lnTo>
                  <a:lnTo>
                    <a:pt x="798709" y="5698"/>
                  </a:lnTo>
                  <a:close/>
                  <a:moveTo>
                    <a:pt x="535315" y="0"/>
                  </a:moveTo>
                  <a:cubicBezTo>
                    <a:pt x="477520" y="0"/>
                    <a:pt x="433937" y="46537"/>
                    <a:pt x="433937" y="112069"/>
                  </a:cubicBezTo>
                  <a:cubicBezTo>
                    <a:pt x="433937" y="138662"/>
                    <a:pt x="441517" y="166204"/>
                    <a:pt x="462361" y="190898"/>
                  </a:cubicBezTo>
                  <a:cubicBezTo>
                    <a:pt x="484152" y="215591"/>
                    <a:pt x="508786" y="223189"/>
                    <a:pt x="535315" y="223189"/>
                  </a:cubicBezTo>
                  <a:cubicBezTo>
                    <a:pt x="600690" y="223189"/>
                    <a:pt x="637641" y="171903"/>
                    <a:pt x="637641" y="111120"/>
                  </a:cubicBezTo>
                  <a:cubicBezTo>
                    <a:pt x="636693" y="38939"/>
                    <a:pt x="587425" y="0"/>
                    <a:pt x="535315" y="0"/>
                  </a:cubicBezTo>
                  <a:moveTo>
                    <a:pt x="536263" y="187099"/>
                  </a:moveTo>
                  <a:cubicBezTo>
                    <a:pt x="501207" y="187099"/>
                    <a:pt x="474678" y="158607"/>
                    <a:pt x="474678" y="110170"/>
                  </a:cubicBezTo>
                  <a:cubicBezTo>
                    <a:pt x="474678" y="65532"/>
                    <a:pt x="499312" y="36090"/>
                    <a:pt x="535315" y="36090"/>
                  </a:cubicBezTo>
                  <a:cubicBezTo>
                    <a:pt x="577003" y="36090"/>
                    <a:pt x="598795" y="74080"/>
                    <a:pt x="597847" y="115868"/>
                  </a:cubicBezTo>
                  <a:cubicBezTo>
                    <a:pt x="595953" y="168104"/>
                    <a:pt x="562791" y="187099"/>
                    <a:pt x="536263" y="18709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60D3E5E-5537-6AE3-D449-A5CBB72B9F76}"/>
                </a:ext>
              </a:extLst>
            </p:cNvPr>
            <p:cNvSpPr/>
            <p:nvPr userDrawn="1"/>
          </p:nvSpPr>
          <p:spPr>
            <a:xfrm>
              <a:off x="5769147" y="4307511"/>
              <a:ext cx="163910" cy="211791"/>
            </a:xfrm>
            <a:custGeom>
              <a:avLst/>
              <a:gdLst>
                <a:gd name="connsiteX0" fmla="*/ 125065 w 163910"/>
                <a:gd name="connsiteY0" fmla="*/ 0 h 211791"/>
                <a:gd name="connsiteX1" fmla="*/ 129802 w 163910"/>
                <a:gd name="connsiteY1" fmla="*/ 150059 h 211791"/>
                <a:gd name="connsiteX2" fmla="*/ 36003 w 163910"/>
                <a:gd name="connsiteY2" fmla="*/ 0 h 211791"/>
                <a:gd name="connsiteX3" fmla="*/ 0 w 163910"/>
                <a:gd name="connsiteY3" fmla="*/ 0 h 211791"/>
                <a:gd name="connsiteX4" fmla="*/ 0 w 163910"/>
                <a:gd name="connsiteY4" fmla="*/ 211792 h 211791"/>
                <a:gd name="connsiteX5" fmla="*/ 38846 w 163910"/>
                <a:gd name="connsiteY5" fmla="*/ 211792 h 211791"/>
                <a:gd name="connsiteX6" fmla="*/ 36003 w 163910"/>
                <a:gd name="connsiteY6" fmla="*/ 63632 h 211791"/>
                <a:gd name="connsiteX7" fmla="*/ 128855 w 163910"/>
                <a:gd name="connsiteY7" fmla="*/ 211792 h 211791"/>
                <a:gd name="connsiteX8" fmla="*/ 163911 w 163910"/>
                <a:gd name="connsiteY8" fmla="*/ 211792 h 211791"/>
                <a:gd name="connsiteX9" fmla="*/ 163911 w 163910"/>
                <a:gd name="connsiteY9" fmla="*/ 0 h 2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910" h="211791">
                  <a:moveTo>
                    <a:pt x="125065" y="0"/>
                  </a:moveTo>
                  <a:lnTo>
                    <a:pt x="129802" y="150059"/>
                  </a:lnTo>
                  <a:lnTo>
                    <a:pt x="36003" y="0"/>
                  </a:lnTo>
                  <a:lnTo>
                    <a:pt x="0" y="0"/>
                  </a:lnTo>
                  <a:lnTo>
                    <a:pt x="0" y="211792"/>
                  </a:lnTo>
                  <a:lnTo>
                    <a:pt x="38846" y="211792"/>
                  </a:lnTo>
                  <a:lnTo>
                    <a:pt x="36003" y="63632"/>
                  </a:lnTo>
                  <a:lnTo>
                    <a:pt x="128855" y="211792"/>
                  </a:lnTo>
                  <a:lnTo>
                    <a:pt x="163911" y="211792"/>
                  </a:lnTo>
                  <a:lnTo>
                    <a:pt x="163911" y="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9A5B308-CB32-306D-6C06-4979E7993555}"/>
                </a:ext>
              </a:extLst>
            </p:cNvPr>
            <p:cNvSpPr/>
            <p:nvPr userDrawn="1"/>
          </p:nvSpPr>
          <p:spPr>
            <a:xfrm>
              <a:off x="5572066" y="4307511"/>
              <a:ext cx="169595" cy="215590"/>
            </a:xfrm>
            <a:custGeom>
              <a:avLst/>
              <a:gdLst>
                <a:gd name="connsiteX0" fmla="*/ 164858 w 169595"/>
                <a:gd name="connsiteY0" fmla="*/ 167154 h 215590"/>
                <a:gd name="connsiteX1" fmla="*/ 82429 w 169595"/>
                <a:gd name="connsiteY1" fmla="*/ 215591 h 215590"/>
                <a:gd name="connsiteX2" fmla="*/ 16107 w 169595"/>
                <a:gd name="connsiteY2" fmla="*/ 190898 h 215590"/>
                <a:gd name="connsiteX3" fmla="*/ 2842 w 169595"/>
                <a:gd name="connsiteY3" fmla="*/ 168104 h 215590"/>
                <a:gd name="connsiteX4" fmla="*/ 0 w 169595"/>
                <a:gd name="connsiteY4" fmla="*/ 125366 h 215590"/>
                <a:gd name="connsiteX5" fmla="*/ 0 w 169595"/>
                <a:gd name="connsiteY5" fmla="*/ 0 h 215590"/>
                <a:gd name="connsiteX6" fmla="*/ 39793 w 169595"/>
                <a:gd name="connsiteY6" fmla="*/ 0 h 215590"/>
                <a:gd name="connsiteX7" fmla="*/ 39793 w 169595"/>
                <a:gd name="connsiteY7" fmla="*/ 129165 h 215590"/>
                <a:gd name="connsiteX8" fmla="*/ 41688 w 169595"/>
                <a:gd name="connsiteY8" fmla="*/ 152908 h 215590"/>
                <a:gd name="connsiteX9" fmla="*/ 85271 w 169595"/>
                <a:gd name="connsiteY9" fmla="*/ 177601 h 215590"/>
                <a:gd name="connsiteX10" fmla="*/ 127907 w 169595"/>
                <a:gd name="connsiteY10" fmla="*/ 153858 h 215590"/>
                <a:gd name="connsiteX11" fmla="*/ 130750 w 169595"/>
                <a:gd name="connsiteY11" fmla="*/ 127265 h 215590"/>
                <a:gd name="connsiteX12" fmla="*/ 130750 w 169595"/>
                <a:gd name="connsiteY12" fmla="*/ 0 h 215590"/>
                <a:gd name="connsiteX13" fmla="*/ 169595 w 169595"/>
                <a:gd name="connsiteY13" fmla="*/ 0 h 215590"/>
                <a:gd name="connsiteX14" fmla="*/ 169595 w 169595"/>
                <a:gd name="connsiteY14" fmla="*/ 121567 h 215590"/>
                <a:gd name="connsiteX15" fmla="*/ 164858 w 169595"/>
                <a:gd name="connsiteY15" fmla="*/ 167154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595" h="215590">
                  <a:moveTo>
                    <a:pt x="164858" y="167154"/>
                  </a:moveTo>
                  <a:cubicBezTo>
                    <a:pt x="158226" y="188048"/>
                    <a:pt x="133592" y="215591"/>
                    <a:pt x="82429" y="215591"/>
                  </a:cubicBezTo>
                  <a:cubicBezTo>
                    <a:pt x="57795" y="215591"/>
                    <a:pt x="33161" y="209892"/>
                    <a:pt x="16107" y="190898"/>
                  </a:cubicBezTo>
                  <a:cubicBezTo>
                    <a:pt x="13264" y="188048"/>
                    <a:pt x="6632" y="179501"/>
                    <a:pt x="2842" y="168104"/>
                  </a:cubicBezTo>
                  <a:cubicBezTo>
                    <a:pt x="0" y="157657"/>
                    <a:pt x="0" y="147210"/>
                    <a:pt x="0" y="125366"/>
                  </a:cubicBezTo>
                  <a:lnTo>
                    <a:pt x="0" y="0"/>
                  </a:lnTo>
                  <a:lnTo>
                    <a:pt x="39793" y="0"/>
                  </a:lnTo>
                  <a:lnTo>
                    <a:pt x="39793" y="129165"/>
                  </a:lnTo>
                  <a:cubicBezTo>
                    <a:pt x="39793" y="141511"/>
                    <a:pt x="39793" y="146260"/>
                    <a:pt x="41688" y="152908"/>
                  </a:cubicBezTo>
                  <a:cubicBezTo>
                    <a:pt x="45478" y="165255"/>
                    <a:pt x="56848" y="177601"/>
                    <a:pt x="85271" y="177601"/>
                  </a:cubicBezTo>
                  <a:cubicBezTo>
                    <a:pt x="90009" y="177601"/>
                    <a:pt x="119380" y="177601"/>
                    <a:pt x="127907" y="153858"/>
                  </a:cubicBezTo>
                  <a:cubicBezTo>
                    <a:pt x="130750" y="147210"/>
                    <a:pt x="130750" y="141511"/>
                    <a:pt x="130750" y="127265"/>
                  </a:cubicBezTo>
                  <a:lnTo>
                    <a:pt x="130750" y="0"/>
                  </a:lnTo>
                  <a:lnTo>
                    <a:pt x="169595" y="0"/>
                  </a:lnTo>
                  <a:lnTo>
                    <a:pt x="169595" y="121567"/>
                  </a:lnTo>
                  <a:cubicBezTo>
                    <a:pt x="167700" y="145310"/>
                    <a:pt x="168648" y="155757"/>
                    <a:pt x="164858" y="167154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059C0AA-885D-C19F-9B2B-309010D9DDEB}"/>
                </a:ext>
              </a:extLst>
            </p:cNvPr>
            <p:cNvSpPr/>
            <p:nvPr userDrawn="1"/>
          </p:nvSpPr>
          <p:spPr>
            <a:xfrm>
              <a:off x="5345612" y="4300861"/>
              <a:ext cx="203702" cy="223187"/>
            </a:xfrm>
            <a:custGeom>
              <a:avLst/>
              <a:gdLst>
                <a:gd name="connsiteX0" fmla="*/ 101378 w 203703"/>
                <a:gd name="connsiteY0" fmla="*/ 0 h 223188"/>
                <a:gd name="connsiteX1" fmla="*/ 0 w 203703"/>
                <a:gd name="connsiteY1" fmla="*/ 112069 h 223188"/>
                <a:gd name="connsiteX2" fmla="*/ 28424 w 203703"/>
                <a:gd name="connsiteY2" fmla="*/ 190897 h 223188"/>
                <a:gd name="connsiteX3" fmla="*/ 101378 w 203703"/>
                <a:gd name="connsiteY3" fmla="*/ 223189 h 223188"/>
                <a:gd name="connsiteX4" fmla="*/ 203704 w 203703"/>
                <a:gd name="connsiteY4" fmla="*/ 111119 h 223188"/>
                <a:gd name="connsiteX5" fmla="*/ 101378 w 203703"/>
                <a:gd name="connsiteY5" fmla="*/ 0 h 223188"/>
                <a:gd name="connsiteX6" fmla="*/ 102326 w 203703"/>
                <a:gd name="connsiteY6" fmla="*/ 186149 h 223188"/>
                <a:gd name="connsiteX7" fmla="*/ 40741 w 203703"/>
                <a:gd name="connsiteY7" fmla="*/ 109220 h 223188"/>
                <a:gd name="connsiteX8" fmla="*/ 101378 w 203703"/>
                <a:gd name="connsiteY8" fmla="*/ 35140 h 223188"/>
                <a:gd name="connsiteX9" fmla="*/ 163911 w 203703"/>
                <a:gd name="connsiteY9" fmla="*/ 114918 h 223188"/>
                <a:gd name="connsiteX10" fmla="*/ 102326 w 203703"/>
                <a:gd name="connsiteY10" fmla="*/ 18614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703" h="223188">
                  <a:moveTo>
                    <a:pt x="101378" y="0"/>
                  </a:moveTo>
                  <a:cubicBezTo>
                    <a:pt x="43583" y="0"/>
                    <a:pt x="0" y="46537"/>
                    <a:pt x="0" y="112069"/>
                  </a:cubicBezTo>
                  <a:cubicBezTo>
                    <a:pt x="0" y="138662"/>
                    <a:pt x="7580" y="166204"/>
                    <a:pt x="28424" y="190897"/>
                  </a:cubicBezTo>
                  <a:cubicBezTo>
                    <a:pt x="50215" y="215591"/>
                    <a:pt x="74849" y="223189"/>
                    <a:pt x="101378" y="223189"/>
                  </a:cubicBezTo>
                  <a:cubicBezTo>
                    <a:pt x="166753" y="223189"/>
                    <a:pt x="203704" y="171903"/>
                    <a:pt x="203704" y="111119"/>
                  </a:cubicBezTo>
                  <a:cubicBezTo>
                    <a:pt x="202757" y="38939"/>
                    <a:pt x="153489" y="0"/>
                    <a:pt x="101378" y="0"/>
                  </a:cubicBezTo>
                  <a:moveTo>
                    <a:pt x="102326" y="186149"/>
                  </a:moveTo>
                  <a:cubicBezTo>
                    <a:pt x="67270" y="186149"/>
                    <a:pt x="40741" y="157657"/>
                    <a:pt x="40741" y="109220"/>
                  </a:cubicBezTo>
                  <a:cubicBezTo>
                    <a:pt x="40741" y="64582"/>
                    <a:pt x="65375" y="35140"/>
                    <a:pt x="101378" y="35140"/>
                  </a:cubicBezTo>
                  <a:cubicBezTo>
                    <a:pt x="143067" y="35140"/>
                    <a:pt x="164858" y="73130"/>
                    <a:pt x="163911" y="114918"/>
                  </a:cubicBezTo>
                  <a:cubicBezTo>
                    <a:pt x="162016" y="167154"/>
                    <a:pt x="128855" y="186149"/>
                    <a:pt x="102326" y="18614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F8E1306-2AD1-627D-FB20-2DB5964DDA74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187848" y="1294959"/>
            <a:ext cx="5211646" cy="2461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accent3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847A601-33DD-0ABC-A95F-D9D1A3C12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7197" y="1704233"/>
            <a:ext cx="2881312" cy="482293"/>
          </a:xfrm>
          <a:prstGeom prst="roundRect">
            <a:avLst>
              <a:gd name="adj" fmla="val 7035"/>
            </a:avLst>
          </a:prstGeom>
          <a:solidFill>
            <a:schemeClr val="accent3"/>
          </a:solidFill>
        </p:spPr>
        <p:txBody>
          <a:bodyPr lIns="108000" tIns="108000" rIns="108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5pPr>
          </a:lstStyle>
          <a:p>
            <a:pPr lvl="0"/>
            <a:r>
              <a:rPr lang="en-GB"/>
              <a:t>'Edit quote here.'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384B2A9-E542-3A96-203F-54DA24E0F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7198" y="3681392"/>
            <a:ext cx="2881093" cy="215444"/>
          </a:xfrm>
          <a:prstGeom prst="rect">
            <a:avLst/>
          </a:prstGeom>
        </p:spPr>
        <p:txBody>
          <a:bodyPr lIns="144000" tIns="0" rIns="10800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5pPr>
          </a:lstStyle>
          <a:p>
            <a:pPr lvl="0"/>
            <a:r>
              <a:rPr lang="en-GB"/>
              <a:t>Edit name and Surname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55EE434-C08B-1D94-CBC8-434B8C6DF4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4982" y="5603692"/>
            <a:ext cx="2537019" cy="2154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0D895B-30BA-04C7-A85B-330884F8D8B3}"/>
              </a:ext>
            </a:extLst>
          </p:cNvPr>
          <p:cNvSpPr/>
          <p:nvPr userDrawn="1"/>
        </p:nvSpPr>
        <p:spPr>
          <a:xfrm>
            <a:off x="1" y="0"/>
            <a:ext cx="387575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6A90655-E83D-E9CC-B9A0-FCCC73D69885}"/>
              </a:ext>
            </a:extLst>
          </p:cNvPr>
          <p:cNvCxnSpPr>
            <a:cxnSpLocks/>
          </p:cNvCxnSpPr>
          <p:nvPr userDrawn="1"/>
        </p:nvCxnSpPr>
        <p:spPr>
          <a:xfrm flipH="1">
            <a:off x="1937876" y="4611515"/>
            <a:ext cx="1" cy="208109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BFCEC6B1-1128-FC67-7466-1327089CFE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8938" y="4875844"/>
            <a:ext cx="1620000" cy="3693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legreya Sans Black" pitchFamily="2" charset="0"/>
              </a:defRPr>
            </a:lvl1pPr>
            <a:lvl2pPr marL="0" indent="0" algn="ctr">
              <a:spcBef>
                <a:spcPts val="0"/>
              </a:spcBef>
              <a:buNone/>
              <a:defRPr b="1" i="0">
                <a:solidFill>
                  <a:schemeClr val="accent1"/>
                </a:solidFill>
                <a:latin typeface="Alegreya Sans" pitchFamily="2" charset="0"/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b="1" i="0">
                <a:solidFill>
                  <a:schemeClr val="accent1"/>
                </a:solidFill>
                <a:latin typeface="Alegreya Sans" pitchFamily="2" charset="0"/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b="1" i="0">
                <a:solidFill>
                  <a:schemeClr val="accent1"/>
                </a:solidFill>
                <a:latin typeface="Alegreya Sans" pitchFamily="2" charset="0"/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b="1" i="0">
                <a:solidFill>
                  <a:schemeClr val="accent1"/>
                </a:solidFill>
                <a:latin typeface="Alegreya Sans" pitchFamily="2" charset="0"/>
              </a:defRPr>
            </a:lvl5pPr>
          </a:lstStyle>
          <a:p>
            <a:pPr lvl="0"/>
            <a:r>
              <a:rPr lang="en-GB"/>
              <a:t>XXXXX%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BC08F51D-5DFE-8E31-BA2A-3BEC9C1A7C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8938" y="5276046"/>
            <a:ext cx="1620000" cy="2154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chemeClr val="accent3"/>
                </a:solidFill>
                <a:latin typeface="Exo 2" pitchFamily="2" charset="77"/>
              </a:defRPr>
            </a:lvl1pPr>
            <a:lvl2pPr marL="0" indent="0" algn="ctr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  <a:latin typeface="Exo 2 Medium" pitchFamily="2" charset="77"/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Exo 2 Medium" pitchFamily="2" charset="77"/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Exo 2 Medium" pitchFamily="2" charset="77"/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Exo 2 Medium" pitchFamily="2" charset="77"/>
              </a:defRPr>
            </a:lvl5pPr>
          </a:lstStyle>
          <a:p>
            <a:pPr lvl="0"/>
            <a:r>
              <a:rPr lang="en-GB"/>
              <a:t>Click to edit data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6AA1AA0-F7CB-9788-581B-43381D55CB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8938" y="5573126"/>
            <a:ext cx="1620000" cy="1846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data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38FC4D8-06F5-55DE-F6F1-9F4AC22DC2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02509" y="4875844"/>
            <a:ext cx="1620000" cy="3693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legreya Sans Black" pitchFamily="2" charset="0"/>
              </a:defRPr>
            </a:lvl1pPr>
            <a:lvl2pPr marL="0" indent="0" algn="ctr">
              <a:spcBef>
                <a:spcPts val="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XXXXX%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AA1DE287-F593-15C9-6B34-8BEA69D2D6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02509" y="5276046"/>
            <a:ext cx="1620000" cy="2154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chemeClr val="accent3"/>
                </a:solidFill>
                <a:latin typeface="Exo 2" pitchFamily="2" charset="77"/>
              </a:defRPr>
            </a:lvl1pPr>
            <a:lvl2pPr marL="0" indent="0" algn="ctr">
              <a:spcBef>
                <a:spcPts val="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data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7A030F-AD86-F9CC-8E8A-225A7A9BEF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02509" y="5573125"/>
            <a:ext cx="1620000" cy="1846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data</a:t>
            </a:r>
          </a:p>
        </p:txBody>
      </p:sp>
    </p:spTree>
    <p:extLst>
      <p:ext uri="{BB962C8B-B14F-4D97-AF65-F5344CB8AC3E}">
        <p14:creationId xmlns:p14="http://schemas.microsoft.com/office/powerpoint/2010/main" val="26129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08AD9-EFD0-F3B7-F087-AF3398896FF4}"/>
              </a:ext>
            </a:extLst>
          </p:cNvPr>
          <p:cNvSpPr/>
          <p:nvPr userDrawn="1"/>
        </p:nvSpPr>
        <p:spPr>
          <a:xfrm>
            <a:off x="13585" y="15783"/>
            <a:ext cx="5781039" cy="6857998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DF8904-5DA5-ECCB-D3F2-75C4F10A89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25342"/>
            <a:ext cx="5781040" cy="215487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31269"/>
            <a:ext cx="5508000" cy="72713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1166882"/>
            <a:ext cx="5508000" cy="4062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sz="2000">
                <a:solidFill>
                  <a:schemeClr val="accent1"/>
                </a:solidFill>
                <a:latin typeface="Exo 2" panose="00000500000000000000" pitchFamily="50" charset="0"/>
              </a:defRPr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Cooperative: Location, Country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F1A20AF-55D9-450D-80FA-22DF0FFD625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0001" y="2208276"/>
            <a:ext cx="5408173" cy="369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Lorem ipsum dolor sit amet, consectetur adipiscing elit. Vivamus in neque a lorem tristique tempus ac sed turpis.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7F58DEB-D37B-0012-EEBC-380230B9F01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278075" y="639226"/>
            <a:ext cx="4711781" cy="3849367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Cras ultrices fringilla sapien et semper. </a:t>
            </a:r>
            <a:r>
              <a:rPr lang="en-GB" err="1"/>
              <a:t>Phasellus</a:t>
            </a:r>
            <a:r>
              <a:rPr lang="en-GB"/>
              <a:t> porta ex non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, at tempus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in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, </a:t>
            </a:r>
            <a:r>
              <a:rPr lang="en-GB" err="1"/>
              <a:t>tortor</a:t>
            </a:r>
            <a:r>
              <a:rPr lang="en-GB"/>
              <a:t> elit tempus </a:t>
            </a:r>
            <a:r>
              <a:rPr lang="en-GB" err="1"/>
              <a:t>orci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ex at neque. Proin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ultrices id,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ex. Ut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magna,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Cras </a:t>
            </a:r>
            <a:r>
              <a:rPr lang="en-GB" err="1"/>
              <a:t>dignissim</a:t>
            </a:r>
            <a:r>
              <a:rPr lang="en-GB"/>
              <a:t> porta mi. Donec </a:t>
            </a:r>
            <a:r>
              <a:rPr lang="en-GB" err="1"/>
              <a:t>sagittis</a:t>
            </a:r>
            <a:r>
              <a:rPr lang="en-GB"/>
              <a:t> a dolor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.</a:t>
            </a:r>
          </a:p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 vitae ante a </a:t>
            </a:r>
            <a:r>
              <a:rPr lang="en-GB" err="1"/>
              <a:t>suscipit</a:t>
            </a:r>
            <a:r>
              <a:rPr lang="en-GB"/>
              <a:t>. Nam </a:t>
            </a:r>
            <a:r>
              <a:rPr lang="en-GB" err="1"/>
              <a:t>tincidunt</a:t>
            </a:r>
            <a:r>
              <a:rPr lang="en-GB"/>
              <a:t>, </a:t>
            </a:r>
            <a:r>
              <a:rPr lang="en-GB" err="1"/>
              <a:t>arcu</a:t>
            </a:r>
            <a:r>
              <a:rPr lang="en-GB"/>
              <a:t> non </a:t>
            </a:r>
            <a:r>
              <a:rPr lang="en-GB" err="1"/>
              <a:t>tempor</a:t>
            </a:r>
            <a:r>
              <a:rPr lang="en-GB"/>
              <a:t> pulvinar, </a:t>
            </a:r>
            <a:r>
              <a:rPr lang="en-GB" err="1"/>
              <a:t>leo</a:t>
            </a:r>
            <a:r>
              <a:rPr lang="en-GB"/>
              <a:t> sapien fermentum nisi, et consectetur ipsum eros vitae </a:t>
            </a:r>
            <a:r>
              <a:rPr lang="en-GB" err="1"/>
              <a:t>orci</a:t>
            </a:r>
            <a:r>
              <a:rPr lang="en-GB"/>
              <a:t>. Duis </a:t>
            </a:r>
            <a:r>
              <a:rPr lang="en-GB" err="1"/>
              <a:t>interdum</a:t>
            </a:r>
            <a:r>
              <a:rPr lang="en-GB"/>
              <a:t> lorem ac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Nam </a:t>
            </a:r>
            <a:r>
              <a:rPr lang="en-GB" err="1"/>
              <a:t>posuere</a:t>
            </a:r>
            <a:r>
              <a:rPr lang="en-GB"/>
              <a:t> cursus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dapibus</a:t>
            </a:r>
            <a:r>
              <a:rPr lang="en-GB"/>
              <a:t> dolor porta </a:t>
            </a:r>
            <a:r>
              <a:rPr lang="en-GB" err="1"/>
              <a:t>ut.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 Aenean sed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. Proin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non cursus dui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Donec id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ac, pulvinar </a:t>
            </a:r>
            <a:r>
              <a:rPr lang="en-GB" err="1"/>
              <a:t>tellus</a:t>
            </a:r>
            <a:r>
              <a:rPr lang="en-GB"/>
              <a:t>.</a:t>
            </a:r>
          </a:p>
          <a:p>
            <a:pPr lvl="0"/>
            <a:r>
              <a:rPr lang="en-GB" err="1"/>
              <a:t>Aliquam</a:t>
            </a:r>
            <a:r>
              <a:rPr lang="en-GB"/>
              <a:t> ultrices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, id fringilla </a:t>
            </a:r>
            <a:r>
              <a:rPr lang="en-GB" err="1"/>
              <a:t>velit</a:t>
            </a:r>
            <a:r>
              <a:rPr lang="en-GB"/>
              <a:t> ultrices et. Donec </a:t>
            </a:r>
            <a:r>
              <a:rPr lang="en-GB" err="1"/>
              <a:t>condimentum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ligula, vitae tempus neque libero ac dolor.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cursus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id, gravida </a:t>
            </a:r>
            <a:r>
              <a:rPr lang="en-GB" err="1"/>
              <a:t>interdum</a:t>
            </a:r>
            <a:r>
              <a:rPr lang="en-GB"/>
              <a:t> libero.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gravida ligula cursus non. Integer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ac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cursus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.</a:t>
            </a:r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id="{C9579081-B4A4-1283-9662-A5B6A4CCFD01}"/>
              </a:ext>
            </a:extLst>
          </p:cNvPr>
          <p:cNvGrpSpPr/>
          <p:nvPr userDrawn="1"/>
        </p:nvGrpSpPr>
        <p:grpSpPr>
          <a:xfrm>
            <a:off x="11353939" y="197478"/>
            <a:ext cx="625231" cy="764426"/>
            <a:chOff x="5191189" y="2336798"/>
            <a:chExt cx="1789757" cy="218820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CBD2435-1959-B81B-B978-040EF9247AC3}"/>
                </a:ext>
              </a:extLst>
            </p:cNvPr>
            <p:cNvSpPr/>
            <p:nvPr userDrawn="1"/>
          </p:nvSpPr>
          <p:spPr>
            <a:xfrm>
              <a:off x="6705236" y="2396631"/>
              <a:ext cx="174332" cy="174753"/>
            </a:xfrm>
            <a:custGeom>
              <a:avLst/>
              <a:gdLst>
                <a:gd name="connsiteX0" fmla="*/ 87166 w 174332"/>
                <a:gd name="connsiteY0" fmla="*/ 174752 h 174752"/>
                <a:gd name="connsiteX1" fmla="*/ 0 w 174332"/>
                <a:gd name="connsiteY1" fmla="*/ 87376 h 174752"/>
                <a:gd name="connsiteX2" fmla="*/ 87166 w 174332"/>
                <a:gd name="connsiteY2" fmla="*/ 0 h 174752"/>
                <a:gd name="connsiteX3" fmla="*/ 174333 w 174332"/>
                <a:gd name="connsiteY3" fmla="*/ 87376 h 174752"/>
                <a:gd name="connsiteX4" fmla="*/ 87166 w 174332"/>
                <a:gd name="connsiteY4" fmla="*/ 174752 h 174752"/>
                <a:gd name="connsiteX5" fmla="*/ 87166 w 174332"/>
                <a:gd name="connsiteY5" fmla="*/ 11397 h 174752"/>
                <a:gd name="connsiteX6" fmla="*/ 10422 w 174332"/>
                <a:gd name="connsiteY6" fmla="*/ 88326 h 174752"/>
                <a:gd name="connsiteX7" fmla="*/ 87166 w 174332"/>
                <a:gd name="connsiteY7" fmla="*/ 165255 h 174752"/>
                <a:gd name="connsiteX8" fmla="*/ 162963 w 174332"/>
                <a:gd name="connsiteY8" fmla="*/ 88326 h 174752"/>
                <a:gd name="connsiteX9" fmla="*/ 87166 w 174332"/>
                <a:gd name="connsiteY9" fmla="*/ 11397 h 17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332" h="174752">
                  <a:moveTo>
                    <a:pt x="87166" y="174752"/>
                  </a:moveTo>
                  <a:cubicBezTo>
                    <a:pt x="38846" y="174752"/>
                    <a:pt x="0" y="135813"/>
                    <a:pt x="0" y="87376"/>
                  </a:cubicBezTo>
                  <a:cubicBezTo>
                    <a:pt x="0" y="38939"/>
                    <a:pt x="38846" y="0"/>
                    <a:pt x="87166" y="0"/>
                  </a:cubicBezTo>
                  <a:cubicBezTo>
                    <a:pt x="135487" y="0"/>
                    <a:pt x="174333" y="38939"/>
                    <a:pt x="174333" y="87376"/>
                  </a:cubicBezTo>
                  <a:cubicBezTo>
                    <a:pt x="174333" y="135813"/>
                    <a:pt x="135487" y="174752"/>
                    <a:pt x="87166" y="174752"/>
                  </a:cubicBezTo>
                  <a:moveTo>
                    <a:pt x="87166" y="11397"/>
                  </a:moveTo>
                  <a:cubicBezTo>
                    <a:pt x="45478" y="11397"/>
                    <a:pt x="10422" y="45587"/>
                    <a:pt x="10422" y="88326"/>
                  </a:cubicBezTo>
                  <a:cubicBezTo>
                    <a:pt x="10422" y="130114"/>
                    <a:pt x="44531" y="165255"/>
                    <a:pt x="87166" y="165255"/>
                  </a:cubicBezTo>
                  <a:cubicBezTo>
                    <a:pt x="128855" y="165255"/>
                    <a:pt x="162963" y="131064"/>
                    <a:pt x="162963" y="88326"/>
                  </a:cubicBezTo>
                  <a:cubicBezTo>
                    <a:pt x="162963" y="45587"/>
                    <a:pt x="128855" y="11397"/>
                    <a:pt x="87166" y="11397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900F0BD-5E1A-123C-365B-E13354F51158}"/>
                </a:ext>
              </a:extLst>
            </p:cNvPr>
            <p:cNvSpPr/>
            <p:nvPr userDrawn="1"/>
          </p:nvSpPr>
          <p:spPr>
            <a:xfrm>
              <a:off x="6753556" y="2431771"/>
              <a:ext cx="84325" cy="100673"/>
            </a:xfrm>
            <a:custGeom>
              <a:avLst/>
              <a:gdLst>
                <a:gd name="connsiteX0" fmla="*/ 0 w 84324"/>
                <a:gd name="connsiteY0" fmla="*/ 0 h 100672"/>
                <a:gd name="connsiteX1" fmla="*/ 51163 w 84324"/>
                <a:gd name="connsiteY1" fmla="*/ 0 h 100672"/>
                <a:gd name="connsiteX2" fmla="*/ 82429 w 84324"/>
                <a:gd name="connsiteY2" fmla="*/ 28492 h 100672"/>
                <a:gd name="connsiteX3" fmla="*/ 67270 w 84324"/>
                <a:gd name="connsiteY3" fmla="*/ 52236 h 100672"/>
                <a:gd name="connsiteX4" fmla="*/ 79587 w 84324"/>
                <a:gd name="connsiteY4" fmla="*/ 77879 h 100672"/>
                <a:gd name="connsiteX5" fmla="*/ 84324 w 84324"/>
                <a:gd name="connsiteY5" fmla="*/ 97823 h 100672"/>
                <a:gd name="connsiteX6" fmla="*/ 84324 w 84324"/>
                <a:gd name="connsiteY6" fmla="*/ 100672 h 100672"/>
                <a:gd name="connsiteX7" fmla="*/ 61585 w 84324"/>
                <a:gd name="connsiteY7" fmla="*/ 100672 h 100672"/>
                <a:gd name="connsiteX8" fmla="*/ 59690 w 84324"/>
                <a:gd name="connsiteY8" fmla="*/ 80728 h 100672"/>
                <a:gd name="connsiteX9" fmla="*/ 43583 w 84324"/>
                <a:gd name="connsiteY9" fmla="*/ 61733 h 100672"/>
                <a:gd name="connsiteX10" fmla="*/ 21792 w 84324"/>
                <a:gd name="connsiteY10" fmla="*/ 61733 h 100672"/>
                <a:gd name="connsiteX11" fmla="*/ 21792 w 84324"/>
                <a:gd name="connsiteY11" fmla="*/ 100672 h 100672"/>
                <a:gd name="connsiteX12" fmla="*/ 948 w 84324"/>
                <a:gd name="connsiteY12" fmla="*/ 100672 h 100672"/>
                <a:gd name="connsiteX13" fmla="*/ 948 w 84324"/>
                <a:gd name="connsiteY13" fmla="*/ 0 h 100672"/>
                <a:gd name="connsiteX14" fmla="*/ 45478 w 84324"/>
                <a:gd name="connsiteY14" fmla="*/ 44638 h 100672"/>
                <a:gd name="connsiteX15" fmla="*/ 61585 w 84324"/>
                <a:gd name="connsiteY15" fmla="*/ 31341 h 100672"/>
                <a:gd name="connsiteX16" fmla="*/ 46426 w 84324"/>
                <a:gd name="connsiteY16" fmla="*/ 18045 h 100672"/>
                <a:gd name="connsiteX17" fmla="*/ 19897 w 84324"/>
                <a:gd name="connsiteY17" fmla="*/ 18045 h 100672"/>
                <a:gd name="connsiteX18" fmla="*/ 19897 w 84324"/>
                <a:gd name="connsiteY18" fmla="*/ 44638 h 100672"/>
                <a:gd name="connsiteX19" fmla="*/ 45478 w 84324"/>
                <a:gd name="connsiteY19" fmla="*/ 44638 h 1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324" h="100672">
                  <a:moveTo>
                    <a:pt x="0" y="0"/>
                  </a:moveTo>
                  <a:lnTo>
                    <a:pt x="51163" y="0"/>
                  </a:lnTo>
                  <a:cubicBezTo>
                    <a:pt x="77692" y="0"/>
                    <a:pt x="82429" y="19945"/>
                    <a:pt x="82429" y="28492"/>
                  </a:cubicBezTo>
                  <a:cubicBezTo>
                    <a:pt x="82429" y="39889"/>
                    <a:pt x="76744" y="49386"/>
                    <a:pt x="67270" y="52236"/>
                  </a:cubicBezTo>
                  <a:cubicBezTo>
                    <a:pt x="75797" y="56035"/>
                    <a:pt x="79587" y="58884"/>
                    <a:pt x="79587" y="77879"/>
                  </a:cubicBezTo>
                  <a:cubicBezTo>
                    <a:pt x="79587" y="92125"/>
                    <a:pt x="79587" y="95924"/>
                    <a:pt x="84324" y="97823"/>
                  </a:cubicBezTo>
                  <a:lnTo>
                    <a:pt x="84324" y="100672"/>
                  </a:lnTo>
                  <a:lnTo>
                    <a:pt x="61585" y="100672"/>
                  </a:lnTo>
                  <a:cubicBezTo>
                    <a:pt x="59690" y="95924"/>
                    <a:pt x="59690" y="91175"/>
                    <a:pt x="59690" y="80728"/>
                  </a:cubicBezTo>
                  <a:cubicBezTo>
                    <a:pt x="59690" y="67431"/>
                    <a:pt x="58743" y="61733"/>
                    <a:pt x="43583" y="61733"/>
                  </a:cubicBezTo>
                  <a:lnTo>
                    <a:pt x="21792" y="61733"/>
                  </a:lnTo>
                  <a:lnTo>
                    <a:pt x="21792" y="100672"/>
                  </a:lnTo>
                  <a:lnTo>
                    <a:pt x="948" y="100672"/>
                  </a:lnTo>
                  <a:lnTo>
                    <a:pt x="948" y="0"/>
                  </a:lnTo>
                  <a:close/>
                  <a:moveTo>
                    <a:pt x="45478" y="44638"/>
                  </a:moveTo>
                  <a:cubicBezTo>
                    <a:pt x="56848" y="44638"/>
                    <a:pt x="61585" y="40839"/>
                    <a:pt x="61585" y="31341"/>
                  </a:cubicBezTo>
                  <a:cubicBezTo>
                    <a:pt x="61585" y="25643"/>
                    <a:pt x="59690" y="18045"/>
                    <a:pt x="46426" y="18045"/>
                  </a:cubicBezTo>
                  <a:lnTo>
                    <a:pt x="19897" y="18045"/>
                  </a:lnTo>
                  <a:lnTo>
                    <a:pt x="19897" y="44638"/>
                  </a:lnTo>
                  <a:lnTo>
                    <a:pt x="45478" y="44638"/>
                  </a:lnTo>
                  <a:close/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1F62FFD-E14A-05A1-00A9-3A0C7C3347F9}"/>
                </a:ext>
              </a:extLst>
            </p:cNvPr>
            <p:cNvSpPr/>
            <p:nvPr userDrawn="1"/>
          </p:nvSpPr>
          <p:spPr>
            <a:xfrm>
              <a:off x="5191189" y="2336798"/>
              <a:ext cx="1789757" cy="1938417"/>
            </a:xfrm>
            <a:custGeom>
              <a:avLst/>
              <a:gdLst>
                <a:gd name="connsiteX0" fmla="*/ 633851 w 1789752"/>
                <a:gd name="connsiteY0" fmla="*/ 1832997 h 1938417"/>
                <a:gd name="connsiteX1" fmla="*/ 634798 w 1789752"/>
                <a:gd name="connsiteY1" fmla="*/ 1832997 h 1938417"/>
                <a:gd name="connsiteX2" fmla="*/ 684066 w 1789752"/>
                <a:gd name="connsiteY2" fmla="*/ 1764615 h 1938417"/>
                <a:gd name="connsiteX3" fmla="*/ 656590 w 1789752"/>
                <a:gd name="connsiteY3" fmla="*/ 1702882 h 1938417"/>
                <a:gd name="connsiteX4" fmla="*/ 577951 w 1789752"/>
                <a:gd name="connsiteY4" fmla="*/ 1684837 h 1938417"/>
                <a:gd name="connsiteX5" fmla="*/ 498364 w 1789752"/>
                <a:gd name="connsiteY5" fmla="*/ 1684837 h 1938417"/>
                <a:gd name="connsiteX6" fmla="*/ 498364 w 1789752"/>
                <a:gd name="connsiteY6" fmla="*/ 1937468 h 1938417"/>
                <a:gd name="connsiteX7" fmla="*/ 541000 w 1789752"/>
                <a:gd name="connsiteY7" fmla="*/ 1937468 h 1938417"/>
                <a:gd name="connsiteX8" fmla="*/ 541000 w 1789752"/>
                <a:gd name="connsiteY8" fmla="*/ 1841544 h 1938417"/>
                <a:gd name="connsiteX9" fmla="*/ 588373 w 1789752"/>
                <a:gd name="connsiteY9" fmla="*/ 1841544 h 1938417"/>
                <a:gd name="connsiteX10" fmla="*/ 639536 w 1789752"/>
                <a:gd name="connsiteY10" fmla="*/ 1937468 h 1938417"/>
                <a:gd name="connsiteX11" fmla="*/ 688804 w 1789752"/>
                <a:gd name="connsiteY11" fmla="*/ 1937468 h 1938417"/>
                <a:gd name="connsiteX12" fmla="*/ 631956 w 1789752"/>
                <a:gd name="connsiteY12" fmla="*/ 1832997 h 1938417"/>
                <a:gd name="connsiteX13" fmla="*/ 633851 w 1789752"/>
                <a:gd name="connsiteY13" fmla="*/ 1832997 h 1938417"/>
                <a:gd name="connsiteX14" fmla="*/ 620587 w 1789752"/>
                <a:gd name="connsiteY14" fmla="*/ 1800706 h 1938417"/>
                <a:gd name="connsiteX15" fmla="*/ 593110 w 1789752"/>
                <a:gd name="connsiteY15" fmla="*/ 1807354 h 1938417"/>
                <a:gd name="connsiteX16" fmla="*/ 560897 w 1789752"/>
                <a:gd name="connsiteY16" fmla="*/ 1808303 h 1938417"/>
                <a:gd name="connsiteX17" fmla="*/ 541000 w 1789752"/>
                <a:gd name="connsiteY17" fmla="*/ 1808303 h 1938417"/>
                <a:gd name="connsiteX18" fmla="*/ 541000 w 1789752"/>
                <a:gd name="connsiteY18" fmla="*/ 1721877 h 1938417"/>
                <a:gd name="connsiteX19" fmla="*/ 565634 w 1789752"/>
                <a:gd name="connsiteY19" fmla="*/ 1721877 h 1938417"/>
                <a:gd name="connsiteX20" fmla="*/ 617744 w 1789752"/>
                <a:gd name="connsiteY20" fmla="*/ 1727575 h 1938417"/>
                <a:gd name="connsiteX21" fmla="*/ 639536 w 1789752"/>
                <a:gd name="connsiteY21" fmla="*/ 1764615 h 1938417"/>
                <a:gd name="connsiteX22" fmla="*/ 639536 w 1789752"/>
                <a:gd name="connsiteY22" fmla="*/ 1764615 h 1938417"/>
                <a:gd name="connsiteX23" fmla="*/ 639536 w 1789752"/>
                <a:gd name="connsiteY23" fmla="*/ 1764615 h 1938417"/>
                <a:gd name="connsiteX24" fmla="*/ 639536 w 1789752"/>
                <a:gd name="connsiteY24" fmla="*/ 1764615 h 1938417"/>
                <a:gd name="connsiteX25" fmla="*/ 620587 w 1789752"/>
                <a:gd name="connsiteY25" fmla="*/ 1800706 h 1938417"/>
                <a:gd name="connsiteX26" fmla="*/ 403618 w 1789752"/>
                <a:gd name="connsiteY26" fmla="*/ 1938418 h 1938417"/>
                <a:gd name="connsiteX27" fmla="*/ 445306 w 1789752"/>
                <a:gd name="connsiteY27" fmla="*/ 1938418 h 1938417"/>
                <a:gd name="connsiteX28" fmla="*/ 445306 w 1789752"/>
                <a:gd name="connsiteY28" fmla="*/ 1684837 h 1938417"/>
                <a:gd name="connsiteX29" fmla="*/ 403618 w 1789752"/>
                <a:gd name="connsiteY29" fmla="*/ 1684837 h 1938417"/>
                <a:gd name="connsiteX30" fmla="*/ 403618 w 1789752"/>
                <a:gd name="connsiteY30" fmla="*/ 1938418 h 1938417"/>
                <a:gd name="connsiteX31" fmla="*/ 42636 w 1789752"/>
                <a:gd name="connsiteY31" fmla="*/ 1721877 h 1938417"/>
                <a:gd name="connsiteX32" fmla="*/ 165806 w 1789752"/>
                <a:gd name="connsiteY32" fmla="*/ 1721877 h 1938417"/>
                <a:gd name="connsiteX33" fmla="*/ 165806 w 1789752"/>
                <a:gd name="connsiteY33" fmla="*/ 1683888 h 1938417"/>
                <a:gd name="connsiteX34" fmla="*/ 0 w 1789752"/>
                <a:gd name="connsiteY34" fmla="*/ 1683888 h 1938417"/>
                <a:gd name="connsiteX35" fmla="*/ 0 w 1789752"/>
                <a:gd name="connsiteY35" fmla="*/ 1937468 h 1938417"/>
                <a:gd name="connsiteX36" fmla="*/ 42636 w 1789752"/>
                <a:gd name="connsiteY36" fmla="*/ 1937468 h 1938417"/>
                <a:gd name="connsiteX37" fmla="*/ 42636 w 1789752"/>
                <a:gd name="connsiteY37" fmla="*/ 1827298 h 1938417"/>
                <a:gd name="connsiteX38" fmla="*/ 150646 w 1789752"/>
                <a:gd name="connsiteY38" fmla="*/ 1827298 h 1938417"/>
                <a:gd name="connsiteX39" fmla="*/ 150646 w 1789752"/>
                <a:gd name="connsiteY39" fmla="*/ 1791208 h 1938417"/>
                <a:gd name="connsiteX40" fmla="*/ 42636 w 1789752"/>
                <a:gd name="connsiteY40" fmla="*/ 1791208 h 1938417"/>
                <a:gd name="connsiteX41" fmla="*/ 42636 w 1789752"/>
                <a:gd name="connsiteY41" fmla="*/ 1721877 h 1938417"/>
                <a:gd name="connsiteX42" fmla="*/ 235918 w 1789752"/>
                <a:gd name="connsiteY42" fmla="*/ 1684837 h 1938417"/>
                <a:gd name="connsiteX43" fmla="*/ 150646 w 1789752"/>
                <a:gd name="connsiteY43" fmla="*/ 1938418 h 1938417"/>
                <a:gd name="connsiteX44" fmla="*/ 196124 w 1789752"/>
                <a:gd name="connsiteY44" fmla="*/ 1938418 h 1938417"/>
                <a:gd name="connsiteX45" fmla="*/ 211284 w 1789752"/>
                <a:gd name="connsiteY45" fmla="*/ 1888081 h 1938417"/>
                <a:gd name="connsiteX46" fmla="*/ 312662 w 1789752"/>
                <a:gd name="connsiteY46" fmla="*/ 1888081 h 1938417"/>
                <a:gd name="connsiteX47" fmla="*/ 327821 w 1789752"/>
                <a:gd name="connsiteY47" fmla="*/ 1938418 h 1938417"/>
                <a:gd name="connsiteX48" fmla="*/ 373299 w 1789752"/>
                <a:gd name="connsiteY48" fmla="*/ 1938418 h 1938417"/>
                <a:gd name="connsiteX49" fmla="*/ 287080 w 1789752"/>
                <a:gd name="connsiteY49" fmla="*/ 1684837 h 1938417"/>
                <a:gd name="connsiteX50" fmla="*/ 235918 w 1789752"/>
                <a:gd name="connsiteY50" fmla="*/ 1684837 h 1938417"/>
                <a:gd name="connsiteX51" fmla="*/ 301292 w 1789752"/>
                <a:gd name="connsiteY51" fmla="*/ 1851042 h 1938417"/>
                <a:gd name="connsiteX52" fmla="*/ 222653 w 1789752"/>
                <a:gd name="connsiteY52" fmla="*/ 1851042 h 1938417"/>
                <a:gd name="connsiteX53" fmla="*/ 262447 w 1789752"/>
                <a:gd name="connsiteY53" fmla="*/ 1719028 h 1938417"/>
                <a:gd name="connsiteX54" fmla="*/ 300345 w 1789752"/>
                <a:gd name="connsiteY54" fmla="*/ 1847243 h 1938417"/>
                <a:gd name="connsiteX55" fmla="*/ 301292 w 1789752"/>
                <a:gd name="connsiteY55" fmla="*/ 1851042 h 1938417"/>
                <a:gd name="connsiteX56" fmla="*/ 1528254 w 1789752"/>
                <a:gd name="connsiteY56" fmla="*/ 1703832 h 1938417"/>
                <a:gd name="connsiteX57" fmla="*/ 1453404 w 1789752"/>
                <a:gd name="connsiteY57" fmla="*/ 1683888 h 1938417"/>
                <a:gd name="connsiteX58" fmla="*/ 1364343 w 1789752"/>
                <a:gd name="connsiteY58" fmla="*/ 1683888 h 1938417"/>
                <a:gd name="connsiteX59" fmla="*/ 1364343 w 1789752"/>
                <a:gd name="connsiteY59" fmla="*/ 1937468 h 1938417"/>
                <a:gd name="connsiteX60" fmla="*/ 1443930 w 1789752"/>
                <a:gd name="connsiteY60" fmla="*/ 1937468 h 1938417"/>
                <a:gd name="connsiteX61" fmla="*/ 1525411 w 1789752"/>
                <a:gd name="connsiteY61" fmla="*/ 1922272 h 1938417"/>
                <a:gd name="connsiteX62" fmla="*/ 1577521 w 1789752"/>
                <a:gd name="connsiteY62" fmla="*/ 1813052 h 1938417"/>
                <a:gd name="connsiteX63" fmla="*/ 1528254 w 1789752"/>
                <a:gd name="connsiteY63" fmla="*/ 1703832 h 1938417"/>
                <a:gd name="connsiteX64" fmla="*/ 1531096 w 1789752"/>
                <a:gd name="connsiteY64" fmla="*/ 1814002 h 1938417"/>
                <a:gd name="connsiteX65" fmla="*/ 1491303 w 1789752"/>
                <a:gd name="connsiteY65" fmla="*/ 1893780 h 1938417"/>
                <a:gd name="connsiteX66" fmla="*/ 1429718 w 1789752"/>
                <a:gd name="connsiteY66" fmla="*/ 1899478 h 1938417"/>
                <a:gd name="connsiteX67" fmla="*/ 1406031 w 1789752"/>
                <a:gd name="connsiteY67" fmla="*/ 1899478 h 1938417"/>
                <a:gd name="connsiteX68" fmla="*/ 1406031 w 1789752"/>
                <a:gd name="connsiteY68" fmla="*/ 1722827 h 1938417"/>
                <a:gd name="connsiteX69" fmla="*/ 1434455 w 1789752"/>
                <a:gd name="connsiteY69" fmla="*/ 1722827 h 1938417"/>
                <a:gd name="connsiteX70" fmla="*/ 1489408 w 1789752"/>
                <a:gd name="connsiteY70" fmla="*/ 1730425 h 1938417"/>
                <a:gd name="connsiteX71" fmla="*/ 1531096 w 1789752"/>
                <a:gd name="connsiteY71" fmla="*/ 1814002 h 1938417"/>
                <a:gd name="connsiteX72" fmla="*/ 1531096 w 1789752"/>
                <a:gd name="connsiteY72" fmla="*/ 1814002 h 1938417"/>
                <a:gd name="connsiteX73" fmla="*/ 1789753 w 1789752"/>
                <a:gd name="connsiteY73" fmla="*/ 1721877 h 1938417"/>
                <a:gd name="connsiteX74" fmla="*/ 1789753 w 1789752"/>
                <a:gd name="connsiteY74" fmla="*/ 1683888 h 1938417"/>
                <a:gd name="connsiteX75" fmla="*/ 1611630 w 1789752"/>
                <a:gd name="connsiteY75" fmla="*/ 1683888 h 1938417"/>
                <a:gd name="connsiteX76" fmla="*/ 1611630 w 1789752"/>
                <a:gd name="connsiteY76" fmla="*/ 1937468 h 1938417"/>
                <a:gd name="connsiteX77" fmla="*/ 1788805 w 1789752"/>
                <a:gd name="connsiteY77" fmla="*/ 1937468 h 1938417"/>
                <a:gd name="connsiteX78" fmla="*/ 1788805 w 1789752"/>
                <a:gd name="connsiteY78" fmla="*/ 1899478 h 1938417"/>
                <a:gd name="connsiteX79" fmla="*/ 1653318 w 1789752"/>
                <a:gd name="connsiteY79" fmla="*/ 1899478 h 1938417"/>
                <a:gd name="connsiteX80" fmla="*/ 1653318 w 1789752"/>
                <a:gd name="connsiteY80" fmla="*/ 1824449 h 1938417"/>
                <a:gd name="connsiteX81" fmla="*/ 1777436 w 1789752"/>
                <a:gd name="connsiteY81" fmla="*/ 1824449 h 1938417"/>
                <a:gd name="connsiteX82" fmla="*/ 1777436 w 1789752"/>
                <a:gd name="connsiteY82" fmla="*/ 1788359 h 1938417"/>
                <a:gd name="connsiteX83" fmla="*/ 1653318 w 1789752"/>
                <a:gd name="connsiteY83" fmla="*/ 1788359 h 1938417"/>
                <a:gd name="connsiteX84" fmla="*/ 1653318 w 1789752"/>
                <a:gd name="connsiteY84" fmla="*/ 1721877 h 1938417"/>
                <a:gd name="connsiteX85" fmla="*/ 1789753 w 1789752"/>
                <a:gd name="connsiteY85" fmla="*/ 1721877 h 1938417"/>
                <a:gd name="connsiteX86" fmla="*/ 698278 w 1789752"/>
                <a:gd name="connsiteY86" fmla="*/ 1722827 h 1938417"/>
                <a:gd name="connsiteX87" fmla="*/ 768390 w 1789752"/>
                <a:gd name="connsiteY87" fmla="*/ 1722827 h 1938417"/>
                <a:gd name="connsiteX88" fmla="*/ 768390 w 1789752"/>
                <a:gd name="connsiteY88" fmla="*/ 1937468 h 1938417"/>
                <a:gd name="connsiteX89" fmla="*/ 811026 w 1789752"/>
                <a:gd name="connsiteY89" fmla="*/ 1937468 h 1938417"/>
                <a:gd name="connsiteX90" fmla="*/ 811026 w 1789752"/>
                <a:gd name="connsiteY90" fmla="*/ 1722827 h 1938417"/>
                <a:gd name="connsiteX91" fmla="*/ 882086 w 1789752"/>
                <a:gd name="connsiteY91" fmla="*/ 1722827 h 1938417"/>
                <a:gd name="connsiteX92" fmla="*/ 882086 w 1789752"/>
                <a:gd name="connsiteY92" fmla="*/ 1684837 h 1938417"/>
                <a:gd name="connsiteX93" fmla="*/ 698278 w 1789752"/>
                <a:gd name="connsiteY93" fmla="*/ 1684837 h 1938417"/>
                <a:gd name="connsiteX94" fmla="*/ 698278 w 1789752"/>
                <a:gd name="connsiteY94" fmla="*/ 1722827 h 1938417"/>
                <a:gd name="connsiteX95" fmla="*/ 1204222 w 1789752"/>
                <a:gd name="connsiteY95" fmla="*/ 1684837 h 1938417"/>
                <a:gd name="connsiteX96" fmla="*/ 1118951 w 1789752"/>
                <a:gd name="connsiteY96" fmla="*/ 1938418 h 1938417"/>
                <a:gd name="connsiteX97" fmla="*/ 1164429 w 1789752"/>
                <a:gd name="connsiteY97" fmla="*/ 1938418 h 1938417"/>
                <a:gd name="connsiteX98" fmla="*/ 1179588 w 1789752"/>
                <a:gd name="connsiteY98" fmla="*/ 1888081 h 1938417"/>
                <a:gd name="connsiteX99" fmla="*/ 1280966 w 1789752"/>
                <a:gd name="connsiteY99" fmla="*/ 1888081 h 1938417"/>
                <a:gd name="connsiteX100" fmla="*/ 1296126 w 1789752"/>
                <a:gd name="connsiteY100" fmla="*/ 1938418 h 1938417"/>
                <a:gd name="connsiteX101" fmla="*/ 1341604 w 1789752"/>
                <a:gd name="connsiteY101" fmla="*/ 1938418 h 1938417"/>
                <a:gd name="connsiteX102" fmla="*/ 1255385 w 1789752"/>
                <a:gd name="connsiteY102" fmla="*/ 1684837 h 1938417"/>
                <a:gd name="connsiteX103" fmla="*/ 1204222 w 1789752"/>
                <a:gd name="connsiteY103" fmla="*/ 1684837 h 1938417"/>
                <a:gd name="connsiteX104" fmla="*/ 1190958 w 1789752"/>
                <a:gd name="connsiteY104" fmla="*/ 1851042 h 1938417"/>
                <a:gd name="connsiteX105" fmla="*/ 1230751 w 1789752"/>
                <a:gd name="connsiteY105" fmla="*/ 1719028 h 1938417"/>
                <a:gd name="connsiteX106" fmla="*/ 1269597 w 1789752"/>
                <a:gd name="connsiteY106" fmla="*/ 1851042 h 1938417"/>
                <a:gd name="connsiteX107" fmla="*/ 1190958 w 1789752"/>
                <a:gd name="connsiteY107" fmla="*/ 1851042 h 1938417"/>
                <a:gd name="connsiteX108" fmla="*/ 1046944 w 1789752"/>
                <a:gd name="connsiteY108" fmla="*/ 1832997 h 1938417"/>
                <a:gd name="connsiteX109" fmla="*/ 1048839 w 1789752"/>
                <a:gd name="connsiteY109" fmla="*/ 1832997 h 1938417"/>
                <a:gd name="connsiteX110" fmla="*/ 1098107 w 1789752"/>
                <a:gd name="connsiteY110" fmla="*/ 1764615 h 1938417"/>
                <a:gd name="connsiteX111" fmla="*/ 1070630 w 1789752"/>
                <a:gd name="connsiteY111" fmla="*/ 1702882 h 1938417"/>
                <a:gd name="connsiteX112" fmla="*/ 991991 w 1789752"/>
                <a:gd name="connsiteY112" fmla="*/ 1684837 h 1938417"/>
                <a:gd name="connsiteX113" fmla="*/ 912404 w 1789752"/>
                <a:gd name="connsiteY113" fmla="*/ 1684837 h 1938417"/>
                <a:gd name="connsiteX114" fmla="*/ 912404 w 1789752"/>
                <a:gd name="connsiteY114" fmla="*/ 1937468 h 1938417"/>
                <a:gd name="connsiteX115" fmla="*/ 955040 w 1789752"/>
                <a:gd name="connsiteY115" fmla="*/ 1937468 h 1938417"/>
                <a:gd name="connsiteX116" fmla="*/ 955040 w 1789752"/>
                <a:gd name="connsiteY116" fmla="*/ 1841544 h 1938417"/>
                <a:gd name="connsiteX117" fmla="*/ 1002413 w 1789752"/>
                <a:gd name="connsiteY117" fmla="*/ 1841544 h 1938417"/>
                <a:gd name="connsiteX118" fmla="*/ 1053576 w 1789752"/>
                <a:gd name="connsiteY118" fmla="*/ 1937468 h 1938417"/>
                <a:gd name="connsiteX119" fmla="*/ 1102844 w 1789752"/>
                <a:gd name="connsiteY119" fmla="*/ 1937468 h 1938417"/>
                <a:gd name="connsiteX120" fmla="*/ 1045996 w 1789752"/>
                <a:gd name="connsiteY120" fmla="*/ 1832997 h 1938417"/>
                <a:gd name="connsiteX121" fmla="*/ 1046944 w 1789752"/>
                <a:gd name="connsiteY121" fmla="*/ 1832997 h 1938417"/>
                <a:gd name="connsiteX122" fmla="*/ 1033679 w 1789752"/>
                <a:gd name="connsiteY122" fmla="*/ 1800706 h 1938417"/>
                <a:gd name="connsiteX123" fmla="*/ 1006203 w 1789752"/>
                <a:gd name="connsiteY123" fmla="*/ 1807354 h 1938417"/>
                <a:gd name="connsiteX124" fmla="*/ 973989 w 1789752"/>
                <a:gd name="connsiteY124" fmla="*/ 1808303 h 1938417"/>
                <a:gd name="connsiteX125" fmla="*/ 954093 w 1789752"/>
                <a:gd name="connsiteY125" fmla="*/ 1808303 h 1938417"/>
                <a:gd name="connsiteX126" fmla="*/ 954093 w 1789752"/>
                <a:gd name="connsiteY126" fmla="*/ 1724726 h 1938417"/>
                <a:gd name="connsiteX127" fmla="*/ 954093 w 1789752"/>
                <a:gd name="connsiteY127" fmla="*/ 1721877 h 1938417"/>
                <a:gd name="connsiteX128" fmla="*/ 978727 w 1789752"/>
                <a:gd name="connsiteY128" fmla="*/ 1721877 h 1938417"/>
                <a:gd name="connsiteX129" fmla="*/ 1030837 w 1789752"/>
                <a:gd name="connsiteY129" fmla="*/ 1727575 h 1938417"/>
                <a:gd name="connsiteX130" fmla="*/ 1052628 w 1789752"/>
                <a:gd name="connsiteY130" fmla="*/ 1764615 h 1938417"/>
                <a:gd name="connsiteX131" fmla="*/ 1052628 w 1789752"/>
                <a:gd name="connsiteY131" fmla="*/ 1764615 h 1938417"/>
                <a:gd name="connsiteX132" fmla="*/ 1052628 w 1789752"/>
                <a:gd name="connsiteY132" fmla="*/ 1764615 h 1938417"/>
                <a:gd name="connsiteX133" fmla="*/ 1052628 w 1789752"/>
                <a:gd name="connsiteY133" fmla="*/ 1764615 h 1938417"/>
                <a:gd name="connsiteX134" fmla="*/ 1033679 w 1789752"/>
                <a:gd name="connsiteY134" fmla="*/ 1800706 h 1938417"/>
                <a:gd name="connsiteX135" fmla="*/ 1671320 w 1789752"/>
                <a:gd name="connsiteY135" fmla="*/ 778786 h 1938417"/>
                <a:gd name="connsiteX136" fmla="*/ 894403 w 1789752"/>
                <a:gd name="connsiteY136" fmla="*/ 0 h 1938417"/>
                <a:gd name="connsiteX137" fmla="*/ 117485 w 1789752"/>
                <a:gd name="connsiteY137" fmla="*/ 778786 h 1938417"/>
                <a:gd name="connsiteX138" fmla="*/ 894403 w 1789752"/>
                <a:gd name="connsiteY138" fmla="*/ 1557572 h 1938417"/>
                <a:gd name="connsiteX139" fmla="*/ 1671320 w 1789752"/>
                <a:gd name="connsiteY139" fmla="*/ 778786 h 193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789752" h="1938417">
                  <a:moveTo>
                    <a:pt x="633851" y="1832997"/>
                  </a:moveTo>
                  <a:lnTo>
                    <a:pt x="634798" y="1832997"/>
                  </a:lnTo>
                  <a:cubicBezTo>
                    <a:pt x="649010" y="1828248"/>
                    <a:pt x="684066" y="1812102"/>
                    <a:pt x="684066" y="1764615"/>
                  </a:cubicBezTo>
                  <a:cubicBezTo>
                    <a:pt x="684066" y="1735173"/>
                    <a:pt x="671749" y="1715229"/>
                    <a:pt x="656590" y="1702882"/>
                  </a:cubicBezTo>
                  <a:cubicBezTo>
                    <a:pt x="634798" y="1684837"/>
                    <a:pt x="613007" y="1684837"/>
                    <a:pt x="577951" y="1684837"/>
                  </a:cubicBezTo>
                  <a:lnTo>
                    <a:pt x="498364" y="1684837"/>
                  </a:lnTo>
                  <a:lnTo>
                    <a:pt x="498364" y="1937468"/>
                  </a:lnTo>
                  <a:lnTo>
                    <a:pt x="541000" y="1937468"/>
                  </a:lnTo>
                  <a:lnTo>
                    <a:pt x="541000" y="1841544"/>
                  </a:lnTo>
                  <a:lnTo>
                    <a:pt x="588373" y="1841544"/>
                  </a:lnTo>
                  <a:lnTo>
                    <a:pt x="639536" y="1937468"/>
                  </a:lnTo>
                  <a:lnTo>
                    <a:pt x="688804" y="1937468"/>
                  </a:lnTo>
                  <a:lnTo>
                    <a:pt x="631956" y="1832997"/>
                  </a:lnTo>
                  <a:lnTo>
                    <a:pt x="633851" y="1832997"/>
                  </a:lnTo>
                  <a:close/>
                  <a:moveTo>
                    <a:pt x="620587" y="1800706"/>
                  </a:moveTo>
                  <a:cubicBezTo>
                    <a:pt x="610164" y="1806404"/>
                    <a:pt x="597847" y="1806404"/>
                    <a:pt x="593110" y="1807354"/>
                  </a:cubicBezTo>
                  <a:cubicBezTo>
                    <a:pt x="583636" y="1807354"/>
                    <a:pt x="577951" y="1808303"/>
                    <a:pt x="560897" y="1808303"/>
                  </a:cubicBezTo>
                  <a:lnTo>
                    <a:pt x="541000" y="1808303"/>
                  </a:lnTo>
                  <a:lnTo>
                    <a:pt x="541000" y="1721877"/>
                  </a:lnTo>
                  <a:lnTo>
                    <a:pt x="565634" y="1721877"/>
                  </a:lnTo>
                  <a:cubicBezTo>
                    <a:pt x="594058" y="1721877"/>
                    <a:pt x="607322" y="1721877"/>
                    <a:pt x="617744" y="1727575"/>
                  </a:cubicBezTo>
                  <a:cubicBezTo>
                    <a:pt x="638588" y="1738023"/>
                    <a:pt x="639536" y="1758917"/>
                    <a:pt x="639536" y="1764615"/>
                  </a:cubicBezTo>
                  <a:lnTo>
                    <a:pt x="639536" y="1764615"/>
                  </a:lnTo>
                  <a:lnTo>
                    <a:pt x="639536" y="1764615"/>
                  </a:lnTo>
                  <a:cubicBezTo>
                    <a:pt x="639536" y="1764615"/>
                    <a:pt x="639536" y="1764615"/>
                    <a:pt x="639536" y="1764615"/>
                  </a:cubicBezTo>
                  <a:cubicBezTo>
                    <a:pt x="640483" y="1783610"/>
                    <a:pt x="631009" y="1795007"/>
                    <a:pt x="620587" y="1800706"/>
                  </a:cubicBezTo>
                  <a:moveTo>
                    <a:pt x="403618" y="1938418"/>
                  </a:moveTo>
                  <a:lnTo>
                    <a:pt x="445306" y="1938418"/>
                  </a:lnTo>
                  <a:lnTo>
                    <a:pt x="445306" y="1684837"/>
                  </a:lnTo>
                  <a:lnTo>
                    <a:pt x="403618" y="1684837"/>
                  </a:lnTo>
                  <a:lnTo>
                    <a:pt x="403618" y="1938418"/>
                  </a:lnTo>
                  <a:close/>
                  <a:moveTo>
                    <a:pt x="42636" y="1721877"/>
                  </a:moveTo>
                  <a:lnTo>
                    <a:pt x="165806" y="1721877"/>
                  </a:lnTo>
                  <a:lnTo>
                    <a:pt x="165806" y="1683888"/>
                  </a:lnTo>
                  <a:lnTo>
                    <a:pt x="0" y="1683888"/>
                  </a:lnTo>
                  <a:lnTo>
                    <a:pt x="0" y="1937468"/>
                  </a:lnTo>
                  <a:lnTo>
                    <a:pt x="42636" y="1937468"/>
                  </a:lnTo>
                  <a:lnTo>
                    <a:pt x="42636" y="1827298"/>
                  </a:lnTo>
                  <a:lnTo>
                    <a:pt x="150646" y="1827298"/>
                  </a:lnTo>
                  <a:lnTo>
                    <a:pt x="150646" y="1791208"/>
                  </a:lnTo>
                  <a:lnTo>
                    <a:pt x="42636" y="1791208"/>
                  </a:lnTo>
                  <a:lnTo>
                    <a:pt x="42636" y="1721877"/>
                  </a:lnTo>
                  <a:close/>
                  <a:moveTo>
                    <a:pt x="235918" y="1684837"/>
                  </a:moveTo>
                  <a:lnTo>
                    <a:pt x="150646" y="1938418"/>
                  </a:lnTo>
                  <a:lnTo>
                    <a:pt x="196124" y="1938418"/>
                  </a:lnTo>
                  <a:lnTo>
                    <a:pt x="211284" y="1888081"/>
                  </a:lnTo>
                  <a:lnTo>
                    <a:pt x="312662" y="1888081"/>
                  </a:lnTo>
                  <a:lnTo>
                    <a:pt x="327821" y="1938418"/>
                  </a:lnTo>
                  <a:lnTo>
                    <a:pt x="373299" y="1938418"/>
                  </a:lnTo>
                  <a:lnTo>
                    <a:pt x="287080" y="1684837"/>
                  </a:lnTo>
                  <a:lnTo>
                    <a:pt x="235918" y="1684837"/>
                  </a:lnTo>
                  <a:close/>
                  <a:moveTo>
                    <a:pt x="301292" y="1851042"/>
                  </a:moveTo>
                  <a:lnTo>
                    <a:pt x="222653" y="1851042"/>
                  </a:lnTo>
                  <a:lnTo>
                    <a:pt x="262447" y="1719028"/>
                  </a:lnTo>
                  <a:lnTo>
                    <a:pt x="300345" y="1847243"/>
                  </a:lnTo>
                  <a:lnTo>
                    <a:pt x="301292" y="1851042"/>
                  </a:lnTo>
                  <a:close/>
                  <a:moveTo>
                    <a:pt x="1528254" y="1703832"/>
                  </a:moveTo>
                  <a:cubicBezTo>
                    <a:pt x="1501725" y="1684837"/>
                    <a:pt x="1475196" y="1684837"/>
                    <a:pt x="1453404" y="1683888"/>
                  </a:cubicBezTo>
                  <a:lnTo>
                    <a:pt x="1364343" y="1683888"/>
                  </a:lnTo>
                  <a:lnTo>
                    <a:pt x="1364343" y="1937468"/>
                  </a:lnTo>
                  <a:lnTo>
                    <a:pt x="1443930" y="1937468"/>
                  </a:lnTo>
                  <a:cubicBezTo>
                    <a:pt x="1474248" y="1937468"/>
                    <a:pt x="1500777" y="1936518"/>
                    <a:pt x="1525411" y="1922272"/>
                  </a:cubicBezTo>
                  <a:cubicBezTo>
                    <a:pt x="1562362" y="1901378"/>
                    <a:pt x="1576574" y="1856740"/>
                    <a:pt x="1577521" y="1813052"/>
                  </a:cubicBezTo>
                  <a:cubicBezTo>
                    <a:pt x="1577521" y="1784560"/>
                    <a:pt x="1570889" y="1734224"/>
                    <a:pt x="1528254" y="1703832"/>
                  </a:cubicBezTo>
                  <a:moveTo>
                    <a:pt x="1531096" y="1814002"/>
                  </a:moveTo>
                  <a:cubicBezTo>
                    <a:pt x="1531096" y="1868137"/>
                    <a:pt x="1510252" y="1886182"/>
                    <a:pt x="1491303" y="1893780"/>
                  </a:cubicBezTo>
                  <a:cubicBezTo>
                    <a:pt x="1479933" y="1897579"/>
                    <a:pt x="1466669" y="1899478"/>
                    <a:pt x="1429718" y="1899478"/>
                  </a:cubicBezTo>
                  <a:lnTo>
                    <a:pt x="1406031" y="1899478"/>
                  </a:lnTo>
                  <a:lnTo>
                    <a:pt x="1406031" y="1722827"/>
                  </a:lnTo>
                  <a:lnTo>
                    <a:pt x="1434455" y="1722827"/>
                  </a:lnTo>
                  <a:cubicBezTo>
                    <a:pt x="1466669" y="1722827"/>
                    <a:pt x="1475196" y="1723777"/>
                    <a:pt x="1489408" y="1730425"/>
                  </a:cubicBezTo>
                  <a:cubicBezTo>
                    <a:pt x="1528254" y="1748470"/>
                    <a:pt x="1531096" y="1789309"/>
                    <a:pt x="1531096" y="1814002"/>
                  </a:cubicBezTo>
                  <a:lnTo>
                    <a:pt x="1531096" y="1814002"/>
                  </a:lnTo>
                  <a:close/>
                  <a:moveTo>
                    <a:pt x="1789753" y="1721877"/>
                  </a:moveTo>
                  <a:lnTo>
                    <a:pt x="1789753" y="1683888"/>
                  </a:lnTo>
                  <a:lnTo>
                    <a:pt x="1611630" y="1683888"/>
                  </a:lnTo>
                  <a:lnTo>
                    <a:pt x="1611630" y="1937468"/>
                  </a:lnTo>
                  <a:lnTo>
                    <a:pt x="1788805" y="1937468"/>
                  </a:lnTo>
                  <a:lnTo>
                    <a:pt x="1788805" y="1899478"/>
                  </a:lnTo>
                  <a:lnTo>
                    <a:pt x="1653318" y="1899478"/>
                  </a:lnTo>
                  <a:lnTo>
                    <a:pt x="1653318" y="1824449"/>
                  </a:lnTo>
                  <a:lnTo>
                    <a:pt x="1777436" y="1824449"/>
                  </a:lnTo>
                  <a:lnTo>
                    <a:pt x="1777436" y="1788359"/>
                  </a:lnTo>
                  <a:lnTo>
                    <a:pt x="1653318" y="1788359"/>
                  </a:lnTo>
                  <a:lnTo>
                    <a:pt x="1653318" y="1721877"/>
                  </a:lnTo>
                  <a:lnTo>
                    <a:pt x="1789753" y="1721877"/>
                  </a:lnTo>
                  <a:close/>
                  <a:moveTo>
                    <a:pt x="698278" y="1722827"/>
                  </a:moveTo>
                  <a:lnTo>
                    <a:pt x="768390" y="1722827"/>
                  </a:lnTo>
                  <a:lnTo>
                    <a:pt x="768390" y="1937468"/>
                  </a:lnTo>
                  <a:lnTo>
                    <a:pt x="811026" y="1937468"/>
                  </a:lnTo>
                  <a:lnTo>
                    <a:pt x="811026" y="1722827"/>
                  </a:lnTo>
                  <a:lnTo>
                    <a:pt x="882086" y="1722827"/>
                  </a:lnTo>
                  <a:lnTo>
                    <a:pt x="882086" y="1684837"/>
                  </a:lnTo>
                  <a:lnTo>
                    <a:pt x="698278" y="1684837"/>
                  </a:lnTo>
                  <a:lnTo>
                    <a:pt x="698278" y="1722827"/>
                  </a:lnTo>
                  <a:close/>
                  <a:moveTo>
                    <a:pt x="1204222" y="1684837"/>
                  </a:moveTo>
                  <a:lnTo>
                    <a:pt x="1118951" y="1938418"/>
                  </a:lnTo>
                  <a:lnTo>
                    <a:pt x="1164429" y="1938418"/>
                  </a:lnTo>
                  <a:lnTo>
                    <a:pt x="1179588" y="1888081"/>
                  </a:lnTo>
                  <a:lnTo>
                    <a:pt x="1280966" y="1888081"/>
                  </a:lnTo>
                  <a:lnTo>
                    <a:pt x="1296126" y="1938418"/>
                  </a:lnTo>
                  <a:lnTo>
                    <a:pt x="1341604" y="1938418"/>
                  </a:lnTo>
                  <a:lnTo>
                    <a:pt x="1255385" y="1684837"/>
                  </a:lnTo>
                  <a:lnTo>
                    <a:pt x="1204222" y="1684837"/>
                  </a:lnTo>
                  <a:close/>
                  <a:moveTo>
                    <a:pt x="1190958" y="1851042"/>
                  </a:moveTo>
                  <a:lnTo>
                    <a:pt x="1230751" y="1719028"/>
                  </a:lnTo>
                  <a:lnTo>
                    <a:pt x="1269597" y="1851042"/>
                  </a:lnTo>
                  <a:lnTo>
                    <a:pt x="1190958" y="1851042"/>
                  </a:lnTo>
                  <a:close/>
                  <a:moveTo>
                    <a:pt x="1046944" y="1832997"/>
                  </a:moveTo>
                  <a:lnTo>
                    <a:pt x="1048839" y="1832997"/>
                  </a:lnTo>
                  <a:cubicBezTo>
                    <a:pt x="1063051" y="1828248"/>
                    <a:pt x="1098107" y="1812102"/>
                    <a:pt x="1098107" y="1764615"/>
                  </a:cubicBezTo>
                  <a:cubicBezTo>
                    <a:pt x="1098107" y="1735173"/>
                    <a:pt x="1085790" y="1716179"/>
                    <a:pt x="1070630" y="1702882"/>
                  </a:cubicBezTo>
                  <a:cubicBezTo>
                    <a:pt x="1048839" y="1684837"/>
                    <a:pt x="1027047" y="1684837"/>
                    <a:pt x="991991" y="1684837"/>
                  </a:cubicBezTo>
                  <a:lnTo>
                    <a:pt x="912404" y="1684837"/>
                  </a:lnTo>
                  <a:lnTo>
                    <a:pt x="912404" y="1937468"/>
                  </a:lnTo>
                  <a:lnTo>
                    <a:pt x="955040" y="1937468"/>
                  </a:lnTo>
                  <a:lnTo>
                    <a:pt x="955040" y="1841544"/>
                  </a:lnTo>
                  <a:lnTo>
                    <a:pt x="1002413" y="1841544"/>
                  </a:lnTo>
                  <a:lnTo>
                    <a:pt x="1053576" y="1937468"/>
                  </a:lnTo>
                  <a:lnTo>
                    <a:pt x="1102844" y="1937468"/>
                  </a:lnTo>
                  <a:lnTo>
                    <a:pt x="1045996" y="1832997"/>
                  </a:lnTo>
                  <a:lnTo>
                    <a:pt x="1046944" y="1832997"/>
                  </a:lnTo>
                  <a:close/>
                  <a:moveTo>
                    <a:pt x="1033679" y="1800706"/>
                  </a:moveTo>
                  <a:cubicBezTo>
                    <a:pt x="1023257" y="1806404"/>
                    <a:pt x="1010940" y="1806404"/>
                    <a:pt x="1006203" y="1807354"/>
                  </a:cubicBezTo>
                  <a:cubicBezTo>
                    <a:pt x="996728" y="1807354"/>
                    <a:pt x="991044" y="1808303"/>
                    <a:pt x="973989" y="1808303"/>
                  </a:cubicBezTo>
                  <a:lnTo>
                    <a:pt x="954093" y="1808303"/>
                  </a:lnTo>
                  <a:lnTo>
                    <a:pt x="954093" y="1724726"/>
                  </a:lnTo>
                  <a:lnTo>
                    <a:pt x="954093" y="1721877"/>
                  </a:lnTo>
                  <a:lnTo>
                    <a:pt x="978727" y="1721877"/>
                  </a:lnTo>
                  <a:cubicBezTo>
                    <a:pt x="1007150" y="1721877"/>
                    <a:pt x="1020415" y="1721877"/>
                    <a:pt x="1030837" y="1727575"/>
                  </a:cubicBezTo>
                  <a:cubicBezTo>
                    <a:pt x="1051681" y="1738023"/>
                    <a:pt x="1052628" y="1757967"/>
                    <a:pt x="1052628" y="1764615"/>
                  </a:cubicBezTo>
                  <a:lnTo>
                    <a:pt x="1052628" y="1764615"/>
                  </a:lnTo>
                  <a:lnTo>
                    <a:pt x="1052628" y="1764615"/>
                  </a:lnTo>
                  <a:lnTo>
                    <a:pt x="1052628" y="1764615"/>
                  </a:lnTo>
                  <a:cubicBezTo>
                    <a:pt x="1053576" y="1783610"/>
                    <a:pt x="1044101" y="1795007"/>
                    <a:pt x="1033679" y="1800706"/>
                  </a:cubicBezTo>
                  <a:moveTo>
                    <a:pt x="1671320" y="778786"/>
                  </a:moveTo>
                  <a:cubicBezTo>
                    <a:pt x="1671320" y="348554"/>
                    <a:pt x="1323602" y="0"/>
                    <a:pt x="894403" y="0"/>
                  </a:cubicBezTo>
                  <a:cubicBezTo>
                    <a:pt x="465203" y="0"/>
                    <a:pt x="117485" y="348554"/>
                    <a:pt x="117485" y="778786"/>
                  </a:cubicBezTo>
                  <a:cubicBezTo>
                    <a:pt x="117485" y="1209018"/>
                    <a:pt x="465203" y="1557572"/>
                    <a:pt x="894403" y="1557572"/>
                  </a:cubicBezTo>
                  <a:cubicBezTo>
                    <a:pt x="1323602" y="1557572"/>
                    <a:pt x="1671320" y="1209018"/>
                    <a:pt x="1671320" y="778786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BDC5CF-E96B-C1AB-6FB9-6C66DD71F3FE}"/>
                </a:ext>
              </a:extLst>
            </p:cNvPr>
            <p:cNvSpPr/>
            <p:nvPr userDrawn="1"/>
          </p:nvSpPr>
          <p:spPr>
            <a:xfrm>
              <a:off x="5674397" y="2406129"/>
              <a:ext cx="1117057" cy="1170076"/>
            </a:xfrm>
            <a:custGeom>
              <a:avLst/>
              <a:gdLst>
                <a:gd name="connsiteX0" fmla="*/ 950303 w 1117055"/>
                <a:gd name="connsiteY0" fmla="*/ 1170079 h 1170078"/>
                <a:gd name="connsiteX1" fmla="*/ 950303 w 1117055"/>
                <a:gd name="connsiteY1" fmla="*/ 1170079 h 1170078"/>
                <a:gd name="connsiteX2" fmla="*/ 1117056 w 1117055"/>
                <a:gd name="connsiteY2" fmla="*/ 708505 h 1170078"/>
                <a:gd name="connsiteX3" fmla="*/ 1072525 w 1117055"/>
                <a:gd name="connsiteY3" fmla="*/ 459674 h 1170078"/>
                <a:gd name="connsiteX4" fmla="*/ 418777 w 1117055"/>
                <a:gd name="connsiteY4" fmla="*/ 0 h 1170078"/>
                <a:gd name="connsiteX5" fmla="*/ 399828 w 1117055"/>
                <a:gd name="connsiteY5" fmla="*/ 0 h 1170078"/>
                <a:gd name="connsiteX6" fmla="*/ 244445 w 1117055"/>
                <a:gd name="connsiteY6" fmla="*/ 25643 h 1170078"/>
                <a:gd name="connsiteX7" fmla="*/ 92851 w 1117055"/>
                <a:gd name="connsiteY7" fmla="*/ 113969 h 1170078"/>
                <a:gd name="connsiteX8" fmla="*/ 0 w 1117055"/>
                <a:gd name="connsiteY8" fmla="*/ 345705 h 1170078"/>
                <a:gd name="connsiteX9" fmla="*/ 236865 w 1117055"/>
                <a:gd name="connsiteY9" fmla="*/ 669566 h 1170078"/>
                <a:gd name="connsiteX10" fmla="*/ 405513 w 1117055"/>
                <a:gd name="connsiteY10" fmla="*/ 718953 h 1170078"/>
                <a:gd name="connsiteX11" fmla="*/ 801552 w 1117055"/>
                <a:gd name="connsiteY11" fmla="*/ 862363 h 1170078"/>
                <a:gd name="connsiteX12" fmla="*/ 807236 w 1117055"/>
                <a:gd name="connsiteY12" fmla="*/ 866162 h 1170078"/>
                <a:gd name="connsiteX13" fmla="*/ 950303 w 1117055"/>
                <a:gd name="connsiteY13" fmla="*/ 1162481 h 1170078"/>
                <a:gd name="connsiteX14" fmla="*/ 516366 w 1117055"/>
                <a:gd name="connsiteY14" fmla="*/ 654370 h 1170078"/>
                <a:gd name="connsiteX15" fmla="*/ 330664 w 1117055"/>
                <a:gd name="connsiteY15" fmla="*/ 468221 h 1170078"/>
                <a:gd name="connsiteX16" fmla="*/ 516366 w 1117055"/>
                <a:gd name="connsiteY16" fmla="*/ 282073 h 1170078"/>
                <a:gd name="connsiteX17" fmla="*/ 702068 w 1117055"/>
                <a:gd name="connsiteY17" fmla="*/ 468221 h 1170078"/>
                <a:gd name="connsiteX18" fmla="*/ 516366 w 1117055"/>
                <a:gd name="connsiteY18" fmla="*/ 654370 h 1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7055" h="1170078">
                  <a:moveTo>
                    <a:pt x="950303" y="1170079"/>
                  </a:moveTo>
                  <a:lnTo>
                    <a:pt x="950303" y="1170079"/>
                  </a:lnTo>
                  <a:cubicBezTo>
                    <a:pt x="1054523" y="1046613"/>
                    <a:pt x="1117056" y="883257"/>
                    <a:pt x="1117056" y="708505"/>
                  </a:cubicBezTo>
                  <a:cubicBezTo>
                    <a:pt x="1117056" y="621129"/>
                    <a:pt x="1100949" y="536603"/>
                    <a:pt x="1072525" y="459674"/>
                  </a:cubicBezTo>
                  <a:cubicBezTo>
                    <a:pt x="976832" y="196596"/>
                    <a:pt x="714385" y="0"/>
                    <a:pt x="418777" y="0"/>
                  </a:cubicBezTo>
                  <a:cubicBezTo>
                    <a:pt x="413093" y="0"/>
                    <a:pt x="399828" y="0"/>
                    <a:pt x="399828" y="0"/>
                  </a:cubicBezTo>
                  <a:cubicBezTo>
                    <a:pt x="344876" y="1899"/>
                    <a:pt x="288975" y="12347"/>
                    <a:pt x="244445" y="25643"/>
                  </a:cubicBezTo>
                  <a:cubicBezTo>
                    <a:pt x="223601" y="32291"/>
                    <a:pt x="147804" y="57934"/>
                    <a:pt x="92851" y="113969"/>
                  </a:cubicBezTo>
                  <a:cubicBezTo>
                    <a:pt x="35056" y="174752"/>
                    <a:pt x="0" y="256430"/>
                    <a:pt x="0" y="345705"/>
                  </a:cubicBezTo>
                  <a:cubicBezTo>
                    <a:pt x="0" y="492915"/>
                    <a:pt x="100431" y="614481"/>
                    <a:pt x="236865" y="669566"/>
                  </a:cubicBezTo>
                  <a:cubicBezTo>
                    <a:pt x="295608" y="692360"/>
                    <a:pt x="359087" y="707556"/>
                    <a:pt x="405513" y="718953"/>
                  </a:cubicBezTo>
                  <a:cubicBezTo>
                    <a:pt x="486995" y="738897"/>
                    <a:pt x="658485" y="767389"/>
                    <a:pt x="801552" y="862363"/>
                  </a:cubicBezTo>
                  <a:lnTo>
                    <a:pt x="807236" y="866162"/>
                  </a:lnTo>
                  <a:cubicBezTo>
                    <a:pt x="896298" y="926945"/>
                    <a:pt x="950303" y="1017171"/>
                    <a:pt x="950303" y="1162481"/>
                  </a:cubicBezTo>
                  <a:moveTo>
                    <a:pt x="516366" y="654370"/>
                  </a:moveTo>
                  <a:cubicBezTo>
                    <a:pt x="414040" y="654370"/>
                    <a:pt x="330664" y="570793"/>
                    <a:pt x="330664" y="468221"/>
                  </a:cubicBezTo>
                  <a:cubicBezTo>
                    <a:pt x="330664" y="365650"/>
                    <a:pt x="414040" y="282073"/>
                    <a:pt x="516366" y="282073"/>
                  </a:cubicBezTo>
                  <a:cubicBezTo>
                    <a:pt x="618692" y="282073"/>
                    <a:pt x="702068" y="365650"/>
                    <a:pt x="702068" y="468221"/>
                  </a:cubicBezTo>
                  <a:cubicBezTo>
                    <a:pt x="702068" y="571743"/>
                    <a:pt x="618692" y="654370"/>
                    <a:pt x="516366" y="654370"/>
                  </a:cubicBezTo>
                </a:path>
              </a:pathLst>
            </a:custGeom>
            <a:solidFill>
              <a:srgbClr val="0FC0FC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70A4EE6-3C84-9AFD-2171-91B8F357B4F0}"/>
                </a:ext>
              </a:extLst>
            </p:cNvPr>
            <p:cNvSpPr/>
            <p:nvPr userDrawn="1"/>
          </p:nvSpPr>
          <p:spPr>
            <a:xfrm>
              <a:off x="5377839" y="2630266"/>
              <a:ext cx="560897" cy="1167228"/>
            </a:xfrm>
            <a:custGeom>
              <a:avLst/>
              <a:gdLst>
                <a:gd name="connsiteX0" fmla="*/ 0 w 560896"/>
                <a:gd name="connsiteY0" fmla="*/ 487216 h 1167229"/>
                <a:gd name="connsiteX1" fmla="*/ 194229 w 560896"/>
                <a:gd name="connsiteY1" fmla="*/ 0 h 1167229"/>
                <a:gd name="connsiteX2" fmla="*/ 157278 w 560896"/>
                <a:gd name="connsiteY2" fmla="*/ 194697 h 1167229"/>
                <a:gd name="connsiteX3" fmla="*/ 281396 w 560896"/>
                <a:gd name="connsiteY3" fmla="*/ 502412 h 1167229"/>
                <a:gd name="connsiteX4" fmla="*/ 299397 w 560896"/>
                <a:gd name="connsiteY4" fmla="*/ 521407 h 1167229"/>
                <a:gd name="connsiteX5" fmla="*/ 560897 w 560896"/>
                <a:gd name="connsiteY5" fmla="*/ 971583 h 1167229"/>
                <a:gd name="connsiteX6" fmla="*/ 512576 w 560896"/>
                <a:gd name="connsiteY6" fmla="*/ 1167229 h 1167229"/>
                <a:gd name="connsiteX7" fmla="*/ 0 w 560896"/>
                <a:gd name="connsiteY7" fmla="*/ 487216 h 116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896" h="1167229">
                  <a:moveTo>
                    <a:pt x="0" y="487216"/>
                  </a:moveTo>
                  <a:cubicBezTo>
                    <a:pt x="0" y="299168"/>
                    <a:pt x="73902" y="126315"/>
                    <a:pt x="194229" y="0"/>
                  </a:cubicBezTo>
                  <a:cubicBezTo>
                    <a:pt x="179070" y="39889"/>
                    <a:pt x="157278" y="111119"/>
                    <a:pt x="157278" y="194697"/>
                  </a:cubicBezTo>
                  <a:cubicBezTo>
                    <a:pt x="157278" y="289670"/>
                    <a:pt x="184755" y="400790"/>
                    <a:pt x="281396" y="502412"/>
                  </a:cubicBezTo>
                  <a:lnTo>
                    <a:pt x="299397" y="521407"/>
                  </a:lnTo>
                  <a:cubicBezTo>
                    <a:pt x="436779" y="666717"/>
                    <a:pt x="560897" y="797781"/>
                    <a:pt x="560897" y="971583"/>
                  </a:cubicBezTo>
                  <a:cubicBezTo>
                    <a:pt x="560897" y="1031417"/>
                    <a:pt x="546685" y="1095999"/>
                    <a:pt x="512576" y="1167229"/>
                  </a:cubicBezTo>
                  <a:cubicBezTo>
                    <a:pt x="217916" y="1082703"/>
                    <a:pt x="0" y="810127"/>
                    <a:pt x="0" y="487216"/>
                  </a:cubicBezTo>
                </a:path>
              </a:pathLst>
            </a:custGeom>
            <a:solidFill>
              <a:srgbClr val="D4FF47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050FFE8-2402-5F04-09F7-29C36E92CE08}"/>
                </a:ext>
              </a:extLst>
            </p:cNvPr>
            <p:cNvSpPr/>
            <p:nvPr userDrawn="1"/>
          </p:nvSpPr>
          <p:spPr>
            <a:xfrm>
              <a:off x="5963371" y="4307505"/>
              <a:ext cx="179070" cy="212741"/>
            </a:xfrm>
            <a:custGeom>
              <a:avLst/>
              <a:gdLst>
                <a:gd name="connsiteX0" fmla="*/ 138329 w 179070"/>
                <a:gd name="connsiteY0" fmla="*/ 16146 h 212741"/>
                <a:gd name="connsiteX1" fmla="*/ 75797 w 179070"/>
                <a:gd name="connsiteY1" fmla="*/ 0 h 212741"/>
                <a:gd name="connsiteX2" fmla="*/ 0 w 179070"/>
                <a:gd name="connsiteY2" fmla="*/ 0 h 212741"/>
                <a:gd name="connsiteX3" fmla="*/ 0 w 179070"/>
                <a:gd name="connsiteY3" fmla="*/ 212742 h 212741"/>
                <a:gd name="connsiteX4" fmla="*/ 67270 w 179070"/>
                <a:gd name="connsiteY4" fmla="*/ 212742 h 212741"/>
                <a:gd name="connsiteX5" fmla="*/ 135487 w 179070"/>
                <a:gd name="connsiteY5" fmla="*/ 199445 h 212741"/>
                <a:gd name="connsiteX6" fmla="*/ 179070 w 179070"/>
                <a:gd name="connsiteY6" fmla="*/ 108270 h 212741"/>
                <a:gd name="connsiteX7" fmla="*/ 138329 w 179070"/>
                <a:gd name="connsiteY7" fmla="*/ 16146 h 212741"/>
                <a:gd name="connsiteX8" fmla="*/ 141172 w 179070"/>
                <a:gd name="connsiteY8" fmla="*/ 109220 h 212741"/>
                <a:gd name="connsiteX9" fmla="*/ 107063 w 179070"/>
                <a:gd name="connsiteY9" fmla="*/ 175702 h 212741"/>
                <a:gd name="connsiteX10" fmla="*/ 55900 w 179070"/>
                <a:gd name="connsiteY10" fmla="*/ 180450 h 212741"/>
                <a:gd name="connsiteX11" fmla="*/ 36004 w 179070"/>
                <a:gd name="connsiteY11" fmla="*/ 180450 h 212741"/>
                <a:gd name="connsiteX12" fmla="*/ 36004 w 179070"/>
                <a:gd name="connsiteY12" fmla="*/ 32291 h 212741"/>
                <a:gd name="connsiteX13" fmla="*/ 59690 w 179070"/>
                <a:gd name="connsiteY13" fmla="*/ 32291 h 212741"/>
                <a:gd name="connsiteX14" fmla="*/ 106116 w 179070"/>
                <a:gd name="connsiteY14" fmla="*/ 37990 h 212741"/>
                <a:gd name="connsiteX15" fmla="*/ 141172 w 179070"/>
                <a:gd name="connsiteY15" fmla="*/ 109220 h 212741"/>
                <a:gd name="connsiteX16" fmla="*/ 141172 w 179070"/>
                <a:gd name="connsiteY16" fmla="*/ 109220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070" h="212741">
                  <a:moveTo>
                    <a:pt x="138329" y="16146"/>
                  </a:moveTo>
                  <a:cubicBezTo>
                    <a:pt x="116538" y="0"/>
                    <a:pt x="93799" y="0"/>
                    <a:pt x="75797" y="0"/>
                  </a:cubicBezTo>
                  <a:lnTo>
                    <a:pt x="0" y="0"/>
                  </a:lnTo>
                  <a:lnTo>
                    <a:pt x="0" y="212742"/>
                  </a:lnTo>
                  <a:lnTo>
                    <a:pt x="67270" y="212742"/>
                  </a:lnTo>
                  <a:cubicBezTo>
                    <a:pt x="92851" y="212742"/>
                    <a:pt x="114643" y="211792"/>
                    <a:pt x="135487" y="199445"/>
                  </a:cubicBezTo>
                  <a:cubicBezTo>
                    <a:pt x="166753" y="181400"/>
                    <a:pt x="179070" y="144360"/>
                    <a:pt x="179070" y="108270"/>
                  </a:cubicBezTo>
                  <a:cubicBezTo>
                    <a:pt x="179070" y="84527"/>
                    <a:pt x="173385" y="41788"/>
                    <a:pt x="138329" y="16146"/>
                  </a:cubicBezTo>
                  <a:moveTo>
                    <a:pt x="141172" y="109220"/>
                  </a:moveTo>
                  <a:cubicBezTo>
                    <a:pt x="141172" y="154808"/>
                    <a:pt x="124117" y="170003"/>
                    <a:pt x="107063" y="175702"/>
                  </a:cubicBezTo>
                  <a:cubicBezTo>
                    <a:pt x="97588" y="179501"/>
                    <a:pt x="86219" y="180450"/>
                    <a:pt x="55900" y="180450"/>
                  </a:cubicBezTo>
                  <a:lnTo>
                    <a:pt x="36004" y="180450"/>
                  </a:lnTo>
                  <a:lnTo>
                    <a:pt x="36004" y="32291"/>
                  </a:lnTo>
                  <a:lnTo>
                    <a:pt x="59690" y="32291"/>
                  </a:lnTo>
                  <a:cubicBezTo>
                    <a:pt x="87166" y="32291"/>
                    <a:pt x="93799" y="33241"/>
                    <a:pt x="106116" y="37990"/>
                  </a:cubicBezTo>
                  <a:cubicBezTo>
                    <a:pt x="138329" y="53185"/>
                    <a:pt x="141172" y="88326"/>
                    <a:pt x="141172" y="109220"/>
                  </a:cubicBezTo>
                  <a:lnTo>
                    <a:pt x="141172" y="10922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52260-7EAE-D5B1-A84E-547BE0FAB56E}"/>
                </a:ext>
              </a:extLst>
            </p:cNvPr>
            <p:cNvSpPr/>
            <p:nvPr userDrawn="1"/>
          </p:nvSpPr>
          <p:spPr>
            <a:xfrm>
              <a:off x="5191189" y="4307505"/>
              <a:ext cx="139278" cy="212741"/>
            </a:xfrm>
            <a:custGeom>
              <a:avLst/>
              <a:gdLst>
                <a:gd name="connsiteX0" fmla="*/ 139277 w 139276"/>
                <a:gd name="connsiteY0" fmla="*/ 31341 h 212741"/>
                <a:gd name="connsiteX1" fmla="*/ 139277 w 139276"/>
                <a:gd name="connsiteY1" fmla="*/ 0 h 212741"/>
                <a:gd name="connsiteX2" fmla="*/ 0 w 139276"/>
                <a:gd name="connsiteY2" fmla="*/ 0 h 212741"/>
                <a:gd name="connsiteX3" fmla="*/ 0 w 139276"/>
                <a:gd name="connsiteY3" fmla="*/ 212742 h 212741"/>
                <a:gd name="connsiteX4" fmla="*/ 35056 w 139276"/>
                <a:gd name="connsiteY4" fmla="*/ 212742 h 212741"/>
                <a:gd name="connsiteX5" fmla="*/ 35056 w 139276"/>
                <a:gd name="connsiteY5" fmla="*/ 120617 h 212741"/>
                <a:gd name="connsiteX6" fmla="*/ 126012 w 139276"/>
                <a:gd name="connsiteY6" fmla="*/ 120617 h 212741"/>
                <a:gd name="connsiteX7" fmla="*/ 126012 w 139276"/>
                <a:gd name="connsiteY7" fmla="*/ 90225 h 212741"/>
                <a:gd name="connsiteX8" fmla="*/ 35056 w 139276"/>
                <a:gd name="connsiteY8" fmla="*/ 90225 h 212741"/>
                <a:gd name="connsiteX9" fmla="*/ 35056 w 139276"/>
                <a:gd name="connsiteY9" fmla="*/ 31341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276" h="212741">
                  <a:moveTo>
                    <a:pt x="139277" y="31341"/>
                  </a:moveTo>
                  <a:lnTo>
                    <a:pt x="139277" y="0"/>
                  </a:lnTo>
                  <a:lnTo>
                    <a:pt x="0" y="0"/>
                  </a:lnTo>
                  <a:lnTo>
                    <a:pt x="0" y="212742"/>
                  </a:lnTo>
                  <a:lnTo>
                    <a:pt x="35056" y="212742"/>
                  </a:lnTo>
                  <a:lnTo>
                    <a:pt x="35056" y="120617"/>
                  </a:lnTo>
                  <a:lnTo>
                    <a:pt x="126012" y="120617"/>
                  </a:lnTo>
                  <a:lnTo>
                    <a:pt x="126012" y="90225"/>
                  </a:lnTo>
                  <a:lnTo>
                    <a:pt x="35056" y="90225"/>
                  </a:lnTo>
                  <a:lnTo>
                    <a:pt x="35056" y="31341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E2060D6-E5B1-E292-7814-3C795B8122A6}"/>
                </a:ext>
              </a:extLst>
            </p:cNvPr>
            <p:cNvSpPr/>
            <p:nvPr userDrawn="1"/>
          </p:nvSpPr>
          <p:spPr>
            <a:xfrm>
              <a:off x="6142444" y="4301814"/>
              <a:ext cx="836610" cy="223187"/>
            </a:xfrm>
            <a:custGeom>
              <a:avLst/>
              <a:gdLst>
                <a:gd name="connsiteX0" fmla="*/ 71060 w 836607"/>
                <a:gd name="connsiteY0" fmla="*/ 5698 h 223188"/>
                <a:gd name="connsiteX1" fmla="*/ 0 w 836607"/>
                <a:gd name="connsiteY1" fmla="*/ 218440 h 223188"/>
                <a:gd name="connsiteX2" fmla="*/ 42636 w 836607"/>
                <a:gd name="connsiteY2" fmla="*/ 218440 h 223188"/>
                <a:gd name="connsiteX3" fmla="*/ 54953 w 836607"/>
                <a:gd name="connsiteY3" fmla="*/ 176652 h 223188"/>
                <a:gd name="connsiteX4" fmla="*/ 134539 w 836607"/>
                <a:gd name="connsiteY4" fmla="*/ 176652 h 223188"/>
                <a:gd name="connsiteX5" fmla="*/ 146856 w 836607"/>
                <a:gd name="connsiteY5" fmla="*/ 218440 h 223188"/>
                <a:gd name="connsiteX6" fmla="*/ 189492 w 836607"/>
                <a:gd name="connsiteY6" fmla="*/ 218440 h 223188"/>
                <a:gd name="connsiteX7" fmla="*/ 117485 w 836607"/>
                <a:gd name="connsiteY7" fmla="*/ 5698 h 223188"/>
                <a:gd name="connsiteX8" fmla="*/ 71060 w 836607"/>
                <a:gd name="connsiteY8" fmla="*/ 5698 h 223188"/>
                <a:gd name="connsiteX9" fmla="*/ 64427 w 836607"/>
                <a:gd name="connsiteY9" fmla="*/ 142461 h 223188"/>
                <a:gd name="connsiteX10" fmla="*/ 93799 w 836607"/>
                <a:gd name="connsiteY10" fmla="*/ 44638 h 223188"/>
                <a:gd name="connsiteX11" fmla="*/ 123170 w 836607"/>
                <a:gd name="connsiteY11" fmla="*/ 142461 h 223188"/>
                <a:gd name="connsiteX12" fmla="*/ 64427 w 836607"/>
                <a:gd name="connsiteY12" fmla="*/ 142461 h 223188"/>
                <a:gd name="connsiteX13" fmla="*/ 175280 w 836607"/>
                <a:gd name="connsiteY13" fmla="*/ 41789 h 223188"/>
                <a:gd name="connsiteX14" fmla="*/ 232128 w 836607"/>
                <a:gd name="connsiteY14" fmla="*/ 41789 h 223188"/>
                <a:gd name="connsiteX15" fmla="*/ 232128 w 836607"/>
                <a:gd name="connsiteY15" fmla="*/ 218440 h 223188"/>
                <a:gd name="connsiteX16" fmla="*/ 271921 w 836607"/>
                <a:gd name="connsiteY16" fmla="*/ 218440 h 223188"/>
                <a:gd name="connsiteX17" fmla="*/ 271921 w 836607"/>
                <a:gd name="connsiteY17" fmla="*/ 41789 h 223188"/>
                <a:gd name="connsiteX18" fmla="*/ 330664 w 836607"/>
                <a:gd name="connsiteY18" fmla="*/ 41789 h 223188"/>
                <a:gd name="connsiteX19" fmla="*/ 330664 w 836607"/>
                <a:gd name="connsiteY19" fmla="*/ 5698 h 223188"/>
                <a:gd name="connsiteX20" fmla="*/ 175280 w 836607"/>
                <a:gd name="connsiteY20" fmla="*/ 5698 h 223188"/>
                <a:gd name="connsiteX21" fmla="*/ 175280 w 836607"/>
                <a:gd name="connsiteY21" fmla="*/ 41789 h 223188"/>
                <a:gd name="connsiteX22" fmla="*/ 357193 w 836607"/>
                <a:gd name="connsiteY22" fmla="*/ 218440 h 223188"/>
                <a:gd name="connsiteX23" fmla="*/ 396038 w 836607"/>
                <a:gd name="connsiteY23" fmla="*/ 218440 h 223188"/>
                <a:gd name="connsiteX24" fmla="*/ 396038 w 836607"/>
                <a:gd name="connsiteY24" fmla="*/ 5698 h 223188"/>
                <a:gd name="connsiteX25" fmla="*/ 357193 w 836607"/>
                <a:gd name="connsiteY25" fmla="*/ 5698 h 223188"/>
                <a:gd name="connsiteX26" fmla="*/ 357193 w 836607"/>
                <a:gd name="connsiteY26" fmla="*/ 218440 h 223188"/>
                <a:gd name="connsiteX27" fmla="*/ 798709 w 836607"/>
                <a:gd name="connsiteY27" fmla="*/ 5698 h 223188"/>
                <a:gd name="connsiteX28" fmla="*/ 803446 w 836607"/>
                <a:gd name="connsiteY28" fmla="*/ 155757 h 223188"/>
                <a:gd name="connsiteX29" fmla="*/ 709648 w 836607"/>
                <a:gd name="connsiteY29" fmla="*/ 5698 h 223188"/>
                <a:gd name="connsiteX30" fmla="*/ 673644 w 836607"/>
                <a:gd name="connsiteY30" fmla="*/ 5698 h 223188"/>
                <a:gd name="connsiteX31" fmla="*/ 673644 w 836607"/>
                <a:gd name="connsiteY31" fmla="*/ 218440 h 223188"/>
                <a:gd name="connsiteX32" fmla="*/ 712490 w 836607"/>
                <a:gd name="connsiteY32" fmla="*/ 218440 h 223188"/>
                <a:gd name="connsiteX33" fmla="*/ 709648 w 836607"/>
                <a:gd name="connsiteY33" fmla="*/ 69331 h 223188"/>
                <a:gd name="connsiteX34" fmla="*/ 802499 w 836607"/>
                <a:gd name="connsiteY34" fmla="*/ 218440 h 223188"/>
                <a:gd name="connsiteX35" fmla="*/ 836607 w 836607"/>
                <a:gd name="connsiteY35" fmla="*/ 218440 h 223188"/>
                <a:gd name="connsiteX36" fmla="*/ 836607 w 836607"/>
                <a:gd name="connsiteY36" fmla="*/ 5698 h 223188"/>
                <a:gd name="connsiteX37" fmla="*/ 798709 w 836607"/>
                <a:gd name="connsiteY37" fmla="*/ 5698 h 223188"/>
                <a:gd name="connsiteX38" fmla="*/ 535315 w 836607"/>
                <a:gd name="connsiteY38" fmla="*/ 0 h 223188"/>
                <a:gd name="connsiteX39" fmla="*/ 433937 w 836607"/>
                <a:gd name="connsiteY39" fmla="*/ 112069 h 223188"/>
                <a:gd name="connsiteX40" fmla="*/ 462361 w 836607"/>
                <a:gd name="connsiteY40" fmla="*/ 190898 h 223188"/>
                <a:gd name="connsiteX41" fmla="*/ 535315 w 836607"/>
                <a:gd name="connsiteY41" fmla="*/ 223189 h 223188"/>
                <a:gd name="connsiteX42" fmla="*/ 637641 w 836607"/>
                <a:gd name="connsiteY42" fmla="*/ 111120 h 223188"/>
                <a:gd name="connsiteX43" fmla="*/ 535315 w 836607"/>
                <a:gd name="connsiteY43" fmla="*/ 0 h 223188"/>
                <a:gd name="connsiteX44" fmla="*/ 536263 w 836607"/>
                <a:gd name="connsiteY44" fmla="*/ 187099 h 223188"/>
                <a:gd name="connsiteX45" fmla="*/ 474678 w 836607"/>
                <a:gd name="connsiteY45" fmla="*/ 110170 h 223188"/>
                <a:gd name="connsiteX46" fmla="*/ 535315 w 836607"/>
                <a:gd name="connsiteY46" fmla="*/ 36090 h 223188"/>
                <a:gd name="connsiteX47" fmla="*/ 597847 w 836607"/>
                <a:gd name="connsiteY47" fmla="*/ 115868 h 223188"/>
                <a:gd name="connsiteX48" fmla="*/ 536263 w 836607"/>
                <a:gd name="connsiteY48" fmla="*/ 18709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36607" h="223188">
                  <a:moveTo>
                    <a:pt x="71060" y="5698"/>
                  </a:moveTo>
                  <a:lnTo>
                    <a:pt x="0" y="218440"/>
                  </a:lnTo>
                  <a:lnTo>
                    <a:pt x="42636" y="218440"/>
                  </a:lnTo>
                  <a:lnTo>
                    <a:pt x="54953" y="176652"/>
                  </a:lnTo>
                  <a:lnTo>
                    <a:pt x="134539" y="176652"/>
                  </a:lnTo>
                  <a:lnTo>
                    <a:pt x="146856" y="218440"/>
                  </a:lnTo>
                  <a:lnTo>
                    <a:pt x="189492" y="218440"/>
                  </a:lnTo>
                  <a:lnTo>
                    <a:pt x="117485" y="5698"/>
                  </a:lnTo>
                  <a:lnTo>
                    <a:pt x="71060" y="5698"/>
                  </a:lnTo>
                  <a:close/>
                  <a:moveTo>
                    <a:pt x="64427" y="142461"/>
                  </a:moveTo>
                  <a:lnTo>
                    <a:pt x="93799" y="44638"/>
                  </a:lnTo>
                  <a:lnTo>
                    <a:pt x="123170" y="142461"/>
                  </a:lnTo>
                  <a:lnTo>
                    <a:pt x="64427" y="142461"/>
                  </a:lnTo>
                  <a:close/>
                  <a:moveTo>
                    <a:pt x="175280" y="41789"/>
                  </a:moveTo>
                  <a:lnTo>
                    <a:pt x="232128" y="41789"/>
                  </a:lnTo>
                  <a:lnTo>
                    <a:pt x="232128" y="218440"/>
                  </a:lnTo>
                  <a:lnTo>
                    <a:pt x="271921" y="218440"/>
                  </a:lnTo>
                  <a:lnTo>
                    <a:pt x="271921" y="41789"/>
                  </a:lnTo>
                  <a:lnTo>
                    <a:pt x="330664" y="41789"/>
                  </a:lnTo>
                  <a:lnTo>
                    <a:pt x="330664" y="5698"/>
                  </a:lnTo>
                  <a:lnTo>
                    <a:pt x="175280" y="5698"/>
                  </a:lnTo>
                  <a:lnTo>
                    <a:pt x="175280" y="41789"/>
                  </a:lnTo>
                  <a:close/>
                  <a:moveTo>
                    <a:pt x="357193" y="218440"/>
                  </a:moveTo>
                  <a:lnTo>
                    <a:pt x="396038" y="218440"/>
                  </a:lnTo>
                  <a:lnTo>
                    <a:pt x="396038" y="5698"/>
                  </a:lnTo>
                  <a:lnTo>
                    <a:pt x="357193" y="5698"/>
                  </a:lnTo>
                  <a:lnTo>
                    <a:pt x="357193" y="218440"/>
                  </a:lnTo>
                  <a:close/>
                  <a:moveTo>
                    <a:pt x="798709" y="5698"/>
                  </a:moveTo>
                  <a:lnTo>
                    <a:pt x="803446" y="155757"/>
                  </a:lnTo>
                  <a:lnTo>
                    <a:pt x="709648" y="5698"/>
                  </a:lnTo>
                  <a:lnTo>
                    <a:pt x="673644" y="5698"/>
                  </a:lnTo>
                  <a:lnTo>
                    <a:pt x="673644" y="218440"/>
                  </a:lnTo>
                  <a:lnTo>
                    <a:pt x="712490" y="218440"/>
                  </a:lnTo>
                  <a:lnTo>
                    <a:pt x="709648" y="69331"/>
                  </a:lnTo>
                  <a:lnTo>
                    <a:pt x="802499" y="218440"/>
                  </a:lnTo>
                  <a:lnTo>
                    <a:pt x="836607" y="218440"/>
                  </a:lnTo>
                  <a:lnTo>
                    <a:pt x="836607" y="5698"/>
                  </a:lnTo>
                  <a:lnTo>
                    <a:pt x="798709" y="5698"/>
                  </a:lnTo>
                  <a:close/>
                  <a:moveTo>
                    <a:pt x="535315" y="0"/>
                  </a:moveTo>
                  <a:cubicBezTo>
                    <a:pt x="477520" y="0"/>
                    <a:pt x="433937" y="46537"/>
                    <a:pt x="433937" y="112069"/>
                  </a:cubicBezTo>
                  <a:cubicBezTo>
                    <a:pt x="433937" y="138662"/>
                    <a:pt x="441517" y="166204"/>
                    <a:pt x="462361" y="190898"/>
                  </a:cubicBezTo>
                  <a:cubicBezTo>
                    <a:pt x="484152" y="215591"/>
                    <a:pt x="508786" y="223189"/>
                    <a:pt x="535315" y="223189"/>
                  </a:cubicBezTo>
                  <a:cubicBezTo>
                    <a:pt x="600690" y="223189"/>
                    <a:pt x="637641" y="171903"/>
                    <a:pt x="637641" y="111120"/>
                  </a:cubicBezTo>
                  <a:cubicBezTo>
                    <a:pt x="636693" y="38939"/>
                    <a:pt x="587425" y="0"/>
                    <a:pt x="535315" y="0"/>
                  </a:cubicBezTo>
                  <a:moveTo>
                    <a:pt x="536263" y="187099"/>
                  </a:moveTo>
                  <a:cubicBezTo>
                    <a:pt x="501207" y="187099"/>
                    <a:pt x="474678" y="158607"/>
                    <a:pt x="474678" y="110170"/>
                  </a:cubicBezTo>
                  <a:cubicBezTo>
                    <a:pt x="474678" y="65532"/>
                    <a:pt x="499312" y="36090"/>
                    <a:pt x="535315" y="36090"/>
                  </a:cubicBezTo>
                  <a:cubicBezTo>
                    <a:pt x="577003" y="36090"/>
                    <a:pt x="598795" y="74080"/>
                    <a:pt x="597847" y="115868"/>
                  </a:cubicBezTo>
                  <a:cubicBezTo>
                    <a:pt x="595953" y="168104"/>
                    <a:pt x="562791" y="187099"/>
                    <a:pt x="536263" y="18709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60D3E5E-5537-6AE3-D449-A5CBB72B9F76}"/>
                </a:ext>
              </a:extLst>
            </p:cNvPr>
            <p:cNvSpPr/>
            <p:nvPr userDrawn="1"/>
          </p:nvSpPr>
          <p:spPr>
            <a:xfrm>
              <a:off x="5769147" y="4307511"/>
              <a:ext cx="163910" cy="211791"/>
            </a:xfrm>
            <a:custGeom>
              <a:avLst/>
              <a:gdLst>
                <a:gd name="connsiteX0" fmla="*/ 125065 w 163910"/>
                <a:gd name="connsiteY0" fmla="*/ 0 h 211791"/>
                <a:gd name="connsiteX1" fmla="*/ 129802 w 163910"/>
                <a:gd name="connsiteY1" fmla="*/ 150059 h 211791"/>
                <a:gd name="connsiteX2" fmla="*/ 36003 w 163910"/>
                <a:gd name="connsiteY2" fmla="*/ 0 h 211791"/>
                <a:gd name="connsiteX3" fmla="*/ 0 w 163910"/>
                <a:gd name="connsiteY3" fmla="*/ 0 h 211791"/>
                <a:gd name="connsiteX4" fmla="*/ 0 w 163910"/>
                <a:gd name="connsiteY4" fmla="*/ 211792 h 211791"/>
                <a:gd name="connsiteX5" fmla="*/ 38846 w 163910"/>
                <a:gd name="connsiteY5" fmla="*/ 211792 h 211791"/>
                <a:gd name="connsiteX6" fmla="*/ 36003 w 163910"/>
                <a:gd name="connsiteY6" fmla="*/ 63632 h 211791"/>
                <a:gd name="connsiteX7" fmla="*/ 128855 w 163910"/>
                <a:gd name="connsiteY7" fmla="*/ 211792 h 211791"/>
                <a:gd name="connsiteX8" fmla="*/ 163911 w 163910"/>
                <a:gd name="connsiteY8" fmla="*/ 211792 h 211791"/>
                <a:gd name="connsiteX9" fmla="*/ 163911 w 163910"/>
                <a:gd name="connsiteY9" fmla="*/ 0 h 2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910" h="211791">
                  <a:moveTo>
                    <a:pt x="125065" y="0"/>
                  </a:moveTo>
                  <a:lnTo>
                    <a:pt x="129802" y="150059"/>
                  </a:lnTo>
                  <a:lnTo>
                    <a:pt x="36003" y="0"/>
                  </a:lnTo>
                  <a:lnTo>
                    <a:pt x="0" y="0"/>
                  </a:lnTo>
                  <a:lnTo>
                    <a:pt x="0" y="211792"/>
                  </a:lnTo>
                  <a:lnTo>
                    <a:pt x="38846" y="211792"/>
                  </a:lnTo>
                  <a:lnTo>
                    <a:pt x="36003" y="63632"/>
                  </a:lnTo>
                  <a:lnTo>
                    <a:pt x="128855" y="211792"/>
                  </a:lnTo>
                  <a:lnTo>
                    <a:pt x="163911" y="211792"/>
                  </a:lnTo>
                  <a:lnTo>
                    <a:pt x="163911" y="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9A5B308-CB32-306D-6C06-4979E7993555}"/>
                </a:ext>
              </a:extLst>
            </p:cNvPr>
            <p:cNvSpPr/>
            <p:nvPr userDrawn="1"/>
          </p:nvSpPr>
          <p:spPr>
            <a:xfrm>
              <a:off x="5572066" y="4307511"/>
              <a:ext cx="169595" cy="215590"/>
            </a:xfrm>
            <a:custGeom>
              <a:avLst/>
              <a:gdLst>
                <a:gd name="connsiteX0" fmla="*/ 164858 w 169595"/>
                <a:gd name="connsiteY0" fmla="*/ 167154 h 215590"/>
                <a:gd name="connsiteX1" fmla="*/ 82429 w 169595"/>
                <a:gd name="connsiteY1" fmla="*/ 215591 h 215590"/>
                <a:gd name="connsiteX2" fmla="*/ 16107 w 169595"/>
                <a:gd name="connsiteY2" fmla="*/ 190898 h 215590"/>
                <a:gd name="connsiteX3" fmla="*/ 2842 w 169595"/>
                <a:gd name="connsiteY3" fmla="*/ 168104 h 215590"/>
                <a:gd name="connsiteX4" fmla="*/ 0 w 169595"/>
                <a:gd name="connsiteY4" fmla="*/ 125366 h 215590"/>
                <a:gd name="connsiteX5" fmla="*/ 0 w 169595"/>
                <a:gd name="connsiteY5" fmla="*/ 0 h 215590"/>
                <a:gd name="connsiteX6" fmla="*/ 39793 w 169595"/>
                <a:gd name="connsiteY6" fmla="*/ 0 h 215590"/>
                <a:gd name="connsiteX7" fmla="*/ 39793 w 169595"/>
                <a:gd name="connsiteY7" fmla="*/ 129165 h 215590"/>
                <a:gd name="connsiteX8" fmla="*/ 41688 w 169595"/>
                <a:gd name="connsiteY8" fmla="*/ 152908 h 215590"/>
                <a:gd name="connsiteX9" fmla="*/ 85271 w 169595"/>
                <a:gd name="connsiteY9" fmla="*/ 177601 h 215590"/>
                <a:gd name="connsiteX10" fmla="*/ 127907 w 169595"/>
                <a:gd name="connsiteY10" fmla="*/ 153858 h 215590"/>
                <a:gd name="connsiteX11" fmla="*/ 130750 w 169595"/>
                <a:gd name="connsiteY11" fmla="*/ 127265 h 215590"/>
                <a:gd name="connsiteX12" fmla="*/ 130750 w 169595"/>
                <a:gd name="connsiteY12" fmla="*/ 0 h 215590"/>
                <a:gd name="connsiteX13" fmla="*/ 169595 w 169595"/>
                <a:gd name="connsiteY13" fmla="*/ 0 h 215590"/>
                <a:gd name="connsiteX14" fmla="*/ 169595 w 169595"/>
                <a:gd name="connsiteY14" fmla="*/ 121567 h 215590"/>
                <a:gd name="connsiteX15" fmla="*/ 164858 w 169595"/>
                <a:gd name="connsiteY15" fmla="*/ 167154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595" h="215590">
                  <a:moveTo>
                    <a:pt x="164858" y="167154"/>
                  </a:moveTo>
                  <a:cubicBezTo>
                    <a:pt x="158226" y="188048"/>
                    <a:pt x="133592" y="215591"/>
                    <a:pt x="82429" y="215591"/>
                  </a:cubicBezTo>
                  <a:cubicBezTo>
                    <a:pt x="57795" y="215591"/>
                    <a:pt x="33161" y="209892"/>
                    <a:pt x="16107" y="190898"/>
                  </a:cubicBezTo>
                  <a:cubicBezTo>
                    <a:pt x="13264" y="188048"/>
                    <a:pt x="6632" y="179501"/>
                    <a:pt x="2842" y="168104"/>
                  </a:cubicBezTo>
                  <a:cubicBezTo>
                    <a:pt x="0" y="157657"/>
                    <a:pt x="0" y="147210"/>
                    <a:pt x="0" y="125366"/>
                  </a:cubicBezTo>
                  <a:lnTo>
                    <a:pt x="0" y="0"/>
                  </a:lnTo>
                  <a:lnTo>
                    <a:pt x="39793" y="0"/>
                  </a:lnTo>
                  <a:lnTo>
                    <a:pt x="39793" y="129165"/>
                  </a:lnTo>
                  <a:cubicBezTo>
                    <a:pt x="39793" y="141511"/>
                    <a:pt x="39793" y="146260"/>
                    <a:pt x="41688" y="152908"/>
                  </a:cubicBezTo>
                  <a:cubicBezTo>
                    <a:pt x="45478" y="165255"/>
                    <a:pt x="56848" y="177601"/>
                    <a:pt x="85271" y="177601"/>
                  </a:cubicBezTo>
                  <a:cubicBezTo>
                    <a:pt x="90009" y="177601"/>
                    <a:pt x="119380" y="177601"/>
                    <a:pt x="127907" y="153858"/>
                  </a:cubicBezTo>
                  <a:cubicBezTo>
                    <a:pt x="130750" y="147210"/>
                    <a:pt x="130750" y="141511"/>
                    <a:pt x="130750" y="127265"/>
                  </a:cubicBezTo>
                  <a:lnTo>
                    <a:pt x="130750" y="0"/>
                  </a:lnTo>
                  <a:lnTo>
                    <a:pt x="169595" y="0"/>
                  </a:lnTo>
                  <a:lnTo>
                    <a:pt x="169595" y="121567"/>
                  </a:lnTo>
                  <a:cubicBezTo>
                    <a:pt x="167700" y="145310"/>
                    <a:pt x="168648" y="155757"/>
                    <a:pt x="164858" y="167154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059C0AA-885D-C19F-9B2B-309010D9DDEB}"/>
                </a:ext>
              </a:extLst>
            </p:cNvPr>
            <p:cNvSpPr/>
            <p:nvPr userDrawn="1"/>
          </p:nvSpPr>
          <p:spPr>
            <a:xfrm>
              <a:off x="5345612" y="4300861"/>
              <a:ext cx="203702" cy="223187"/>
            </a:xfrm>
            <a:custGeom>
              <a:avLst/>
              <a:gdLst>
                <a:gd name="connsiteX0" fmla="*/ 101378 w 203703"/>
                <a:gd name="connsiteY0" fmla="*/ 0 h 223188"/>
                <a:gd name="connsiteX1" fmla="*/ 0 w 203703"/>
                <a:gd name="connsiteY1" fmla="*/ 112069 h 223188"/>
                <a:gd name="connsiteX2" fmla="*/ 28424 w 203703"/>
                <a:gd name="connsiteY2" fmla="*/ 190897 h 223188"/>
                <a:gd name="connsiteX3" fmla="*/ 101378 w 203703"/>
                <a:gd name="connsiteY3" fmla="*/ 223189 h 223188"/>
                <a:gd name="connsiteX4" fmla="*/ 203704 w 203703"/>
                <a:gd name="connsiteY4" fmla="*/ 111119 h 223188"/>
                <a:gd name="connsiteX5" fmla="*/ 101378 w 203703"/>
                <a:gd name="connsiteY5" fmla="*/ 0 h 223188"/>
                <a:gd name="connsiteX6" fmla="*/ 102326 w 203703"/>
                <a:gd name="connsiteY6" fmla="*/ 186149 h 223188"/>
                <a:gd name="connsiteX7" fmla="*/ 40741 w 203703"/>
                <a:gd name="connsiteY7" fmla="*/ 109220 h 223188"/>
                <a:gd name="connsiteX8" fmla="*/ 101378 w 203703"/>
                <a:gd name="connsiteY8" fmla="*/ 35140 h 223188"/>
                <a:gd name="connsiteX9" fmla="*/ 163911 w 203703"/>
                <a:gd name="connsiteY9" fmla="*/ 114918 h 223188"/>
                <a:gd name="connsiteX10" fmla="*/ 102326 w 203703"/>
                <a:gd name="connsiteY10" fmla="*/ 18614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703" h="223188">
                  <a:moveTo>
                    <a:pt x="101378" y="0"/>
                  </a:moveTo>
                  <a:cubicBezTo>
                    <a:pt x="43583" y="0"/>
                    <a:pt x="0" y="46537"/>
                    <a:pt x="0" y="112069"/>
                  </a:cubicBezTo>
                  <a:cubicBezTo>
                    <a:pt x="0" y="138662"/>
                    <a:pt x="7580" y="166204"/>
                    <a:pt x="28424" y="190897"/>
                  </a:cubicBezTo>
                  <a:cubicBezTo>
                    <a:pt x="50215" y="215591"/>
                    <a:pt x="74849" y="223189"/>
                    <a:pt x="101378" y="223189"/>
                  </a:cubicBezTo>
                  <a:cubicBezTo>
                    <a:pt x="166753" y="223189"/>
                    <a:pt x="203704" y="171903"/>
                    <a:pt x="203704" y="111119"/>
                  </a:cubicBezTo>
                  <a:cubicBezTo>
                    <a:pt x="202757" y="38939"/>
                    <a:pt x="153489" y="0"/>
                    <a:pt x="101378" y="0"/>
                  </a:cubicBezTo>
                  <a:moveTo>
                    <a:pt x="102326" y="186149"/>
                  </a:moveTo>
                  <a:cubicBezTo>
                    <a:pt x="67270" y="186149"/>
                    <a:pt x="40741" y="157657"/>
                    <a:pt x="40741" y="109220"/>
                  </a:cubicBezTo>
                  <a:cubicBezTo>
                    <a:pt x="40741" y="64582"/>
                    <a:pt x="65375" y="35140"/>
                    <a:pt x="101378" y="35140"/>
                  </a:cubicBezTo>
                  <a:cubicBezTo>
                    <a:pt x="143067" y="35140"/>
                    <a:pt x="164858" y="73130"/>
                    <a:pt x="163911" y="114918"/>
                  </a:cubicBezTo>
                  <a:cubicBezTo>
                    <a:pt x="162016" y="167154"/>
                    <a:pt x="128855" y="186149"/>
                    <a:pt x="102326" y="18614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F8E1306-2AD1-627D-FB20-2DB5964DDA74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360000" y="1573095"/>
            <a:ext cx="5211646" cy="2461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accent3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847A601-33DD-0ABC-A95F-D9D1A3C12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8074" y="4773813"/>
            <a:ext cx="5152317" cy="482293"/>
          </a:xfrm>
          <a:prstGeom prst="roundRect">
            <a:avLst>
              <a:gd name="adj" fmla="val 7035"/>
            </a:avLst>
          </a:prstGeom>
          <a:solidFill>
            <a:schemeClr val="accent3"/>
          </a:solidFill>
        </p:spPr>
        <p:txBody>
          <a:bodyPr lIns="108000" tIns="108000" rIns="108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5pPr>
          </a:lstStyle>
          <a:p>
            <a:pPr lvl="0"/>
            <a:r>
              <a:rPr lang="en-GB"/>
              <a:t>'Edit quote here.'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384B2A9-E542-3A96-203F-54DA24E0F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8074" y="5762392"/>
            <a:ext cx="2881093" cy="215444"/>
          </a:xfrm>
          <a:prstGeom prst="rect">
            <a:avLst/>
          </a:prstGeom>
        </p:spPr>
        <p:txBody>
          <a:bodyPr lIns="144000" tIns="0" rIns="10800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5pPr>
          </a:lstStyle>
          <a:p>
            <a:pPr lvl="0"/>
            <a:r>
              <a:rPr lang="en-GB"/>
              <a:t>Edit name and Surname</a:t>
            </a:r>
          </a:p>
        </p:txBody>
      </p:sp>
    </p:spTree>
    <p:extLst>
      <p:ext uri="{BB962C8B-B14F-4D97-AF65-F5344CB8AC3E}">
        <p14:creationId xmlns:p14="http://schemas.microsoft.com/office/powerpoint/2010/main" val="13108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B11AA1-0E14-8606-C818-F15AD0BC7793}"/>
              </a:ext>
            </a:extLst>
          </p:cNvPr>
          <p:cNvSpPr/>
          <p:nvPr userDrawn="1"/>
        </p:nvSpPr>
        <p:spPr>
          <a:xfrm>
            <a:off x="190501" y="76201"/>
            <a:ext cx="1191577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980FBC-B308-FBD9-391F-44D259B3814E}"/>
              </a:ext>
            </a:extLst>
          </p:cNvPr>
          <p:cNvSpPr/>
          <p:nvPr userDrawn="1"/>
        </p:nvSpPr>
        <p:spPr>
          <a:xfrm>
            <a:off x="190501" y="1086000"/>
            <a:ext cx="11828496" cy="5168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9"/>
            <a:ext cx="685800" cy="27699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1" y="8168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4024" y="2050360"/>
            <a:ext cx="10306049" cy="3661097"/>
          </a:xfrm>
          <a:prstGeom prst="rect">
            <a:avLst/>
          </a:prstGeom>
        </p:spPr>
        <p:txBody>
          <a:bodyPr>
            <a:noAutofit/>
          </a:bodyPr>
          <a:lstStyle>
            <a:lvl1pPr marL="457179" indent="-287324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05E487B-5991-7E4C-2F79-0D2BEEB5C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2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298" y="545974"/>
            <a:ext cx="8897156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7298" y="1500387"/>
            <a:ext cx="813352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rgbClr val="001B6E"/>
                </a:solidFill>
                <a:latin typeface="Exo 2"/>
                <a:cs typeface="Exo 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1ABDD8-F0CC-4540-BFCA-306941FE8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172200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28E2393B-7169-466E-B436-E2170B5DB2C2}" type="slidenum">
              <a:rPr lang="en-US" smtClean="0"/>
              <a:t>‹#›</a:t>
            </a:fld>
            <a:endParaRPr lang="en-US"/>
          </a:p>
        </p:txBody>
      </p:sp>
      <p:sp>
        <p:nvSpPr>
          <p:cNvPr id="1027" name="Title Placeholder 10">
            <a:extLst>
              <a:ext uri="{FF2B5EF4-FFF2-40B4-BE49-F238E27FC236}">
                <a16:creationId xmlns:a16="http://schemas.microsoft.com/office/drawing/2014/main" id="{3F473165-06A6-4A66-A032-E4AB70F3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108204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 título</a:t>
            </a:r>
          </a:p>
        </p:txBody>
      </p:sp>
      <p:sp>
        <p:nvSpPr>
          <p:cNvPr id="1028" name="Text Placeholder 11">
            <a:extLst>
              <a:ext uri="{FF2B5EF4-FFF2-40B4-BE49-F238E27FC236}">
                <a16:creationId xmlns:a16="http://schemas.microsoft.com/office/drawing/2014/main" id="{B66A67A7-BC86-4200-A32D-481FA9DD1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4163"/>
            <a:ext cx="10820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en-US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22957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3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4="http://schemas.microsoft.com/office/drawing/2010/main" xmlns:a16="http://schemas.microsoft.com/office/drawing/2014/main"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Exo 2" panose="00000500000000000000" pitchFamily="50" charset="0"/>
          <a:ea typeface="+mn-ea"/>
          <a:cs typeface="+mn-cs"/>
        </a:defRPr>
      </a:lvl2pPr>
      <a:lvl3pPr marL="9144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48">
          <p15:clr>
            <a:srgbClr val="F26B43"/>
          </p15:clr>
        </p15:guide>
        <p15:guide id="4" pos="43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2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1ABDD8-F0CC-4540-BFCA-306941FE8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0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accent1"/>
                </a:solidFill>
                <a:latin typeface="Exo" pitchFamily="2" charset="0"/>
              </a:defRPr>
            </a:lvl1pPr>
          </a:lstStyle>
          <a:p>
            <a:pPr>
              <a:defRPr/>
            </a:pPr>
            <a:fld id="{28E2393B-7169-466E-B436-E2170B5DB2C2}" type="slidenum">
              <a:rPr lang="en-US" smtClean="0"/>
              <a:t>‹#›</a:t>
            </a:fld>
            <a:endParaRPr lang="en-US"/>
          </a:p>
        </p:txBody>
      </p:sp>
      <p:sp>
        <p:nvSpPr>
          <p:cNvPr id="1027" name="Title Placeholder 10">
            <a:extLst>
              <a:ext uri="{FF2B5EF4-FFF2-40B4-BE49-F238E27FC236}">
                <a16:creationId xmlns:a16="http://schemas.microsoft.com/office/drawing/2014/main" id="{3F473165-06A6-4A66-A032-E4AB70F3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108204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 título</a:t>
            </a:r>
          </a:p>
        </p:txBody>
      </p:sp>
      <p:sp>
        <p:nvSpPr>
          <p:cNvPr id="1028" name="Text Placeholder 11">
            <a:extLst>
              <a:ext uri="{FF2B5EF4-FFF2-40B4-BE49-F238E27FC236}">
                <a16:creationId xmlns:a16="http://schemas.microsoft.com/office/drawing/2014/main" id="{B66A67A7-BC86-4200-A32D-481FA9DD1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4163"/>
            <a:ext cx="10820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en-US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21884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Exo" pitchFamily="2" charset="0"/>
          <a:ea typeface="+mn-ea"/>
          <a:cs typeface="+mn-cs"/>
        </a:defRPr>
      </a:lvl2pPr>
      <a:lvl3pPr marL="9144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48">
          <p15:clr>
            <a:srgbClr val="F26B43"/>
          </p15:clr>
        </p15:guide>
        <p15:guide id="4" pos="43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28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1ABDD8-F0CC-4540-BFCA-306941FE8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0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accent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28E2393B-7169-466E-B436-E2170B5DB2C2}" type="slidenum">
              <a:rPr lang="en-US" smtClean="0"/>
              <a:t>‹#›</a:t>
            </a:fld>
            <a:endParaRPr lang="en-US"/>
          </a:p>
        </p:txBody>
      </p:sp>
      <p:sp>
        <p:nvSpPr>
          <p:cNvPr id="1027" name="Title Placeholder 10">
            <a:extLst>
              <a:ext uri="{FF2B5EF4-FFF2-40B4-BE49-F238E27FC236}">
                <a16:creationId xmlns:a16="http://schemas.microsoft.com/office/drawing/2014/main" id="{3F473165-06A6-4A66-A032-E4AB70F3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108204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 título</a:t>
            </a:r>
          </a:p>
        </p:txBody>
      </p:sp>
      <p:sp>
        <p:nvSpPr>
          <p:cNvPr id="1028" name="Text Placeholder 11">
            <a:extLst>
              <a:ext uri="{FF2B5EF4-FFF2-40B4-BE49-F238E27FC236}">
                <a16:creationId xmlns:a16="http://schemas.microsoft.com/office/drawing/2014/main" id="{B66A67A7-BC86-4200-A32D-481FA9DD1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4163"/>
            <a:ext cx="10820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en-US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192032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Exo 2" panose="00000500000000000000" pitchFamily="50" charset="0"/>
          <a:ea typeface="+mn-ea"/>
          <a:cs typeface="+mn-cs"/>
        </a:defRPr>
      </a:lvl2pPr>
      <a:lvl3pPr marL="9144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48">
          <p15:clr>
            <a:srgbClr val="F26B43"/>
          </p15:clr>
        </p15:guide>
        <p15:guide id="4" pos="43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sv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f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svg"/><Relationship Id="rId12" Type="http://schemas.openxmlformats.org/officeDocument/2006/relationships/image" Target="../media/image34.png"/><Relationship Id="rId2" Type="http://schemas.openxmlformats.org/officeDocument/2006/relationships/audio" Target="../media/media13.mp3"/><Relationship Id="rId16" Type="http://schemas.openxmlformats.org/officeDocument/2006/relationships/image" Target="../media/image18.png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11" Type="http://schemas.openxmlformats.org/officeDocument/2006/relationships/image" Target="../media/image33.svg"/><Relationship Id="rId5" Type="http://schemas.openxmlformats.org/officeDocument/2006/relationships/image" Target="../media/image19.sv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2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1drv.ms/x/c/cb8704bd956f53be/EaivLuv-YDJOpGw-RJkR_XkBYMuJhbxx4IyflEJSDkI-rg?e=BnNLf3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riskmap.fairtrade.net/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4.xml"/><Relationship Id="rId9" Type="http://schemas.openxmlformats.org/officeDocument/2006/relationships/hyperlink" Target="https://1drv.ms/x/c/cb8704bd956f53be/EWD1-KBxbD5Bvb-G4iqFGpYBNgQurBOLI7OWIsw7rohvTg?e=YUDU6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sv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sv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D9473-AF76-BE1B-A85C-E281E7B09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537B-061C-A5BA-7DE4-8EEC4888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26" y="2569464"/>
            <a:ext cx="11162418" cy="2587751"/>
          </a:xfrm>
        </p:spPr>
        <p:txBody>
          <a:bodyPr/>
          <a:lstStyle/>
          <a:p>
            <a:pPr algn="ctr"/>
            <a:r>
              <a:rPr lang="en-GB" noProof="0" dirty="0">
                <a:solidFill>
                  <a:schemeClr val="bg1"/>
                </a:solidFill>
              </a:rPr>
              <a:t>A evolução das normas do Comércio Justo </a:t>
            </a:r>
            <a:br>
              <a:rPr lang="en-GB" sz="2400" noProof="0" dirty="0">
                <a:solidFill>
                  <a:schemeClr val="bg1"/>
                </a:solidFill>
              </a:rPr>
            </a:br>
            <a:br>
              <a:rPr lang="en-GB" sz="2400" noProof="0" dirty="0">
                <a:solidFill>
                  <a:schemeClr val="bg1"/>
                </a:solidFill>
              </a:rPr>
            </a:br>
            <a:r>
              <a:rPr lang="en-GB" noProof="0" dirty="0">
                <a:solidFill>
                  <a:schemeClr val="bg1"/>
                </a:solidFill>
              </a:rPr>
              <a:t>–</a:t>
            </a:r>
            <a:r>
              <a:rPr lang="en-GB" sz="6000" dirty="0">
                <a:solidFill>
                  <a:schemeClr val="bg1"/>
                </a:solidFill>
              </a:rPr>
              <a:t> </a:t>
            </a:r>
            <a:r>
              <a:rPr lang="en-GB" sz="6000" noProof="0" dirty="0" err="1">
                <a:solidFill>
                  <a:schemeClr val="bg1"/>
                </a:solidFill>
              </a:rPr>
              <a:t>Abordagem</a:t>
            </a:r>
            <a:r>
              <a:rPr lang="en-GB" sz="6000" noProof="0" dirty="0">
                <a:solidFill>
                  <a:schemeClr val="bg1"/>
                </a:solidFill>
              </a:rPr>
              <a:t> de riscos e resultados</a:t>
            </a:r>
            <a:endParaRPr lang="en-GB" noProof="0" dirty="0">
              <a:solidFill>
                <a:schemeClr val="bg1"/>
              </a:solidFill>
            </a:endParaRPr>
          </a:p>
        </p:txBody>
      </p:sp>
      <p:pic>
        <p:nvPicPr>
          <p:cNvPr id="3" name="ElevenLabs_2026-06-16T17_05_06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9E04D297-6ED8-CB9C-9B3B-B8DC6E79B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3144" y="63439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9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2500">
        <p:fade/>
      </p:transition>
    </mc:Choice>
    <mc:Fallback>
      <p:transition advClick="0" advTm="2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BD209-1D11-08FE-3870-1E66AA999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7DE3BC4-86F8-07FC-D6C1-6F3C549C64D7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A6EF0CC9-DCAF-7727-E9D2-51DB324917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BE178-792F-73DB-3A4D-416F48F0EF7C}"/>
              </a:ext>
            </a:extLst>
          </p:cNvPr>
          <p:cNvSpPr txBox="1"/>
          <p:nvPr/>
        </p:nvSpPr>
        <p:spPr>
          <a:xfrm>
            <a:off x="54408" y="1008857"/>
            <a:ext cx="102118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</a:rPr>
              <a:t>Exemplo: </a:t>
            </a:r>
            <a:r>
              <a:rPr lang="en-US" sz="2000" dirty="0">
                <a:latin typeface="Exo 2"/>
                <a:cs typeface="Mongolian Baiti"/>
              </a:rPr>
              <a:t>Cuidar da saúde do solo</a:t>
            </a:r>
            <a:endParaRPr lang="en-NZ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9F7B24B8-096D-86E8-49E8-B15D84EC1E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110" y="214916"/>
            <a:ext cx="10565815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Melhoria contínua: opções para abordar temas de alto risco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6CFC98E-A803-9115-40F3-2F6DC2AF7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318980"/>
              </p:ext>
            </p:extLst>
          </p:nvPr>
        </p:nvGraphicFramePr>
        <p:xfrm>
          <a:off x="282351" y="1497585"/>
          <a:ext cx="11680320" cy="1329449"/>
        </p:xfrm>
        <a:graphic>
          <a:graphicData uri="http://schemas.openxmlformats.org/drawingml/2006/table">
            <a:tbl>
              <a:tblPr/>
              <a:tblGrid>
                <a:gridCol w="735919">
                  <a:extLst>
                    <a:ext uri="{9D8B030D-6E8A-4147-A177-3AD203B41FA5}">
                      <a16:colId xmlns:a16="http://schemas.microsoft.com/office/drawing/2014/main" val="1172764697"/>
                    </a:ext>
                  </a:extLst>
                </a:gridCol>
                <a:gridCol w="1325827">
                  <a:extLst>
                    <a:ext uri="{9D8B030D-6E8A-4147-A177-3AD203B41FA5}">
                      <a16:colId xmlns:a16="http://schemas.microsoft.com/office/drawing/2014/main" val="160833403"/>
                    </a:ext>
                  </a:extLst>
                </a:gridCol>
                <a:gridCol w="3857221">
                  <a:extLst>
                    <a:ext uri="{9D8B030D-6E8A-4147-A177-3AD203B41FA5}">
                      <a16:colId xmlns:a16="http://schemas.microsoft.com/office/drawing/2014/main" val="1058824416"/>
                    </a:ext>
                  </a:extLst>
                </a:gridCol>
                <a:gridCol w="967853">
                  <a:extLst>
                    <a:ext uri="{9D8B030D-6E8A-4147-A177-3AD203B41FA5}">
                      <a16:colId xmlns:a16="http://schemas.microsoft.com/office/drawing/2014/main" val="1531807271"/>
                    </a:ext>
                  </a:extLst>
                </a:gridCol>
                <a:gridCol w="1380120">
                  <a:extLst>
                    <a:ext uri="{9D8B030D-6E8A-4147-A177-3AD203B41FA5}">
                      <a16:colId xmlns:a16="http://schemas.microsoft.com/office/drawing/2014/main" val="2605362028"/>
                    </a:ext>
                  </a:extLst>
                </a:gridCol>
                <a:gridCol w="2016223">
                  <a:extLst>
                    <a:ext uri="{9D8B030D-6E8A-4147-A177-3AD203B41FA5}">
                      <a16:colId xmlns:a16="http://schemas.microsoft.com/office/drawing/2014/main" val="1462772701"/>
                    </a:ext>
                  </a:extLst>
                </a:gridCol>
                <a:gridCol w="1397157">
                  <a:extLst>
                    <a:ext uri="{9D8B030D-6E8A-4147-A177-3AD203B41FA5}">
                      <a16:colId xmlns:a16="http://schemas.microsoft.com/office/drawing/2014/main" val="2662952361"/>
                    </a:ext>
                  </a:extLst>
                </a:gridCol>
              </a:tblGrid>
              <a:tr h="61502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PRINCÍPIO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TÓPICO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PERGUNTA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 Isso já aconteceu alguma vez?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2. As auditorias identificaram isso nas fazendas dos membros?</a:t>
                      </a: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 Quem são as pessoas ou grupos mais afetados?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NÍVEL DE RISCO </a:t>
                      </a: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85256"/>
                  </a:ext>
                </a:extLst>
              </a:tr>
              <a:tr h="5976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Solo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Você identificou sinais de erosão ou degradação do solo?</a:t>
                      </a:r>
                    </a:p>
                  </a:txBody>
                  <a:tcPr marL="3600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  <a:r>
                        <a:rPr lang="en-N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SIM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Não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Alguns membros têm campos em encostas íngremes onde a chuva leva o solo</a:t>
                      </a:r>
                    </a:p>
                  </a:txBody>
                  <a:tcPr marL="3600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Alto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4777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ACF04E13-C952-01A3-ED1E-BD3DDE1E9C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5448" y="3232046"/>
            <a:ext cx="9735670" cy="3411038"/>
          </a:xfrm>
          <a:prstGeom prst="rect">
            <a:avLst/>
          </a:prstGeom>
        </p:spPr>
      </p:pic>
      <p:sp>
        <p:nvSpPr>
          <p:cNvPr id="7" name="Arrow: Bent-Up 6">
            <a:extLst>
              <a:ext uri="{FF2B5EF4-FFF2-40B4-BE49-F238E27FC236}">
                <a16:creationId xmlns:a16="http://schemas.microsoft.com/office/drawing/2014/main" id="{6BEBF6CC-B902-2272-7F02-E1F49BB2D8E5}"/>
              </a:ext>
            </a:extLst>
          </p:cNvPr>
          <p:cNvSpPr/>
          <p:nvPr/>
        </p:nvSpPr>
        <p:spPr>
          <a:xfrm rot="10800000">
            <a:off x="8392743" y="2934524"/>
            <a:ext cx="2885836" cy="595044"/>
          </a:xfrm>
          <a:prstGeom prst="bentUpArrow">
            <a:avLst>
              <a:gd name="adj1" fmla="val 25000"/>
              <a:gd name="adj2" fmla="val 25000"/>
              <a:gd name="adj3" fmla="val 337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D5BD2B-476A-A781-1CDC-29717C8F5E1E}"/>
              </a:ext>
            </a:extLst>
          </p:cNvPr>
          <p:cNvSpPr/>
          <p:nvPr/>
        </p:nvSpPr>
        <p:spPr>
          <a:xfrm>
            <a:off x="2960589" y="4815412"/>
            <a:ext cx="4126011" cy="18276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1B50C0-F0A5-1BEC-4AD6-0EB0146E508A}"/>
              </a:ext>
            </a:extLst>
          </p:cNvPr>
          <p:cNvSpPr/>
          <p:nvPr/>
        </p:nvSpPr>
        <p:spPr>
          <a:xfrm>
            <a:off x="10594488" y="2240758"/>
            <a:ext cx="1368183" cy="58627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8BC555-FA04-9048-41F8-53A7C305E990}"/>
              </a:ext>
            </a:extLst>
          </p:cNvPr>
          <p:cNvSpPr/>
          <p:nvPr/>
        </p:nvSpPr>
        <p:spPr>
          <a:xfrm>
            <a:off x="8311896" y="4815412"/>
            <a:ext cx="462154" cy="182767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B90548-896C-6481-2DF3-E43AE1636427}"/>
              </a:ext>
            </a:extLst>
          </p:cNvPr>
          <p:cNvSpPr/>
          <p:nvPr/>
        </p:nvSpPr>
        <p:spPr>
          <a:xfrm>
            <a:off x="4140074" y="5049078"/>
            <a:ext cx="897361" cy="311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CC6C5EA7-5552-CB10-9A74-A76E9B5E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levenLabs_2026-06-16T17_08_54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3352F45A-7D7D-65B1-A2F6-15F080920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59471" y="63621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5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0"/>
    </mc:Choice>
    <mc:Fallback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AF86E-94B1-CA03-9FA4-9E348B00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rrow: Down 18">
            <a:extLst>
              <a:ext uri="{FF2B5EF4-FFF2-40B4-BE49-F238E27FC236}">
                <a16:creationId xmlns:a16="http://schemas.microsoft.com/office/drawing/2014/main" id="{18046E85-4C36-21A1-A6BD-444911FD709E}"/>
              </a:ext>
            </a:extLst>
          </p:cNvPr>
          <p:cNvSpPr/>
          <p:nvPr/>
        </p:nvSpPr>
        <p:spPr>
          <a:xfrm>
            <a:off x="9938545" y="3578243"/>
            <a:ext cx="288382" cy="76285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5ED525E-C6B0-CA2E-088E-1390F2632A45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BB959FC2-5B5A-D85B-8C8E-01A7E910BA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3436A6A9-EDA7-FCFD-29AA-0B45FDC0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23E83-935D-20ED-1585-7543BCB45BB4}"/>
              </a:ext>
            </a:extLst>
          </p:cNvPr>
          <p:cNvSpPr txBox="1"/>
          <p:nvPr/>
        </p:nvSpPr>
        <p:spPr>
          <a:xfrm>
            <a:off x="227416" y="1083730"/>
            <a:ext cx="102118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</a:rPr>
              <a:t>Exemplos: </a:t>
            </a:r>
            <a:r>
              <a:rPr lang="en-GB" dirty="0">
                <a:latin typeface="Exo 2"/>
                <a:cs typeface="Mongolian Baiti"/>
              </a:rPr>
              <a:t>Trabalho forçado, </a:t>
            </a:r>
            <a:r>
              <a:rPr lang="en-US" dirty="0">
                <a:latin typeface="Exo 2"/>
                <a:cs typeface="Mongolian Baiti"/>
              </a:rPr>
              <a:t>Gestão</a:t>
            </a:r>
            <a:r>
              <a:rPr lang="en-GB" dirty="0">
                <a:latin typeface="Exo 2"/>
                <a:cs typeface="Mongolian Baiti"/>
              </a:rPr>
              <a:t> do solo</a:t>
            </a:r>
            <a:endParaRPr lang="en-NZ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A545197-3705-2295-03C2-0F304AFD84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193" y="8665"/>
            <a:ext cx="10268334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Direcione a implementação para aqueles mais afetados pelo risco</a:t>
            </a:r>
          </a:p>
        </p:txBody>
      </p:sp>
      <p:sp>
        <p:nvSpPr>
          <p:cNvPr id="37" name="Arrow: Bent-Up 36">
            <a:extLst>
              <a:ext uri="{FF2B5EF4-FFF2-40B4-BE49-F238E27FC236}">
                <a16:creationId xmlns:a16="http://schemas.microsoft.com/office/drawing/2014/main" id="{995BF6F2-698A-A7E2-D169-26571D8BBE67}"/>
              </a:ext>
            </a:extLst>
          </p:cNvPr>
          <p:cNvSpPr/>
          <p:nvPr/>
        </p:nvSpPr>
        <p:spPr>
          <a:xfrm rot="10800000">
            <a:off x="6207259" y="3848914"/>
            <a:ext cx="3935392" cy="551392"/>
          </a:xfrm>
          <a:prstGeom prst="bentUpArrow">
            <a:avLst>
              <a:gd name="adj1" fmla="val 25000"/>
              <a:gd name="adj2" fmla="val 25000"/>
              <a:gd name="adj3" fmla="val 337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Graphic 8" descr="Teacher with solid fill">
            <a:extLst>
              <a:ext uri="{FF2B5EF4-FFF2-40B4-BE49-F238E27FC236}">
                <a16:creationId xmlns:a16="http://schemas.microsoft.com/office/drawing/2014/main" id="{DC82DDA6-B334-27C3-E62C-9E8053E18E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9369" y="4235365"/>
            <a:ext cx="1412576" cy="1412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39BA19-2BE1-F130-E391-5DADBB670B61}"/>
              </a:ext>
            </a:extLst>
          </p:cNvPr>
          <p:cNvSpPr txBox="1"/>
          <p:nvPr/>
        </p:nvSpPr>
        <p:spPr>
          <a:xfrm>
            <a:off x="1174599" y="5524334"/>
            <a:ext cx="25621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Priorize a conscientização onde o risco for maior</a:t>
            </a:r>
            <a:endParaRPr lang="en-NZ" sz="1600" b="1" dirty="0">
              <a:latin typeface="Exo 2" panose="0000050000000000000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2C4F35-8FFD-26B8-3ECF-2B94B1777ED9}"/>
              </a:ext>
            </a:extLst>
          </p:cNvPr>
          <p:cNvSpPr txBox="1"/>
          <p:nvPr/>
        </p:nvSpPr>
        <p:spPr>
          <a:xfrm>
            <a:off x="5105435" y="5526740"/>
            <a:ext cx="256211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Focar a implementação de sua política e procedimentos, em primeiro lugar, onde o risco é maior </a:t>
            </a:r>
            <a:endParaRPr lang="en-NZ" sz="1600" b="1" dirty="0">
              <a:latin typeface="Exo 2" panose="00000500000000000000"/>
            </a:endParaRPr>
          </a:p>
        </p:txBody>
      </p:sp>
      <p:pic>
        <p:nvPicPr>
          <p:cNvPr id="14" name="Graphic 9" descr="Clipboard Partially Checked with solid fill">
            <a:extLst>
              <a:ext uri="{FF2B5EF4-FFF2-40B4-BE49-F238E27FC236}">
                <a16:creationId xmlns:a16="http://schemas.microsoft.com/office/drawing/2014/main" id="{BAE24936-BA15-A959-7D15-108EEF7EBA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64734" y="4295375"/>
            <a:ext cx="1217717" cy="1217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87FC2E-3ACD-D10A-5FBD-D9A889F518A3}"/>
              </a:ext>
            </a:extLst>
          </p:cNvPr>
          <p:cNvSpPr txBox="1"/>
          <p:nvPr/>
        </p:nvSpPr>
        <p:spPr>
          <a:xfrm>
            <a:off x="8697199" y="5509938"/>
            <a:ext cx="277107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Concentre o monitoramento do desempenho, em primeiro lugar, onde o risco é maior </a:t>
            </a:r>
            <a:endParaRPr lang="en-NZ" sz="1600" b="1" dirty="0">
              <a:latin typeface="Exo 2" panose="00000500000000000000"/>
            </a:endParaRPr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8C8509E5-116D-8A86-AC06-15C84FB136B0}"/>
              </a:ext>
            </a:extLst>
          </p:cNvPr>
          <p:cNvSpPr/>
          <p:nvPr/>
        </p:nvSpPr>
        <p:spPr>
          <a:xfrm rot="10800000">
            <a:off x="2422339" y="3840750"/>
            <a:ext cx="7720312" cy="551392"/>
          </a:xfrm>
          <a:prstGeom prst="bentUpArrow">
            <a:avLst>
              <a:gd name="adj1" fmla="val 25000"/>
              <a:gd name="adj2" fmla="val 25000"/>
              <a:gd name="adj3" fmla="val 337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21" name="Graphic 20" descr="Contract with solid fill">
            <a:extLst>
              <a:ext uri="{FF2B5EF4-FFF2-40B4-BE49-F238E27FC236}">
                <a16:creationId xmlns:a16="http://schemas.microsoft.com/office/drawing/2014/main" id="{625AB3BB-0B4B-14FB-9CBC-913ED28F3A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87655" y="4390393"/>
            <a:ext cx="1111234" cy="111123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9B33303-7CB9-E2F9-B1D5-DD9BD5B05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302826"/>
              </p:ext>
            </p:extLst>
          </p:nvPr>
        </p:nvGraphicFramePr>
        <p:xfrm>
          <a:off x="227416" y="1489126"/>
          <a:ext cx="11722988" cy="2262630"/>
        </p:xfrm>
        <a:graphic>
          <a:graphicData uri="http://schemas.openxmlformats.org/drawingml/2006/table">
            <a:tbl>
              <a:tblPr/>
              <a:tblGrid>
                <a:gridCol w="715630">
                  <a:extLst>
                    <a:ext uri="{9D8B030D-6E8A-4147-A177-3AD203B41FA5}">
                      <a16:colId xmlns:a16="http://schemas.microsoft.com/office/drawing/2014/main" val="2864241825"/>
                    </a:ext>
                  </a:extLst>
                </a:gridCol>
                <a:gridCol w="1687380">
                  <a:extLst>
                    <a:ext uri="{9D8B030D-6E8A-4147-A177-3AD203B41FA5}">
                      <a16:colId xmlns:a16="http://schemas.microsoft.com/office/drawing/2014/main" val="2741180738"/>
                    </a:ext>
                  </a:extLst>
                </a:gridCol>
                <a:gridCol w="4947013">
                  <a:extLst>
                    <a:ext uri="{9D8B030D-6E8A-4147-A177-3AD203B41FA5}">
                      <a16:colId xmlns:a16="http://schemas.microsoft.com/office/drawing/2014/main" val="2586947591"/>
                    </a:ext>
                  </a:extLst>
                </a:gridCol>
                <a:gridCol w="740957">
                  <a:extLst>
                    <a:ext uri="{9D8B030D-6E8A-4147-A177-3AD203B41FA5}">
                      <a16:colId xmlns:a16="http://schemas.microsoft.com/office/drawing/2014/main" val="3084184377"/>
                    </a:ext>
                  </a:extLst>
                </a:gridCol>
                <a:gridCol w="1032046">
                  <a:extLst>
                    <a:ext uri="{9D8B030D-6E8A-4147-A177-3AD203B41FA5}">
                      <a16:colId xmlns:a16="http://schemas.microsoft.com/office/drawing/2014/main" val="2639246106"/>
                    </a:ext>
                  </a:extLst>
                </a:gridCol>
                <a:gridCol w="1458115">
                  <a:extLst>
                    <a:ext uri="{9D8B030D-6E8A-4147-A177-3AD203B41FA5}">
                      <a16:colId xmlns:a16="http://schemas.microsoft.com/office/drawing/2014/main" val="908424876"/>
                    </a:ext>
                  </a:extLst>
                </a:gridCol>
                <a:gridCol w="1141847">
                  <a:extLst>
                    <a:ext uri="{9D8B030D-6E8A-4147-A177-3AD203B41FA5}">
                      <a16:colId xmlns:a16="http://schemas.microsoft.com/office/drawing/2014/main" val="885667706"/>
                    </a:ext>
                  </a:extLst>
                </a:gridCol>
              </a:tblGrid>
              <a:tr h="40784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PRINCÍPIO</a:t>
                      </a:r>
                    </a:p>
                  </a:txBody>
                  <a:tcPr marL="36000" marR="3600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TÓPICO</a:t>
                      </a:r>
                    </a:p>
                  </a:txBody>
                  <a:tcPr marL="36000" marR="3600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PERGUNTA</a:t>
                      </a:r>
                    </a:p>
                  </a:txBody>
                  <a:tcPr marL="36000" marR="3600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 Isso já aconteceu alguma vez?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000" marR="36000" marT="2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2. Isso já foi identificado nas fazendas dos membros?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6000" marR="36000" marT="2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 Quem são as pessoas ou grupos mais afetados?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000" marR="36000" marT="2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NÍVEL DE RISCO </a:t>
                      </a:r>
                    </a:p>
                  </a:txBody>
                  <a:tcPr marL="36000" marR="36000" marT="2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676698"/>
                  </a:ext>
                </a:extLst>
              </a:tr>
              <a:tr h="7079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Trabalho forçado</a:t>
                      </a:r>
                      <a:endParaRPr lang="en-NZ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marL="90488" lvl="0" indent="0" algn="l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Existem trabalhadores que possam ser forçados a trabalhar porque têm dívidas ou não podem voltar para casa, ou porque  o empregador está retendo seus documentos de identidade?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  <a:r>
                        <a:rPr lang="en-NZ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SIM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Não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Alguns trabalhadores migrantes  permanecem mais tempo se tiverem recebido adiantamentos para moradia </a:t>
                      </a:r>
                    </a:p>
                  </a:txBody>
                  <a:tcPr marL="270" marR="27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Médio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457036"/>
                  </a:ext>
                </a:extLst>
              </a:tr>
              <a:tr h="47000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  <a:endParaRPr lang="en-NZ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Solo</a:t>
                      </a:r>
                      <a:endParaRPr lang="en-NZ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  Você identificou sinais de erosão ou degradação do solo?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  <a:r>
                        <a:rPr lang="en-NZ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SIM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Não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Alguns membros têm campos em encostas íngremes onde a chuva leva o solo</a:t>
                      </a:r>
                    </a:p>
                  </a:txBody>
                  <a:tcPr marL="270" marR="27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Alto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13938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FE22851-9EF3-CE2C-F43E-862B640DFACD}"/>
              </a:ext>
            </a:extLst>
          </p:cNvPr>
          <p:cNvSpPr/>
          <p:nvPr/>
        </p:nvSpPr>
        <p:spPr>
          <a:xfrm>
            <a:off x="9337112" y="2103120"/>
            <a:ext cx="1492735" cy="8749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7FC92-6C50-4322-8177-625D54E130A7}"/>
              </a:ext>
            </a:extLst>
          </p:cNvPr>
          <p:cNvSpPr/>
          <p:nvPr/>
        </p:nvSpPr>
        <p:spPr>
          <a:xfrm>
            <a:off x="9337112" y="2989349"/>
            <a:ext cx="1492735" cy="7705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6" name="ElevenLabs_2026-06-16T17_09_15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7242734E-91E9-DF32-EEEF-76C0F5496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118" y="63278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6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00"/>
    </mc:Choice>
    <mc:Fallback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 animBg="1"/>
      <p:bldP spid="37" grpId="0" animBg="1"/>
      <p:bldP spid="9" grpId="0" animBg="1"/>
      <p:bldP spid="10" grpId="0" animBg="1"/>
      <p:bldP spid="16" grpId="0" animBg="1"/>
      <p:bldP spid="17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7E87E-7D02-2955-993A-B424B183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64E91D7-18B6-DA3B-5051-B0FB1C754DBA}"/>
              </a:ext>
            </a:extLst>
          </p:cNvPr>
          <p:cNvSpPr/>
          <p:nvPr/>
        </p:nvSpPr>
        <p:spPr>
          <a:xfrm>
            <a:off x="856" y="-39319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DC0DDA65-D8D8-835D-2138-963D177ADA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4002F38B-0FDC-F52A-3BF7-DCF3A884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1340A5-7EA6-D506-28BC-A976D1301ECD}"/>
              </a:ext>
            </a:extLst>
          </p:cNvPr>
          <p:cNvSpPr txBox="1"/>
          <p:nvPr/>
        </p:nvSpPr>
        <p:spPr>
          <a:xfrm>
            <a:off x="625190" y="1274646"/>
            <a:ext cx="10687200" cy="43088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000" b="1" kern="100" dirty="0">
                <a:solidFill>
                  <a:srgbClr val="000000"/>
                </a:solidFill>
                <a:latin typeface="Exo 2" panose="00000500000000000000" pitchFamily="50" charset="0"/>
                <a:ea typeface="Calibri"/>
                <a:cs typeface="Segoe UI"/>
              </a:rPr>
              <a:t>Objetivo</a:t>
            </a:r>
            <a:endParaRPr lang="en-US" b="1" kern="100" dirty="0">
              <a:solidFill>
                <a:srgbClr val="000000"/>
              </a:solidFill>
              <a:latin typeface="Exo 2" panose="00000500000000000000" pitchFamily="50" charset="0"/>
              <a:ea typeface="Calibri"/>
              <a:cs typeface="Times New Roman"/>
            </a:endParaRPr>
          </a:p>
          <a:p>
            <a:pPr lvl="1">
              <a:spcAft>
                <a:spcPts val="1200"/>
              </a:spcAft>
              <a:defRPr/>
            </a:pPr>
            <a:r>
              <a:rPr lang="en-GB" noProof="0" dirty="0">
                <a:latin typeface="Exo 2" pitchFamily="2" charset="0"/>
              </a:rPr>
              <a:t>Reduz a duplicação de esforços e auditorias para produtores detentores de múltiplas certificações</a:t>
            </a:r>
          </a:p>
          <a:p>
            <a:pPr lvl="1">
              <a:spcAft>
                <a:spcPts val="1200"/>
              </a:spcAft>
              <a:defRPr/>
            </a:pPr>
            <a:r>
              <a:rPr lang="en-GB" sz="2000" b="1" kern="100" noProof="0" dirty="0">
                <a:solidFill>
                  <a:srgbClr val="000000"/>
                </a:solidFill>
                <a:latin typeface="Exo 2" panose="00000500000000000000" pitchFamily="50" charset="0"/>
                <a:ea typeface="Calibri"/>
                <a:cs typeface="Segoe UI"/>
              </a:rPr>
              <a:t>Mecanismo</a:t>
            </a:r>
            <a:endParaRPr lang="en-GB" sz="2000" kern="100" noProof="0" dirty="0">
              <a:solidFill>
                <a:srgbClr val="000000"/>
              </a:solidFill>
              <a:latin typeface="Exo 2" panose="00000500000000000000" pitchFamily="50" charset="0"/>
              <a:ea typeface="Calibri"/>
              <a:cs typeface="Segoe UI"/>
            </a:endParaRPr>
          </a:p>
          <a:p>
            <a:pPr marL="742950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GB" noProof="0" dirty="0">
                <a:latin typeface="Exo 2" pitchFamily="2" charset="0"/>
              </a:rPr>
              <a:t>Não se trata de um sistema de reconhecimento formal em que outras certificações são aceitas sem passar por auditoria</a:t>
            </a:r>
          </a:p>
          <a:p>
            <a:pPr marL="742950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GB" kern="100" noProof="0" dirty="0">
                <a:solidFill>
                  <a:srgbClr val="000000"/>
                </a:solidFill>
                <a:latin typeface="Exo 2" panose="00000500000000000000" pitchFamily="50" charset="0"/>
                <a:ea typeface="Calibri"/>
                <a:cs typeface="Segoe UI"/>
              </a:rPr>
              <a:t>A Fairtrade comparará um pequeno número de certificações relevantes com os critérios relevantes da Fairtrade</a:t>
            </a:r>
            <a:endParaRPr lang="en-GB" noProof="0" dirty="0">
              <a:solidFill>
                <a:srgbClr val="000000"/>
              </a:solidFill>
              <a:latin typeface="Exo 2" panose="00000500000000000000" pitchFamily="50" charset="0"/>
              <a:ea typeface="Calibri"/>
              <a:cs typeface="Calibri"/>
            </a:endParaRPr>
          </a:p>
          <a:p>
            <a:pPr marL="742950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kern="100" dirty="0">
                <a:solidFill>
                  <a:srgbClr val="000000"/>
                </a:solidFill>
                <a:latin typeface="Exo 2" panose="00000500000000000000" pitchFamily="50" charset="0"/>
                <a:ea typeface="Calibri"/>
                <a:cs typeface="Segoe UI"/>
              </a:rPr>
              <a:t>A FLOCERT considerará as evidências (certificado válido, relatório de auditoria mais recente) para ajustar o escopo e a frequência da auditoria para os tópicos relevantes</a:t>
            </a:r>
            <a:endParaRPr lang="en-US" kern="100" dirty="0">
              <a:solidFill>
                <a:srgbClr val="000000"/>
              </a:solidFill>
              <a:latin typeface="Exo 2" panose="00000500000000000000" pitchFamily="50" charset="0"/>
              <a:ea typeface="Calibri"/>
              <a:cs typeface="Times New Roman"/>
            </a:endParaRPr>
          </a:p>
          <a:p>
            <a:pPr>
              <a:spcAft>
                <a:spcPts val="1200"/>
              </a:spcAft>
              <a:defRPr/>
            </a:pPr>
            <a:r>
              <a:rPr lang="en-US" sz="2000" b="1" kern="100" dirty="0">
                <a:solidFill>
                  <a:srgbClr val="000000"/>
                </a:solidFill>
                <a:latin typeface="Exo 2" panose="00000500000000000000" pitchFamily="50" charset="0"/>
                <a:ea typeface="Calibri"/>
                <a:cs typeface="Segoe UI"/>
              </a:rPr>
              <a:t>Começando com  </a:t>
            </a:r>
          </a:p>
          <a:p>
            <a:pPr>
              <a:spcAft>
                <a:spcPts val="1200"/>
              </a:spcAft>
              <a:defRPr/>
            </a:pPr>
            <a:endParaRPr lang="en-US" i="0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  <a:ea typeface="Calibri"/>
              <a:cs typeface="Segoe U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5BF36F84-22CA-E0AB-5525-DC9F8D1FA9FF}"/>
              </a:ext>
            </a:extLst>
          </p:cNvPr>
          <p:cNvSpPr txBox="1">
            <a:spLocks/>
          </p:cNvSpPr>
          <p:nvPr/>
        </p:nvSpPr>
        <p:spPr>
          <a:xfrm>
            <a:off x="309111" y="214916"/>
            <a:ext cx="10280924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>
            <a:lvl1pPr>
              <a:defRPr sz="3184" b="1" i="0">
                <a:solidFill>
                  <a:schemeClr val="bg1"/>
                </a:solidFill>
                <a:latin typeface="Alegreya Sans Black"/>
                <a:ea typeface="+mj-ea"/>
                <a:cs typeface="Alegreya Sans Black"/>
              </a:defRPr>
            </a:lvl1pPr>
          </a:lstStyle>
          <a:p>
            <a:pPr marL="7620">
              <a:spcBef>
                <a:spcPts val="76"/>
              </a:spcBef>
            </a:pPr>
            <a:r>
              <a:rPr lang="en-US" sz="3200" kern="0" spc="-6" dirty="0"/>
              <a:t> Certificações que apresentam menor risco</a:t>
            </a:r>
            <a:endParaRPr lang="en-US" sz="315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D5C1D-7732-FB0B-9E84-C364F61D3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354" y="5010418"/>
            <a:ext cx="1641658" cy="1645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80272-B35D-9EF1-03C9-DC8DDAEE1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1" b="19915"/>
          <a:stretch>
            <a:fillRect/>
          </a:stretch>
        </p:blipFill>
        <p:spPr>
          <a:xfrm>
            <a:off x="3489485" y="5010418"/>
            <a:ext cx="2606515" cy="1746328"/>
          </a:xfrm>
          <a:prstGeom prst="rect">
            <a:avLst/>
          </a:prstGeom>
        </p:spPr>
      </p:pic>
      <p:pic>
        <p:nvPicPr>
          <p:cNvPr id="3" name="ElevenLabs_2026-06-16T17_09_36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E0C61DF0-7A8B-3ADB-B371-B6BC2E9CF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2078" y="64052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2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000"/>
    </mc:Choice>
    <mc:Fallback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889A0-88CF-CBCE-E262-A41CF42FE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292C6FA-D990-925C-2B2C-A940BBA67B3A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2B0EF51-5276-AEA3-763F-0F86D43CF4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2971EBF6-2723-A5B5-F35A-283B5366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B990BFB1-35E6-D2A8-4718-339D4560E1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111" y="214916"/>
            <a:ext cx="10268334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Como a abordagem de risco e resultados afeta a auditoria</a:t>
            </a:r>
            <a:endParaRPr lang="en-US" sz="3200" spc="-6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2ACCE-F010-0AC6-C95B-F7886ABB11E3}"/>
              </a:ext>
            </a:extLst>
          </p:cNvPr>
          <p:cNvSpPr txBox="1"/>
          <p:nvPr/>
        </p:nvSpPr>
        <p:spPr>
          <a:xfrm>
            <a:off x="410322" y="2257390"/>
            <a:ext cx="256211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Compartilhe sua Avaliação de Risco com o organismo de certificação antes da auditoria</a:t>
            </a:r>
            <a:endParaRPr lang="en-NZ" sz="1600" b="1" dirty="0">
              <a:latin typeface="Exo 2" panose="0000050000000000000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879F1-16D0-8BF8-F352-8AB61CB69BFC}"/>
              </a:ext>
            </a:extLst>
          </p:cNvPr>
          <p:cNvSpPr txBox="1"/>
          <p:nvPr/>
        </p:nvSpPr>
        <p:spPr>
          <a:xfrm>
            <a:off x="3158868" y="2395889"/>
            <a:ext cx="28245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O auditor avalia os critérios que se aplicam a você</a:t>
            </a:r>
            <a:endParaRPr lang="en-NZ" sz="1600" b="1" dirty="0">
              <a:latin typeface="Exo 2" panose="00000500000000000000"/>
            </a:endParaRPr>
          </a:p>
        </p:txBody>
      </p:sp>
      <p:pic>
        <p:nvPicPr>
          <p:cNvPr id="14" name="Graphic 9" descr="Clipboard Partially Checked with solid fill">
            <a:extLst>
              <a:ext uri="{FF2B5EF4-FFF2-40B4-BE49-F238E27FC236}">
                <a16:creationId xmlns:a16="http://schemas.microsoft.com/office/drawing/2014/main" id="{E0E2116B-6758-0173-8731-DD316EED86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8600" y="1131130"/>
            <a:ext cx="1217717" cy="1217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114CDF-BE12-6502-9662-62A1E1A4E4F1}"/>
              </a:ext>
            </a:extLst>
          </p:cNvPr>
          <p:cNvSpPr txBox="1"/>
          <p:nvPr/>
        </p:nvSpPr>
        <p:spPr>
          <a:xfrm>
            <a:off x="6208627" y="2228671"/>
            <a:ext cx="256211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Se o auditor identificar um risco que não constava na sua avaliação de risco, seu nível de risco poderá mudar</a:t>
            </a:r>
            <a:endParaRPr lang="en-NZ" sz="1600" b="1" dirty="0">
              <a:latin typeface="Exo 2" panose="00000500000000000000"/>
            </a:endParaRPr>
          </a:p>
        </p:txBody>
      </p:sp>
      <p:pic>
        <p:nvPicPr>
          <p:cNvPr id="21" name="Graphic 20" descr="Clipboard Checked with solid fill">
            <a:extLst>
              <a:ext uri="{FF2B5EF4-FFF2-40B4-BE49-F238E27FC236}">
                <a16:creationId xmlns:a16="http://schemas.microsoft.com/office/drawing/2014/main" id="{E7C47733-4786-154D-EFC3-D4DFACE0CD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853053" y="1060981"/>
            <a:ext cx="1223542" cy="12235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36A769-4A12-17C1-7771-5D34BC6BDE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-1786" r="67623" b="-12603"/>
          <a:stretch>
            <a:fillRect/>
          </a:stretch>
        </p:blipFill>
        <p:spPr>
          <a:xfrm>
            <a:off x="309111" y="3636841"/>
            <a:ext cx="1399434" cy="1847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63C3C4-1D32-AE21-C58E-3C71D4F6A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1" t="-6721" r="-1979" b="-12448"/>
          <a:stretch>
            <a:fillRect/>
          </a:stretch>
        </p:blipFill>
        <p:spPr>
          <a:xfrm>
            <a:off x="309111" y="5360706"/>
            <a:ext cx="3533913" cy="1295026"/>
          </a:xfrm>
          <a:prstGeom prst="rect">
            <a:avLst/>
          </a:prstGeom>
        </p:spPr>
      </p:pic>
      <p:pic>
        <p:nvPicPr>
          <p:cNvPr id="24" name="Graphic 23" descr="Share with solid fill">
            <a:extLst>
              <a:ext uri="{FF2B5EF4-FFF2-40B4-BE49-F238E27FC236}">
                <a16:creationId xmlns:a16="http://schemas.microsoft.com/office/drawing/2014/main" id="{824092DB-D372-AE00-E429-C3C8404D02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4490" y="1249660"/>
            <a:ext cx="914400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B0C684-FCC2-7DCD-AFDD-524C9FE956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6"/>
          <a:stretch>
            <a:fillRect/>
          </a:stretch>
        </p:blipFill>
        <p:spPr>
          <a:xfrm>
            <a:off x="2972438" y="3334608"/>
            <a:ext cx="3172494" cy="13146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AD8A1F-1A0A-9F16-C8D4-4400579C81F9}"/>
              </a:ext>
            </a:extLst>
          </p:cNvPr>
          <p:cNvSpPr txBox="1"/>
          <p:nvPr/>
        </p:nvSpPr>
        <p:spPr>
          <a:xfrm>
            <a:off x="7234167" y="994985"/>
            <a:ext cx="967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rial Black" panose="020B0A040201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!</a:t>
            </a:r>
            <a:endParaRPr lang="en-NZ" sz="9600" dirty="0">
              <a:latin typeface="Arial Black" panose="020B0A040201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0" name="Graphic 29" descr="Diploma with solid fill">
            <a:extLst>
              <a:ext uri="{FF2B5EF4-FFF2-40B4-BE49-F238E27FC236}">
                <a16:creationId xmlns:a16="http://schemas.microsoft.com/office/drawing/2014/main" id="{22AA5B59-645A-23EF-3D52-8FAC3B858B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01118" y="5540993"/>
            <a:ext cx="1223542" cy="12235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869818-1C7C-F210-C09F-79F5FF346249}"/>
              </a:ext>
            </a:extLst>
          </p:cNvPr>
          <p:cNvSpPr txBox="1"/>
          <p:nvPr/>
        </p:nvSpPr>
        <p:spPr>
          <a:xfrm>
            <a:off x="9152211" y="2246539"/>
            <a:ext cx="303978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Cumpra os critérios relevantes para o novo nível de risco a ser certificado</a:t>
            </a:r>
            <a:endParaRPr lang="en-NZ" sz="1600" b="1" dirty="0">
              <a:latin typeface="Exo 2" panose="0000050000000000000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7B5DE4E-ADBB-AAEF-70DD-C0C668C6F0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7455" y="5341098"/>
            <a:ext cx="3768617" cy="1314634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43E45BD0-059D-9A2C-B3C6-992A8147BEFC}"/>
              </a:ext>
            </a:extLst>
          </p:cNvPr>
          <p:cNvSpPr/>
          <p:nvPr/>
        </p:nvSpPr>
        <p:spPr>
          <a:xfrm>
            <a:off x="5443278" y="6363263"/>
            <a:ext cx="3903409" cy="354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4DD9F619-9B1A-D291-98A7-5859EFD5F6C7}"/>
              </a:ext>
            </a:extLst>
          </p:cNvPr>
          <p:cNvSpPr/>
          <p:nvPr/>
        </p:nvSpPr>
        <p:spPr>
          <a:xfrm rot="18903189">
            <a:off x="2145717" y="4724238"/>
            <a:ext cx="809617" cy="46935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8EAB7E7-FFFA-3D24-9790-7B51CCA7FD53}"/>
              </a:ext>
            </a:extLst>
          </p:cNvPr>
          <p:cNvSpPr/>
          <p:nvPr/>
        </p:nvSpPr>
        <p:spPr>
          <a:xfrm rot="2475555">
            <a:off x="6391140" y="4617456"/>
            <a:ext cx="809617" cy="46935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FB22BC7C-3E77-0961-F580-5D43A4827403}"/>
              </a:ext>
            </a:extLst>
          </p:cNvPr>
          <p:cNvSpPr/>
          <p:nvPr/>
        </p:nvSpPr>
        <p:spPr>
          <a:xfrm rot="18809171">
            <a:off x="9237393" y="5211504"/>
            <a:ext cx="809617" cy="46935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0347E8C6-C9D6-CF64-52C2-83097B7B69C3}"/>
              </a:ext>
            </a:extLst>
          </p:cNvPr>
          <p:cNvSpPr/>
          <p:nvPr/>
        </p:nvSpPr>
        <p:spPr>
          <a:xfrm rot="5400000">
            <a:off x="11031633" y="5114469"/>
            <a:ext cx="809617" cy="46935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04242D5-24A5-5C45-DE36-8D7834A1E6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7"/>
          <a:stretch>
            <a:fillRect/>
          </a:stretch>
        </p:blipFill>
        <p:spPr>
          <a:xfrm>
            <a:off x="8637097" y="3086984"/>
            <a:ext cx="3487563" cy="1591042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2660491D-A20B-95C0-6053-F06B57C7F4C6}"/>
              </a:ext>
            </a:extLst>
          </p:cNvPr>
          <p:cNvSpPr/>
          <p:nvPr/>
        </p:nvSpPr>
        <p:spPr>
          <a:xfrm>
            <a:off x="8275321" y="3972775"/>
            <a:ext cx="3867628" cy="6673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ElevenLabs_2026-06-16T17_09_52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59943118-0461-C83D-B435-7F23F25B4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85600" y="64241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8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500"/>
    </mc:Choice>
    <mc:Fallback>
      <p:transition spd="slow" advClick="0" advTm="2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6" grpId="0" animBg="1"/>
      <p:bldP spid="28" grpId="0"/>
      <p:bldP spid="31" grpId="0" animBg="1"/>
      <p:bldP spid="35" grpId="0" animBg="1"/>
      <p:bldP spid="44" grpId="0" animBg="1"/>
      <p:bldP spid="45" grpId="0" animBg="1"/>
      <p:bldP spid="46" grpId="0" animBg="1"/>
      <p:bldP spid="47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2C03A-F52B-5E5E-0140-8F79B5C48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orakulmio 28">
            <a:extLst>
              <a:ext uri="{FF2B5EF4-FFF2-40B4-BE49-F238E27FC236}">
                <a16:creationId xmlns:a16="http://schemas.microsoft.com/office/drawing/2014/main" id="{6F4852C8-EF69-FE43-6B50-548A71BE8417}"/>
              </a:ext>
            </a:extLst>
          </p:cNvPr>
          <p:cNvSpPr/>
          <p:nvPr/>
        </p:nvSpPr>
        <p:spPr>
          <a:xfrm>
            <a:off x="481523" y="2255205"/>
            <a:ext cx="1993150" cy="2467392"/>
          </a:xfrm>
          <a:prstGeom prst="rect">
            <a:avLst/>
          </a:prstGeom>
          <a:solidFill>
            <a:srgbClr val="C7FF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Nuoli: Oikea 41">
            <a:extLst>
              <a:ext uri="{FF2B5EF4-FFF2-40B4-BE49-F238E27FC236}">
                <a16:creationId xmlns:a16="http://schemas.microsoft.com/office/drawing/2014/main" id="{EC7C47A5-1446-052C-8910-AB76F174E3BE}"/>
              </a:ext>
            </a:extLst>
          </p:cNvPr>
          <p:cNvSpPr/>
          <p:nvPr/>
        </p:nvSpPr>
        <p:spPr>
          <a:xfrm>
            <a:off x="1284916" y="3895129"/>
            <a:ext cx="1108954" cy="810000"/>
          </a:xfrm>
          <a:prstGeom prst="rightArrow">
            <a:avLst>
              <a:gd name="adj1" fmla="val 74204"/>
              <a:gd name="adj2" fmla="val 48119"/>
            </a:avLst>
          </a:prstGeom>
          <a:solidFill>
            <a:srgbClr val="FAF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Nuoli: Oikea 39">
            <a:extLst>
              <a:ext uri="{FF2B5EF4-FFF2-40B4-BE49-F238E27FC236}">
                <a16:creationId xmlns:a16="http://schemas.microsoft.com/office/drawing/2014/main" id="{A0D29A6E-9FCB-4735-EE25-4EA1969FE1FA}"/>
              </a:ext>
            </a:extLst>
          </p:cNvPr>
          <p:cNvSpPr/>
          <p:nvPr/>
        </p:nvSpPr>
        <p:spPr>
          <a:xfrm>
            <a:off x="1284857" y="3094237"/>
            <a:ext cx="1108954" cy="810000"/>
          </a:xfrm>
          <a:prstGeom prst="rightArrow">
            <a:avLst>
              <a:gd name="adj1" fmla="val 74204"/>
              <a:gd name="adj2" fmla="val 48119"/>
            </a:avLst>
          </a:prstGeom>
          <a:solidFill>
            <a:srgbClr val="FF9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Nuoli: Oikea 37">
            <a:extLst>
              <a:ext uri="{FF2B5EF4-FFF2-40B4-BE49-F238E27FC236}">
                <a16:creationId xmlns:a16="http://schemas.microsoft.com/office/drawing/2014/main" id="{AC107EDA-E0D7-2472-F4CF-C7ED285E49CA}"/>
              </a:ext>
            </a:extLst>
          </p:cNvPr>
          <p:cNvSpPr/>
          <p:nvPr/>
        </p:nvSpPr>
        <p:spPr>
          <a:xfrm>
            <a:off x="1284916" y="2289329"/>
            <a:ext cx="1108954" cy="810000"/>
          </a:xfrm>
          <a:prstGeom prst="rightArrow">
            <a:avLst>
              <a:gd name="adj1" fmla="val 74204"/>
              <a:gd name="adj2" fmla="val 48119"/>
            </a:avLst>
          </a:prstGeom>
          <a:solidFill>
            <a:srgbClr val="FF65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0D541050-BF65-CBBF-DC05-0CDF679D2BD7}"/>
              </a:ext>
            </a:extLst>
          </p:cNvPr>
          <p:cNvSpPr txBox="1"/>
          <p:nvPr/>
        </p:nvSpPr>
        <p:spPr>
          <a:xfrm>
            <a:off x="1266916" y="4020850"/>
            <a:ext cx="877693" cy="5632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Baixo risco</a:t>
            </a:r>
          </a:p>
        </p:txBody>
      </p:sp>
      <p:sp>
        <p:nvSpPr>
          <p:cNvPr id="39" name="TextBox 18">
            <a:extLst>
              <a:ext uri="{FF2B5EF4-FFF2-40B4-BE49-F238E27FC236}">
                <a16:creationId xmlns:a16="http://schemas.microsoft.com/office/drawing/2014/main" id="{65084EED-5D2C-EF25-53A2-48B1A76D0A6C}"/>
              </a:ext>
            </a:extLst>
          </p:cNvPr>
          <p:cNvSpPr txBox="1"/>
          <p:nvPr/>
        </p:nvSpPr>
        <p:spPr>
          <a:xfrm>
            <a:off x="1266916" y="2426811"/>
            <a:ext cx="877693" cy="5632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Alto risco</a:t>
            </a: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87DD9965-9728-009E-D5F6-C0DD4559C77B}"/>
              </a:ext>
            </a:extLst>
          </p:cNvPr>
          <p:cNvSpPr txBox="1"/>
          <p:nvPr/>
        </p:nvSpPr>
        <p:spPr>
          <a:xfrm>
            <a:off x="1265307" y="3211581"/>
            <a:ext cx="1138118" cy="5632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Risco médio</a:t>
            </a:r>
          </a:p>
        </p:txBody>
      </p:sp>
      <p:sp>
        <p:nvSpPr>
          <p:cNvPr id="56" name="Suorakulmio 55">
            <a:extLst>
              <a:ext uri="{FF2B5EF4-FFF2-40B4-BE49-F238E27FC236}">
                <a16:creationId xmlns:a16="http://schemas.microsoft.com/office/drawing/2014/main" id="{7E11454D-0082-C2F3-595F-FBF5E58C31D8}"/>
              </a:ext>
            </a:extLst>
          </p:cNvPr>
          <p:cNvSpPr/>
          <p:nvPr/>
        </p:nvSpPr>
        <p:spPr>
          <a:xfrm>
            <a:off x="-14671" y="5133842"/>
            <a:ext cx="12206671" cy="17436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Suorakulmio 62">
            <a:extLst>
              <a:ext uri="{FF2B5EF4-FFF2-40B4-BE49-F238E27FC236}">
                <a16:creationId xmlns:a16="http://schemas.microsoft.com/office/drawing/2014/main" id="{4F74ED63-76DB-12EF-64BB-BE4E7F2C780E}"/>
              </a:ext>
            </a:extLst>
          </p:cNvPr>
          <p:cNvSpPr/>
          <p:nvPr/>
        </p:nvSpPr>
        <p:spPr>
          <a:xfrm>
            <a:off x="7057772" y="4955552"/>
            <a:ext cx="2068242" cy="6868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TextBox 18">
            <a:extLst>
              <a:ext uri="{FF2B5EF4-FFF2-40B4-BE49-F238E27FC236}">
                <a16:creationId xmlns:a16="http://schemas.microsoft.com/office/drawing/2014/main" id="{B5E4F63E-B875-13A1-81A2-1E2AD83D72EA}"/>
              </a:ext>
            </a:extLst>
          </p:cNvPr>
          <p:cNvSpPr txBox="1"/>
          <p:nvPr/>
        </p:nvSpPr>
        <p:spPr>
          <a:xfrm>
            <a:off x="7220660" y="5078320"/>
            <a:ext cx="164816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Certificação Fairtrade</a:t>
            </a:r>
          </a:p>
        </p:txBody>
      </p:sp>
      <p:sp>
        <p:nvSpPr>
          <p:cNvPr id="87" name="Oikea aaltosulje 86">
            <a:extLst>
              <a:ext uri="{FF2B5EF4-FFF2-40B4-BE49-F238E27FC236}">
                <a16:creationId xmlns:a16="http://schemas.microsoft.com/office/drawing/2014/main" id="{4374734E-7E62-8D58-B515-138901CEC44C}"/>
              </a:ext>
            </a:extLst>
          </p:cNvPr>
          <p:cNvSpPr/>
          <p:nvPr/>
        </p:nvSpPr>
        <p:spPr>
          <a:xfrm rot="5400000">
            <a:off x="7886336" y="3697734"/>
            <a:ext cx="306141" cy="2268000"/>
          </a:xfrm>
          <a:prstGeom prst="rightBrace">
            <a:avLst>
              <a:gd name="adj1" fmla="val 41540"/>
              <a:gd name="adj2" fmla="val 4961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TextBox 7">
            <a:extLst>
              <a:ext uri="{FF2B5EF4-FFF2-40B4-BE49-F238E27FC236}">
                <a16:creationId xmlns:a16="http://schemas.microsoft.com/office/drawing/2014/main" id="{556EFCFE-7256-56F5-3933-64193A4EDC08}"/>
              </a:ext>
            </a:extLst>
          </p:cNvPr>
          <p:cNvSpPr txBox="1"/>
          <p:nvPr/>
        </p:nvSpPr>
        <p:spPr>
          <a:xfrm>
            <a:off x="560358" y="5433449"/>
            <a:ext cx="1950812" cy="76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Mongolian Baiti" panose="03000500000000000000" pitchFamily="66" charset="0"/>
              </a:rPr>
              <a:t>Garantir ações com base no nível de risco por cultura e país</a:t>
            </a:r>
          </a:p>
        </p:txBody>
      </p:sp>
      <p:sp>
        <p:nvSpPr>
          <p:cNvPr id="92" name="Arrow: Down 9">
            <a:extLst>
              <a:ext uri="{FF2B5EF4-FFF2-40B4-BE49-F238E27FC236}">
                <a16:creationId xmlns:a16="http://schemas.microsoft.com/office/drawing/2014/main" id="{0F3A8396-CC7E-D30B-DF6D-9194F2CA4AEC}"/>
              </a:ext>
            </a:extLst>
          </p:cNvPr>
          <p:cNvSpPr/>
          <p:nvPr/>
        </p:nvSpPr>
        <p:spPr>
          <a:xfrm flipV="1">
            <a:off x="1182197" y="5190257"/>
            <a:ext cx="673317" cy="23891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Arrow: Down 10">
            <a:extLst>
              <a:ext uri="{FF2B5EF4-FFF2-40B4-BE49-F238E27FC236}">
                <a16:creationId xmlns:a16="http://schemas.microsoft.com/office/drawing/2014/main" id="{E75D1F7B-2AFF-7650-95D9-1AA1DDA95F1E}"/>
              </a:ext>
            </a:extLst>
          </p:cNvPr>
          <p:cNvSpPr/>
          <p:nvPr/>
        </p:nvSpPr>
        <p:spPr>
          <a:xfrm flipV="1">
            <a:off x="3351424" y="5188744"/>
            <a:ext cx="673317" cy="23891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Arrow: Down 11">
            <a:extLst>
              <a:ext uri="{FF2B5EF4-FFF2-40B4-BE49-F238E27FC236}">
                <a16:creationId xmlns:a16="http://schemas.microsoft.com/office/drawing/2014/main" id="{43A8CB1D-D9AB-13C7-CFE9-82E96A14ABBF}"/>
              </a:ext>
            </a:extLst>
          </p:cNvPr>
          <p:cNvSpPr/>
          <p:nvPr/>
        </p:nvSpPr>
        <p:spPr>
          <a:xfrm flipV="1">
            <a:off x="5357820" y="5182757"/>
            <a:ext cx="673317" cy="23891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TextBox 8">
            <a:extLst>
              <a:ext uri="{FF2B5EF4-FFF2-40B4-BE49-F238E27FC236}">
                <a16:creationId xmlns:a16="http://schemas.microsoft.com/office/drawing/2014/main" id="{A272F443-EC06-0FCB-89EC-40AC78408623}"/>
              </a:ext>
            </a:extLst>
          </p:cNvPr>
          <p:cNvSpPr txBox="1"/>
          <p:nvPr/>
        </p:nvSpPr>
        <p:spPr>
          <a:xfrm>
            <a:off x="2639713" y="5415407"/>
            <a:ext cx="2075256" cy="992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0" fontAlgn="base" latinLnBrk="0" hangingPunct="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Apoiar as organizações de produtores para que compreendam os riscos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Exo 2"/>
              <a:ea typeface="+mn-ea"/>
              <a:cs typeface="Mongolian Baiti" panose="03000500000000000000" pitchFamily="66" charset="0"/>
            </a:endParaRPr>
          </a:p>
        </p:txBody>
      </p:sp>
      <p:sp>
        <p:nvSpPr>
          <p:cNvPr id="102" name="TextBox 17">
            <a:extLst>
              <a:ext uri="{FF2B5EF4-FFF2-40B4-BE49-F238E27FC236}">
                <a16:creationId xmlns:a16="http://schemas.microsoft.com/office/drawing/2014/main" id="{CE0BA196-BD90-DAF4-0E44-6EA355C3A124}"/>
              </a:ext>
            </a:extLst>
          </p:cNvPr>
          <p:cNvSpPr txBox="1"/>
          <p:nvPr/>
        </p:nvSpPr>
        <p:spPr>
          <a:xfrm>
            <a:off x="4876300" y="5426750"/>
            <a:ext cx="1644928" cy="76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0" fontAlgn="base" latinLnBrk="0" hangingPunct="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Reduzir esforços e auditorias duplicados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CF8A59CC-AF4E-356A-FCEF-34B674047F3C}"/>
              </a:ext>
            </a:extLst>
          </p:cNvPr>
          <p:cNvSpPr/>
          <p:nvPr/>
        </p:nvSpPr>
        <p:spPr>
          <a:xfrm>
            <a:off x="0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FC6842C-0027-B295-1D50-C9DF7078D7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947" y="24009"/>
            <a:ext cx="9641748" cy="50216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lang="en-US" sz="3200" spc="-6" dirty="0"/>
              <a:t>Cinco etapas principais da Abordagem de Risco e Resultados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FAEC790-9713-2B2C-A504-B562ED5287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81B1A374-DAD3-E927-DAEA-2C94A421F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Suorakulmio 124">
            <a:extLst>
              <a:ext uri="{FF2B5EF4-FFF2-40B4-BE49-F238E27FC236}">
                <a16:creationId xmlns:a16="http://schemas.microsoft.com/office/drawing/2014/main" id="{770C8A28-1498-911D-AD73-9447D7D4FFCF}"/>
              </a:ext>
            </a:extLst>
          </p:cNvPr>
          <p:cNvSpPr/>
          <p:nvPr/>
        </p:nvSpPr>
        <p:spPr>
          <a:xfrm>
            <a:off x="7045081" y="5659915"/>
            <a:ext cx="2091458" cy="660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TextBox 18">
            <a:extLst>
              <a:ext uri="{FF2B5EF4-FFF2-40B4-BE49-F238E27FC236}">
                <a16:creationId xmlns:a16="http://schemas.microsoft.com/office/drawing/2014/main" id="{D6A41983-14AF-3692-54B3-33531021E2BE}"/>
              </a:ext>
            </a:extLst>
          </p:cNvPr>
          <p:cNvSpPr txBox="1"/>
          <p:nvPr/>
        </p:nvSpPr>
        <p:spPr>
          <a:xfrm>
            <a:off x="7217645" y="5763551"/>
            <a:ext cx="164816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Declarações Fairtrade</a:t>
            </a:r>
          </a:p>
        </p:txBody>
      </p:sp>
      <p:sp>
        <p:nvSpPr>
          <p:cNvPr id="127" name="Nuoli: Oikea 126">
            <a:extLst>
              <a:ext uri="{FF2B5EF4-FFF2-40B4-BE49-F238E27FC236}">
                <a16:creationId xmlns:a16="http://schemas.microsoft.com/office/drawing/2014/main" id="{5AAC9C2C-947D-9F9B-C911-5DF49AD1C941}"/>
              </a:ext>
            </a:extLst>
          </p:cNvPr>
          <p:cNvSpPr/>
          <p:nvPr/>
        </p:nvSpPr>
        <p:spPr>
          <a:xfrm rot="5400000">
            <a:off x="7911687" y="5457469"/>
            <a:ext cx="255437" cy="4994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Nuoli: Taipunut 14">
            <a:extLst>
              <a:ext uri="{FF2B5EF4-FFF2-40B4-BE49-F238E27FC236}">
                <a16:creationId xmlns:a16="http://schemas.microsoft.com/office/drawing/2014/main" id="{34556720-8E5C-9571-DB39-5A676BE50441}"/>
              </a:ext>
            </a:extLst>
          </p:cNvPr>
          <p:cNvSpPr/>
          <p:nvPr/>
        </p:nvSpPr>
        <p:spPr>
          <a:xfrm rot="10800000">
            <a:off x="9240547" y="4912652"/>
            <a:ext cx="1496582" cy="1423404"/>
          </a:xfrm>
          <a:prstGeom prst="bentArrow">
            <a:avLst>
              <a:gd name="adj1" fmla="val 10940"/>
              <a:gd name="adj2" fmla="val 11395"/>
              <a:gd name="adj3" fmla="val 10502"/>
              <a:gd name="adj4" fmla="val 44709"/>
            </a:avLst>
          </a:prstGeom>
          <a:pattFill prst="dkHorz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kstiruutu 4">
            <a:extLst>
              <a:ext uri="{FF2B5EF4-FFF2-40B4-BE49-F238E27FC236}">
                <a16:creationId xmlns:a16="http://schemas.microsoft.com/office/drawing/2014/main" id="{25A1331C-BF7F-113D-5DCD-F776462EF852}"/>
              </a:ext>
            </a:extLst>
          </p:cNvPr>
          <p:cNvSpPr txBox="1"/>
          <p:nvPr/>
        </p:nvSpPr>
        <p:spPr>
          <a:xfrm>
            <a:off x="560358" y="6345455"/>
            <a:ext cx="973728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Aproveitar as ferramentas de risco Fairtrade existentes: 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Mapa de Risco Fairtrade 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  <a:ea typeface="+mn-ea"/>
                <a:cs typeface="+mn-cs"/>
              </a:rPr>
              <a:t>e 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Ferramentas de Avaliação de Risco para 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SPOs 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e 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HLOs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Nuoli: Viisikulmio 10">
            <a:extLst>
              <a:ext uri="{FF2B5EF4-FFF2-40B4-BE49-F238E27FC236}">
                <a16:creationId xmlns:a16="http://schemas.microsoft.com/office/drawing/2014/main" id="{FA6926AB-7F78-DB76-C84E-563390F2900A}"/>
              </a:ext>
            </a:extLst>
          </p:cNvPr>
          <p:cNvSpPr/>
          <p:nvPr/>
        </p:nvSpPr>
        <p:spPr>
          <a:xfrm>
            <a:off x="4460552" y="2258048"/>
            <a:ext cx="1971938" cy="2470295"/>
          </a:xfrm>
          <a:prstGeom prst="homePlate">
            <a:avLst>
              <a:gd name="adj" fmla="val 19062"/>
            </a:avLst>
          </a:prstGeom>
          <a:solidFill>
            <a:srgbClr val="0AFA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14C8648F-69CD-E967-5D94-5A35EE8F277C}"/>
              </a:ext>
            </a:extLst>
          </p:cNvPr>
          <p:cNvSpPr txBox="1"/>
          <p:nvPr/>
        </p:nvSpPr>
        <p:spPr>
          <a:xfrm>
            <a:off x="385270" y="1137334"/>
            <a:ext cx="2117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6270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1. Identificação de riscos com base no Mapa de Riscos do Comércio Justo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CFED9A17-636C-BFCF-54BD-8073BB480CD2}"/>
              </a:ext>
            </a:extLst>
          </p:cNvPr>
          <p:cNvSpPr txBox="1"/>
          <p:nvPr/>
        </p:nvSpPr>
        <p:spPr>
          <a:xfrm>
            <a:off x="2650614" y="1128143"/>
            <a:ext cx="1848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6270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2. Autoavaliação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9BA86A11-7E06-4341-6AC3-B528233A93B3}"/>
              </a:ext>
            </a:extLst>
          </p:cNvPr>
          <p:cNvSpPr txBox="1"/>
          <p:nvPr/>
        </p:nvSpPr>
        <p:spPr>
          <a:xfrm>
            <a:off x="4446828" y="1104697"/>
            <a:ext cx="1866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6270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3. Certificações que reduzem o risco 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D71BE257-0B2F-F8E8-AB18-D64A43C27C65}"/>
              </a:ext>
            </a:extLst>
          </p:cNvPr>
          <p:cNvSpPr txBox="1"/>
          <p:nvPr/>
        </p:nvSpPr>
        <p:spPr>
          <a:xfrm>
            <a:off x="6630036" y="1089305"/>
            <a:ext cx="2656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6270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4. Implementação priorizada de critérios sociais e ambientais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3308D0E8-48A9-5A4F-A94A-6CDCF37E4896}"/>
              </a:ext>
            </a:extLst>
          </p:cNvPr>
          <p:cNvSpPr txBox="1"/>
          <p:nvPr/>
        </p:nvSpPr>
        <p:spPr>
          <a:xfrm>
            <a:off x="9437441" y="1063680"/>
            <a:ext cx="2439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6270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5. Link para apoio adicional à mitigação de riscos e impacto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F1A8C7FC-B034-72E7-9619-AF4A89292354}"/>
              </a:ext>
            </a:extLst>
          </p:cNvPr>
          <p:cNvSpPr/>
          <p:nvPr/>
        </p:nvSpPr>
        <p:spPr>
          <a:xfrm>
            <a:off x="6910377" y="2252514"/>
            <a:ext cx="2238855" cy="2470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B3AB76C3-4A9D-F8C6-8551-2C8EF21C9B5A}"/>
              </a:ext>
            </a:extLst>
          </p:cNvPr>
          <p:cNvSpPr/>
          <p:nvPr/>
        </p:nvSpPr>
        <p:spPr>
          <a:xfrm>
            <a:off x="9789307" y="4146935"/>
            <a:ext cx="1730104" cy="57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577F19D5-2B2B-BD1E-4FDC-828E209E3332}"/>
              </a:ext>
            </a:extLst>
          </p:cNvPr>
          <p:cNvSpPr/>
          <p:nvPr/>
        </p:nvSpPr>
        <p:spPr>
          <a:xfrm>
            <a:off x="9789307" y="2889188"/>
            <a:ext cx="1730104" cy="57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54FAFA0C-3E12-EC03-A3C8-E6E1ECEF71F4}"/>
              </a:ext>
            </a:extLst>
          </p:cNvPr>
          <p:cNvSpPr/>
          <p:nvPr/>
        </p:nvSpPr>
        <p:spPr>
          <a:xfrm>
            <a:off x="9789307" y="2252301"/>
            <a:ext cx="1730104" cy="576000"/>
          </a:xfrm>
          <a:prstGeom prst="rect">
            <a:avLst/>
          </a:prstGeom>
          <a:solidFill>
            <a:srgbClr val="B760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CC4E9365-9C27-CACC-F3CE-815EA0F0E27B}"/>
              </a:ext>
            </a:extLst>
          </p:cNvPr>
          <p:cNvSpPr/>
          <p:nvPr/>
        </p:nvSpPr>
        <p:spPr>
          <a:xfrm>
            <a:off x="9796639" y="3521156"/>
            <a:ext cx="1730104" cy="57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17123823-378E-B864-D616-49AD626A7DC7}"/>
              </a:ext>
            </a:extLst>
          </p:cNvPr>
          <p:cNvSpPr txBox="1"/>
          <p:nvPr/>
        </p:nvSpPr>
        <p:spPr>
          <a:xfrm rot="16200000">
            <a:off x="-443775" y="3300940"/>
            <a:ext cx="2294985" cy="3770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Mapa de Risco Fairtrade </a:t>
            </a:r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A88A8277-6481-99C3-F34A-C5A3144ADD86}"/>
              </a:ext>
            </a:extLst>
          </p:cNvPr>
          <p:cNvSpPr/>
          <p:nvPr/>
        </p:nvSpPr>
        <p:spPr>
          <a:xfrm>
            <a:off x="7045196" y="2378025"/>
            <a:ext cx="1530000" cy="684000"/>
          </a:xfrm>
          <a:prstGeom prst="rect">
            <a:avLst/>
          </a:prstGeom>
          <a:solidFill>
            <a:srgbClr val="FF65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6429F799-8E67-4746-93D9-F6C66489A03E}"/>
              </a:ext>
            </a:extLst>
          </p:cNvPr>
          <p:cNvSpPr txBox="1"/>
          <p:nvPr/>
        </p:nvSpPr>
        <p:spPr>
          <a:xfrm>
            <a:off x="7071315" y="2378915"/>
            <a:ext cx="1530259" cy="7201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lvl="0" algn="ctr">
              <a:lnSpc>
                <a:spcPct val="85000"/>
              </a:lnSpc>
              <a:defRPr/>
            </a:pPr>
            <a:r>
              <a:rPr lang="en-GB" sz="1600" b="1" dirty="0">
                <a:solidFill>
                  <a:srgbClr val="000000"/>
                </a:solidFill>
              </a:rPr>
              <a:t>Conjunto </a:t>
            </a:r>
            <a:r>
              <a:rPr lang="en-GB" sz="1600" b="1" dirty="0" err="1">
                <a:solidFill>
                  <a:srgbClr val="000000"/>
                </a:solidFill>
              </a:rPr>
              <a:t>completo</a:t>
            </a:r>
            <a:r>
              <a:rPr lang="en-GB" sz="1600" b="1" dirty="0">
                <a:solidFill>
                  <a:srgbClr val="000000"/>
                </a:solidFill>
              </a:rPr>
              <a:t> de </a:t>
            </a:r>
            <a:r>
              <a:rPr lang="en-GB" sz="1600" b="1" dirty="0" err="1">
                <a:solidFill>
                  <a:srgbClr val="000000"/>
                </a:solidFill>
              </a:rPr>
              <a:t>critérios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E82FFA59-BB47-7910-6FFD-0CADCFBDDC91}"/>
              </a:ext>
            </a:extLst>
          </p:cNvPr>
          <p:cNvSpPr/>
          <p:nvPr/>
        </p:nvSpPr>
        <p:spPr>
          <a:xfrm>
            <a:off x="7045081" y="3151379"/>
            <a:ext cx="1530000" cy="684000"/>
          </a:xfrm>
          <a:prstGeom prst="rect">
            <a:avLst/>
          </a:prstGeom>
          <a:solidFill>
            <a:srgbClr val="FF9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7A52E9AB-F082-4D27-3C10-970C12042855}"/>
              </a:ext>
            </a:extLst>
          </p:cNvPr>
          <p:cNvSpPr txBox="1"/>
          <p:nvPr/>
        </p:nvSpPr>
        <p:spPr>
          <a:xfrm>
            <a:off x="7026847" y="3213253"/>
            <a:ext cx="1545032" cy="5632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lvl="0" algn="ctr">
              <a:lnSpc>
                <a:spcPct val="85000"/>
              </a:lnSpc>
              <a:defRPr/>
            </a:pPr>
            <a:r>
              <a:rPr lang="en-GB" b="1" dirty="0" err="1">
                <a:solidFill>
                  <a:srgbClr val="000000"/>
                </a:solidFill>
              </a:rPr>
              <a:t>Critérios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ampliados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B009B605-F569-BC9D-FBDB-5E08BB81ED71}"/>
              </a:ext>
            </a:extLst>
          </p:cNvPr>
          <p:cNvSpPr/>
          <p:nvPr/>
        </p:nvSpPr>
        <p:spPr>
          <a:xfrm>
            <a:off x="7026847" y="3933456"/>
            <a:ext cx="1530000" cy="684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64CA1CD4-A494-3736-EC03-A5EF4EBA55E7}"/>
              </a:ext>
            </a:extLst>
          </p:cNvPr>
          <p:cNvSpPr txBox="1"/>
          <p:nvPr/>
        </p:nvSpPr>
        <p:spPr>
          <a:xfrm>
            <a:off x="7045081" y="4014414"/>
            <a:ext cx="1510732" cy="5632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lvl="0" algn="ctr">
              <a:lnSpc>
                <a:spcPct val="85000"/>
              </a:lnSpc>
              <a:defRPr/>
            </a:pPr>
            <a:r>
              <a:rPr lang="en-GB" b="1" dirty="0" err="1">
                <a:solidFill>
                  <a:srgbClr val="000000"/>
                </a:solidFill>
              </a:rPr>
              <a:t>Critérios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mínimos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44" name="TextBox 18">
            <a:extLst>
              <a:ext uri="{FF2B5EF4-FFF2-40B4-BE49-F238E27FC236}">
                <a16:creationId xmlns:a16="http://schemas.microsoft.com/office/drawing/2014/main" id="{65FC2E6E-33E6-60C0-17EC-4EEB6398C4FF}"/>
              </a:ext>
            </a:extLst>
          </p:cNvPr>
          <p:cNvSpPr txBox="1"/>
          <p:nvPr/>
        </p:nvSpPr>
        <p:spPr>
          <a:xfrm>
            <a:off x="9809169" y="2223664"/>
            <a:ext cx="1730104" cy="64171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lvl="0" algn="ctr">
              <a:lnSpc>
                <a:spcPct val="85000"/>
              </a:lnSpc>
              <a:defRPr/>
            </a:pPr>
            <a:r>
              <a:rPr lang="pt-BR" sz="1400" b="1" dirty="0">
                <a:solidFill>
                  <a:srgbClr val="000000"/>
                </a:solidFill>
              </a:rPr>
              <a:t>Investimentos na cadeia de suprimentos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45" name="Nuoli: Oikea 44">
            <a:extLst>
              <a:ext uri="{FF2B5EF4-FFF2-40B4-BE49-F238E27FC236}">
                <a16:creationId xmlns:a16="http://schemas.microsoft.com/office/drawing/2014/main" id="{D51E8F12-FA32-B28D-0EAA-A1D7A23D3A5A}"/>
              </a:ext>
            </a:extLst>
          </p:cNvPr>
          <p:cNvSpPr/>
          <p:nvPr/>
        </p:nvSpPr>
        <p:spPr>
          <a:xfrm rot="10800000">
            <a:off x="9212878" y="3269999"/>
            <a:ext cx="328497" cy="49948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18">
            <a:extLst>
              <a:ext uri="{FF2B5EF4-FFF2-40B4-BE49-F238E27FC236}">
                <a16:creationId xmlns:a16="http://schemas.microsoft.com/office/drawing/2014/main" id="{06C03269-227D-097C-D68B-9B20BACBFF55}"/>
              </a:ext>
            </a:extLst>
          </p:cNvPr>
          <p:cNvSpPr txBox="1"/>
          <p:nvPr/>
        </p:nvSpPr>
        <p:spPr>
          <a:xfrm>
            <a:off x="9794972" y="4104180"/>
            <a:ext cx="1730104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600" b="1" dirty="0" err="1">
                <a:solidFill>
                  <a:srgbClr val="000000"/>
                </a:solidFill>
              </a:rPr>
              <a:t>Defesa</a:t>
            </a:r>
            <a:r>
              <a:rPr lang="en-GB" sz="1600" b="1" dirty="0">
                <a:solidFill>
                  <a:srgbClr val="000000"/>
                </a:solidFill>
              </a:rPr>
              <a:t> do Fairtrade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47" name="Oikea aaltosulje 52">
            <a:extLst>
              <a:ext uri="{FF2B5EF4-FFF2-40B4-BE49-F238E27FC236}">
                <a16:creationId xmlns:a16="http://schemas.microsoft.com/office/drawing/2014/main" id="{F96D2EDC-D338-E56E-61F4-F1C73059E433}"/>
              </a:ext>
            </a:extLst>
          </p:cNvPr>
          <p:cNvSpPr/>
          <p:nvPr/>
        </p:nvSpPr>
        <p:spPr>
          <a:xfrm>
            <a:off x="2641743" y="2210212"/>
            <a:ext cx="306141" cy="2612348"/>
          </a:xfrm>
          <a:prstGeom prst="rightBrace">
            <a:avLst>
              <a:gd name="adj1" fmla="val 41540"/>
              <a:gd name="adj2" fmla="val 5024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/>
              <a:ea typeface="+mn-ea"/>
              <a:cs typeface="+mn-cs"/>
            </a:endParaRPr>
          </a:p>
        </p:txBody>
      </p:sp>
      <p:sp>
        <p:nvSpPr>
          <p:cNvPr id="49" name="TextBox 18">
            <a:extLst>
              <a:ext uri="{FF2B5EF4-FFF2-40B4-BE49-F238E27FC236}">
                <a16:creationId xmlns:a16="http://schemas.microsoft.com/office/drawing/2014/main" id="{090BF054-7E46-A065-C3D6-E18FD173F66D}"/>
              </a:ext>
            </a:extLst>
          </p:cNvPr>
          <p:cNvSpPr txBox="1"/>
          <p:nvPr/>
        </p:nvSpPr>
        <p:spPr>
          <a:xfrm>
            <a:off x="9819361" y="2902517"/>
            <a:ext cx="1730104" cy="51090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lvl="0" algn="ctr">
              <a:lnSpc>
                <a:spcPct val="85000"/>
              </a:lnSpc>
              <a:defRPr/>
            </a:pPr>
            <a:r>
              <a:rPr lang="en-GB" sz="1600" b="1" dirty="0" err="1">
                <a:solidFill>
                  <a:srgbClr val="000000"/>
                </a:solidFill>
              </a:rPr>
              <a:t>Apoio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b="1" dirty="0" err="1">
                <a:solidFill>
                  <a:srgbClr val="000000"/>
                </a:solidFill>
              </a:rPr>
              <a:t>aos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b="1" dirty="0" err="1">
                <a:solidFill>
                  <a:srgbClr val="000000"/>
                </a:solidFill>
              </a:rPr>
              <a:t>produtores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50" name="TextBox 18">
            <a:extLst>
              <a:ext uri="{FF2B5EF4-FFF2-40B4-BE49-F238E27FC236}">
                <a16:creationId xmlns:a16="http://schemas.microsoft.com/office/drawing/2014/main" id="{9FE25308-4A82-1D64-4AF5-9CDA40575103}"/>
              </a:ext>
            </a:extLst>
          </p:cNvPr>
          <p:cNvSpPr txBox="1"/>
          <p:nvPr/>
        </p:nvSpPr>
        <p:spPr>
          <a:xfrm>
            <a:off x="9819361" y="3527102"/>
            <a:ext cx="1730104" cy="51090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lvl="0" algn="ctr">
              <a:lnSpc>
                <a:spcPct val="85000"/>
              </a:lnSpc>
              <a:defRPr/>
            </a:pPr>
            <a:r>
              <a:rPr lang="en-GB" sz="1600" b="1" dirty="0" err="1">
                <a:solidFill>
                  <a:srgbClr val="000000"/>
                </a:solidFill>
              </a:rPr>
              <a:t>Programas</a:t>
            </a:r>
            <a:r>
              <a:rPr lang="en-GB" sz="1600" b="1" dirty="0">
                <a:solidFill>
                  <a:srgbClr val="000000"/>
                </a:solidFill>
              </a:rPr>
              <a:t> Fairtrade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A3B12515-B500-0210-F3E5-4BCD6DCB377B}"/>
              </a:ext>
            </a:extLst>
          </p:cNvPr>
          <p:cNvSpPr txBox="1"/>
          <p:nvPr/>
        </p:nvSpPr>
        <p:spPr>
          <a:xfrm rot="5400000">
            <a:off x="7673743" y="3290190"/>
            <a:ext cx="2395523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Plano de</a:t>
            </a:r>
          </a:p>
        </p:txBody>
      </p:sp>
      <p:sp>
        <p:nvSpPr>
          <p:cNvPr id="52" name="Oikea aaltosulje 52">
            <a:extLst>
              <a:ext uri="{FF2B5EF4-FFF2-40B4-BE49-F238E27FC236}">
                <a16:creationId xmlns:a16="http://schemas.microsoft.com/office/drawing/2014/main" id="{14FFF146-C0B2-E4B2-3C59-436024C46BE9}"/>
              </a:ext>
            </a:extLst>
          </p:cNvPr>
          <p:cNvSpPr/>
          <p:nvPr/>
        </p:nvSpPr>
        <p:spPr>
          <a:xfrm rot="10800000">
            <a:off x="9515315" y="2216911"/>
            <a:ext cx="306141" cy="2612348"/>
          </a:xfrm>
          <a:prstGeom prst="rightBrace">
            <a:avLst>
              <a:gd name="adj1" fmla="val 41540"/>
              <a:gd name="adj2" fmla="val 5024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/>
              <a:ea typeface="+mn-ea"/>
              <a:cs typeface="+mn-cs"/>
            </a:endParaRPr>
          </a:p>
        </p:txBody>
      </p:sp>
      <p:sp>
        <p:nvSpPr>
          <p:cNvPr id="53" name="Nuoli: Oikea 52">
            <a:extLst>
              <a:ext uri="{FF2B5EF4-FFF2-40B4-BE49-F238E27FC236}">
                <a16:creationId xmlns:a16="http://schemas.microsoft.com/office/drawing/2014/main" id="{E92F65BC-2103-26AF-5273-ACED0519412F}"/>
              </a:ext>
            </a:extLst>
          </p:cNvPr>
          <p:cNvSpPr/>
          <p:nvPr/>
        </p:nvSpPr>
        <p:spPr>
          <a:xfrm>
            <a:off x="9348928" y="3274667"/>
            <a:ext cx="328497" cy="49948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Nuoli: Viisikulmio 53">
            <a:extLst>
              <a:ext uri="{FF2B5EF4-FFF2-40B4-BE49-F238E27FC236}">
                <a16:creationId xmlns:a16="http://schemas.microsoft.com/office/drawing/2014/main" id="{4D0A551E-AB73-BAF7-3EFF-6B0183916C9B}"/>
              </a:ext>
            </a:extLst>
          </p:cNvPr>
          <p:cNvSpPr/>
          <p:nvPr/>
        </p:nvSpPr>
        <p:spPr>
          <a:xfrm>
            <a:off x="3077591" y="2252301"/>
            <a:ext cx="1971938" cy="2470295"/>
          </a:xfrm>
          <a:prstGeom prst="homePlate">
            <a:avLst>
              <a:gd name="adj" fmla="val 19062"/>
            </a:avLst>
          </a:prstGeom>
          <a:solidFill>
            <a:srgbClr val="95FD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18">
            <a:extLst>
              <a:ext uri="{FF2B5EF4-FFF2-40B4-BE49-F238E27FC236}">
                <a16:creationId xmlns:a16="http://schemas.microsoft.com/office/drawing/2014/main" id="{31586E3E-F1C4-4DDA-937C-FC4797E45D39}"/>
              </a:ext>
            </a:extLst>
          </p:cNvPr>
          <p:cNvSpPr txBox="1"/>
          <p:nvPr/>
        </p:nvSpPr>
        <p:spPr>
          <a:xfrm>
            <a:off x="3077591" y="2331775"/>
            <a:ext cx="1766907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Autoavaliação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Ferramenta de Avaliação de Risco do Fairtrade </a:t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(ou equivalente)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57" name="TextBox 18">
            <a:extLst>
              <a:ext uri="{FF2B5EF4-FFF2-40B4-BE49-F238E27FC236}">
                <a16:creationId xmlns:a16="http://schemas.microsoft.com/office/drawing/2014/main" id="{636D7BDA-A97B-EF78-2E10-E6EC85C04DE3}"/>
              </a:ext>
            </a:extLst>
          </p:cNvPr>
          <p:cNvSpPr txBox="1"/>
          <p:nvPr/>
        </p:nvSpPr>
        <p:spPr>
          <a:xfrm>
            <a:off x="3092282" y="3487448"/>
            <a:ext cx="1466033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Adicionar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informações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;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Identificar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grupos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mais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afetados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id="{7B35848C-832F-3D15-C55B-D9ABD7C4BBFA}"/>
              </a:ext>
            </a:extLst>
          </p:cNvPr>
          <p:cNvSpPr txBox="1"/>
          <p:nvPr/>
        </p:nvSpPr>
        <p:spPr>
          <a:xfrm>
            <a:off x="4974208" y="2449525"/>
            <a:ext cx="1473707" cy="2031325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b="1" dirty="0">
                <a:solidFill>
                  <a:prstClr val="black"/>
                </a:solidFill>
                <a:latin typeface="Exo 2"/>
              </a:rPr>
              <a:t>Apresentar evidências de outras  certificações aceitas pela FT </a:t>
            </a:r>
            <a:r>
              <a:rPr lang="en-GB" sz="1400" dirty="0">
                <a:solidFill>
                  <a:prstClr val="black"/>
                </a:solidFill>
                <a:latin typeface="Exo 2"/>
              </a:rPr>
              <a:t>que  atenuam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</a:rPr>
              <a:t>riscos específicos </a:t>
            </a:r>
            <a:br>
              <a:rPr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itchFamily="2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</a:rPr>
              <a:t>riscos</a:t>
            </a:r>
          </a:p>
        </p:txBody>
      </p:sp>
      <p:sp>
        <p:nvSpPr>
          <p:cNvPr id="79" name="Oikea aaltosulje 52">
            <a:extLst>
              <a:ext uri="{FF2B5EF4-FFF2-40B4-BE49-F238E27FC236}">
                <a16:creationId xmlns:a16="http://schemas.microsoft.com/office/drawing/2014/main" id="{79AB0F80-A1CE-1364-44EC-59657B189EAF}"/>
              </a:ext>
            </a:extLst>
          </p:cNvPr>
          <p:cNvSpPr/>
          <p:nvPr/>
        </p:nvSpPr>
        <p:spPr>
          <a:xfrm>
            <a:off x="6452349" y="2211300"/>
            <a:ext cx="306141" cy="2612348"/>
          </a:xfrm>
          <a:prstGeom prst="rightBrace">
            <a:avLst>
              <a:gd name="adj1" fmla="val 41540"/>
              <a:gd name="adj2" fmla="val 5024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/>
              <a:ea typeface="+mn-ea"/>
              <a:cs typeface="+mn-cs"/>
            </a:endParaRPr>
          </a:p>
        </p:txBody>
      </p:sp>
      <p:sp>
        <p:nvSpPr>
          <p:cNvPr id="86" name="Nuoli: Oikea 85">
            <a:extLst>
              <a:ext uri="{FF2B5EF4-FFF2-40B4-BE49-F238E27FC236}">
                <a16:creationId xmlns:a16="http://schemas.microsoft.com/office/drawing/2014/main" id="{1EAD928B-CDAA-C5D8-B01F-83DC00E36F60}"/>
              </a:ext>
            </a:extLst>
          </p:cNvPr>
          <p:cNvSpPr/>
          <p:nvPr/>
        </p:nvSpPr>
        <p:spPr>
          <a:xfrm rot="5400000">
            <a:off x="7915190" y="4751922"/>
            <a:ext cx="255437" cy="4994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ElevenLabs_2026-06-16T17_10_07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9C009901-1520-4E43-EC7D-02170F8CA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63499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00"/>
    </mc:Choice>
    <mc:Fallback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D7512-BF5A-FDB9-670D-C9CC80A42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FE7C-A963-0548-650B-CBEFE842A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26" y="3428999"/>
            <a:ext cx="11162418" cy="1097280"/>
          </a:xfrm>
        </p:spPr>
        <p:txBody>
          <a:bodyPr/>
          <a:lstStyle/>
          <a:p>
            <a:r>
              <a:rPr lang="en-GB" noProof="0" dirty="0">
                <a:solidFill>
                  <a:schemeClr val="bg1"/>
                </a:solidFill>
              </a:rPr>
              <a:t>Obrigado!</a:t>
            </a:r>
            <a:br>
              <a:rPr lang="en-GB" noProof="0" dirty="0">
                <a:solidFill>
                  <a:schemeClr val="bg1"/>
                </a:solidFill>
              </a:rPr>
            </a:br>
            <a:br>
              <a:rPr lang="en-GB" noProof="0" dirty="0">
                <a:solidFill>
                  <a:schemeClr val="bg1"/>
                </a:solidFill>
              </a:rPr>
            </a:br>
            <a:r>
              <a:rPr lang="en-GB" sz="3200" noProof="0" dirty="0">
                <a:solidFill>
                  <a:schemeClr val="bg1"/>
                </a:solidFill>
              </a:rPr>
              <a:t>Dúvidas: standardsevolution@fairtrade.net</a:t>
            </a:r>
          </a:p>
        </p:txBody>
      </p:sp>
      <p:pic>
        <p:nvPicPr>
          <p:cNvPr id="3" name="ElevenLabs_2026-06-16T17_10_18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E9C689F6-925F-3400-DCC3-05C86348F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3144" y="6371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7F923-EE9E-4589-83E7-AA40A227E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6FC2138-ADEB-517F-DC7A-B001868031E8}"/>
              </a:ext>
            </a:extLst>
          </p:cNvPr>
          <p:cNvSpPr/>
          <p:nvPr/>
        </p:nvSpPr>
        <p:spPr>
          <a:xfrm>
            <a:off x="0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9BAF6D3-9C44-0AC6-C854-C6B810A545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7634" y="85939"/>
            <a:ext cx="10735478" cy="871495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GB" sz="2800" spc="-6" noProof="0" dirty="0"/>
              <a:t>Abordagem de Risco e </a:t>
            </a:r>
            <a:r>
              <a:rPr lang="en-GB" sz="2800" spc="-6" noProof="0" dirty="0" err="1"/>
              <a:t>Resultados</a:t>
            </a:r>
            <a:r>
              <a:rPr lang="en-GB" sz="2800" spc="-6" noProof="0" dirty="0"/>
              <a:t>:</a:t>
            </a:r>
            <a:br>
              <a:rPr lang="en-GB" sz="2800" spc="-6" noProof="0" dirty="0"/>
            </a:br>
            <a:r>
              <a:rPr lang="en-GB" sz="2800" spc="-6" noProof="0" dirty="0"/>
              <a:t>Uma nova forma de priorizar requisitos </a:t>
            </a:r>
            <a:endParaRPr lang="en-GB" sz="2800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D53D3-4BBE-323B-9BD6-16CDAB2630F7}"/>
              </a:ext>
            </a:extLst>
          </p:cNvPr>
          <p:cNvSpPr txBox="1"/>
          <p:nvPr/>
        </p:nvSpPr>
        <p:spPr>
          <a:xfrm>
            <a:off x="356616" y="1077731"/>
            <a:ext cx="10195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Priorização atual dos requisitos</a:t>
            </a:r>
            <a:endParaRPr kumimoji="0" lang="en-NZ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Exo 2" panose="00000500000000000000" pitchFamily="50" charset="0"/>
              <a:ea typeface="+mn-ea"/>
              <a:cs typeface="+mn-cs"/>
            </a:endParaRP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7A9085BA-E927-B737-C346-391932575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754628"/>
              </p:ext>
            </p:extLst>
          </p:nvPr>
        </p:nvGraphicFramePr>
        <p:xfrm>
          <a:off x="479533" y="2204732"/>
          <a:ext cx="11090358" cy="426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7853">
                  <a:extLst>
                    <a:ext uri="{9D8B030D-6E8A-4147-A177-3AD203B41FA5}">
                      <a16:colId xmlns:a16="http://schemas.microsoft.com/office/drawing/2014/main" val="1081909511"/>
                    </a:ext>
                  </a:extLst>
                </a:gridCol>
                <a:gridCol w="2530549">
                  <a:extLst>
                    <a:ext uri="{9D8B030D-6E8A-4147-A177-3AD203B41FA5}">
                      <a16:colId xmlns:a16="http://schemas.microsoft.com/office/drawing/2014/main" val="448777769"/>
                    </a:ext>
                  </a:extLst>
                </a:gridCol>
                <a:gridCol w="2243470">
                  <a:extLst>
                    <a:ext uri="{9D8B030D-6E8A-4147-A177-3AD203B41FA5}">
                      <a16:colId xmlns:a16="http://schemas.microsoft.com/office/drawing/2014/main" val="1162311266"/>
                    </a:ext>
                  </a:extLst>
                </a:gridCol>
                <a:gridCol w="2122292">
                  <a:extLst>
                    <a:ext uri="{9D8B030D-6E8A-4147-A177-3AD203B41FA5}">
                      <a16:colId xmlns:a16="http://schemas.microsoft.com/office/drawing/2014/main" val="92508451"/>
                    </a:ext>
                  </a:extLst>
                </a:gridCol>
                <a:gridCol w="2196194">
                  <a:extLst>
                    <a:ext uri="{9D8B030D-6E8A-4147-A177-3AD203B41FA5}">
                      <a16:colId xmlns:a16="http://schemas.microsoft.com/office/drawing/2014/main" val="1300309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Exo 2" panose="00000500000000000000" pitchFamily="50" charset="0"/>
                        </a:rPr>
                        <a:t>Ano 0</a:t>
                      </a:r>
                      <a:endParaRPr lang="en-NZ" sz="1400" b="1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Exo 2" panose="00000500000000000000" pitchFamily="50" charset="0"/>
                        </a:rPr>
                        <a:t>Ano 1 do Núcleo</a:t>
                      </a:r>
                      <a:endParaRPr lang="en-NZ" sz="1400" b="1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Exo 2" panose="00000500000000000000" pitchFamily="50" charset="0"/>
                        </a:rPr>
                        <a:t>Ano 3 do núcleo</a:t>
                      </a:r>
                      <a:endParaRPr lang="en-NZ" sz="1400" b="1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Exo 2" panose="00000500000000000000" pitchFamily="50" charset="0"/>
                        </a:rPr>
                        <a:t>Ano de Desenvolvimento 3</a:t>
                      </a:r>
                      <a:endParaRPr lang="en-NZ" sz="1400" b="1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Exo 2" panose="00000500000000000000" pitchFamily="50" charset="0"/>
                        </a:rPr>
                        <a:t>Ano de Desenvolvimento 6</a:t>
                      </a:r>
                      <a:endParaRPr lang="en-NZ" sz="1400" b="1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008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Armazenamento central de materiais perigosos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Armazenamento de materiais perigosos pelos membros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Treinamento sobre manuseio seguro de materiais perigosos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Treinamento em manejo integrado de pragas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Aplicação responsável de pesticidas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379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Uso de recipientes para materiais perigosos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Rotulagem de materiais perigosos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Uso de Equipamentos de Proteção Individual (EPI)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 err="1">
                          <a:latin typeface="Exo 2" panose="00000500000000000000" pitchFamily="50" charset="0"/>
                        </a:rPr>
                        <a:t>Minimização </a:t>
                      </a:r>
                      <a:r>
                        <a:rPr lang="en-US" sz="1350">
                          <a:latin typeface="Exo 2" panose="00000500000000000000" pitchFamily="50" charset="0"/>
                        </a:rPr>
                        <a:t>do uso de herbicidas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>
                          <a:latin typeface="Exo 2" panose="00000500000000000000" pitchFamily="50" charset="0"/>
                        </a:rPr>
                        <a:t>Prevenção e manejo de acidentes e derramamentos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543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Lista de </a:t>
                      </a:r>
                      <a:r>
                        <a:rPr lang="en-US" sz="1350" dirty="0" err="1">
                          <a:latin typeface="Exo 2" panose="00000500000000000000" pitchFamily="50" charset="0"/>
                        </a:rPr>
                        <a:t>pesticidas</a:t>
                      </a:r>
                      <a:r>
                        <a:rPr lang="en-US" sz="1350" dirty="0">
                          <a:latin typeface="Exo 2" panose="00000500000000000000" pitchFamily="50" charset="0"/>
                        </a:rPr>
                        <a:t> (</a:t>
                      </a:r>
                      <a:r>
                        <a:rPr lang="en-US" sz="1350" dirty="0" err="1">
                          <a:latin typeface="Exo 2" panose="00000500000000000000" pitchFamily="50" charset="0"/>
                        </a:rPr>
                        <a:t>lista</a:t>
                      </a:r>
                      <a:r>
                        <a:rPr lang="en-US" sz="1350" dirty="0">
                          <a:latin typeface="Exo 2" panose="00000500000000000000" pitchFamily="50" charset="0"/>
                        </a:rPr>
                        <a:t> </a:t>
                      </a:r>
                      <a:r>
                        <a:rPr lang="en-US" sz="1350" dirty="0" err="1">
                          <a:latin typeface="Exo 2" panose="00000500000000000000" pitchFamily="50" charset="0"/>
                        </a:rPr>
                        <a:t>vermelha</a:t>
                      </a:r>
                      <a:r>
                        <a:rPr lang="en-US" sz="1350" dirty="0">
                          <a:latin typeface="Exo 2" panose="00000500000000000000" pitchFamily="50" charset="0"/>
                        </a:rPr>
                        <a:t>, </a:t>
                      </a:r>
                      <a:r>
                        <a:rPr lang="en-US" sz="1350" dirty="0" err="1">
                          <a:latin typeface="Exo 2" panose="00000500000000000000" pitchFamily="50" charset="0"/>
                        </a:rPr>
                        <a:t>laranja</a:t>
                      </a:r>
                      <a:r>
                        <a:rPr lang="en-US" sz="1350" dirty="0">
                          <a:latin typeface="Exo 2" panose="00000500000000000000" pitchFamily="50" charset="0"/>
                        </a:rPr>
                        <a:t> e </a:t>
                      </a:r>
                      <a:r>
                        <a:rPr lang="en-US" sz="1350" dirty="0" err="1">
                          <a:latin typeface="Exo 2" panose="00000500000000000000" pitchFamily="50" charset="0"/>
                        </a:rPr>
                        <a:t>amarela</a:t>
                      </a:r>
                      <a:r>
                        <a:rPr lang="en-US" sz="1350" dirty="0">
                          <a:latin typeface="Exo 2" panose="00000500000000000000" pitchFamily="50" charset="0"/>
                        </a:rPr>
                        <a:t>)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>
                          <a:latin typeface="Exo 2" panose="00000500000000000000" pitchFamily="50" charset="0"/>
                        </a:rPr>
                        <a:t>Procedimento para o cumprimento da lista de materiais perigosos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>
                          <a:latin typeface="Exo 2" panose="00000500000000000000" pitchFamily="50" charset="0"/>
                        </a:rPr>
                        <a:t>Conscientização sobre os riscos relacionados a materiais perigosos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753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>
                          <a:latin typeface="Exo 2" panose="00000500000000000000" pitchFamily="50" charset="0"/>
                        </a:rPr>
                        <a:t>Proibição do uso de pesticidas da lista vermelha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>
                          <a:latin typeface="Exo 2" panose="00000500000000000000" pitchFamily="50" charset="0"/>
                        </a:rPr>
                        <a:t>Zonas de segurança para a aplicação de materiais perigosos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>
                          <a:latin typeface="Exo 2" panose="00000500000000000000" pitchFamily="50" charset="0"/>
                        </a:rPr>
                        <a:t>Limpeza e armazenamento de recipientes de materiais perigosos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337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Condições para o uso de pesticidas da lista laranja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>
                          <a:latin typeface="Exo 2" panose="00000500000000000000" pitchFamily="50" charset="0"/>
                        </a:rPr>
                        <a:t>Zonas tampão para pulverização aérea de materiais perigosos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818975"/>
                  </a:ext>
                </a:extLst>
              </a:tr>
            </a:tbl>
          </a:graphicData>
        </a:graphic>
      </p:graphicFrame>
      <p:sp>
        <p:nvSpPr>
          <p:cNvPr id="11" name="TextBox 4">
            <a:extLst>
              <a:ext uri="{FF2B5EF4-FFF2-40B4-BE49-F238E27FC236}">
                <a16:creationId xmlns:a16="http://schemas.microsoft.com/office/drawing/2014/main" id="{B6B45E27-59C5-FF12-30A5-602E262673AA}"/>
              </a:ext>
            </a:extLst>
          </p:cNvPr>
          <p:cNvSpPr txBox="1"/>
          <p:nvPr/>
        </p:nvSpPr>
        <p:spPr>
          <a:xfrm>
            <a:off x="1817346" y="1588994"/>
            <a:ext cx="417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Tamanho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único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anose="00000500000000000000" pitchFamily="50" charset="0"/>
              <a:ea typeface="+mn-ea"/>
              <a:cs typeface="+mn-cs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0BA1A311-166E-DE53-9265-0B43FE0B1136}"/>
              </a:ext>
            </a:extLst>
          </p:cNvPr>
          <p:cNvSpPr txBox="1"/>
          <p:nvPr/>
        </p:nvSpPr>
        <p:spPr>
          <a:xfrm>
            <a:off x="7959469" y="1588994"/>
            <a:ext cx="284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Livre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escolha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anose="00000500000000000000" pitchFamily="50" charset="0"/>
              <a:ea typeface="+mn-ea"/>
              <a:cs typeface="+mn-cs"/>
            </a:endParaRPr>
          </a:p>
        </p:txBody>
      </p:sp>
      <p:sp>
        <p:nvSpPr>
          <p:cNvPr id="13" name="Right Bracket 6">
            <a:extLst>
              <a:ext uri="{FF2B5EF4-FFF2-40B4-BE49-F238E27FC236}">
                <a16:creationId xmlns:a16="http://schemas.microsoft.com/office/drawing/2014/main" id="{9172ADDC-2DA5-B3D3-CB0A-234F3A8F4498}"/>
              </a:ext>
            </a:extLst>
          </p:cNvPr>
          <p:cNvSpPr/>
          <p:nvPr/>
        </p:nvSpPr>
        <p:spPr>
          <a:xfrm rot="16200000">
            <a:off x="3765488" y="-1262667"/>
            <a:ext cx="132293" cy="676800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Bracket 6">
            <a:extLst>
              <a:ext uri="{FF2B5EF4-FFF2-40B4-BE49-F238E27FC236}">
                <a16:creationId xmlns:a16="http://schemas.microsoft.com/office/drawing/2014/main" id="{263DEA59-9D83-7289-D153-9ED6BEBB662E}"/>
              </a:ext>
            </a:extLst>
          </p:cNvPr>
          <p:cNvSpPr/>
          <p:nvPr/>
        </p:nvSpPr>
        <p:spPr>
          <a:xfrm rot="16200000">
            <a:off x="9393212" y="-74452"/>
            <a:ext cx="132293" cy="437400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ian numeron paikkamerkki 2">
            <a:extLst>
              <a:ext uri="{FF2B5EF4-FFF2-40B4-BE49-F238E27FC236}">
                <a16:creationId xmlns:a16="http://schemas.microsoft.com/office/drawing/2014/main" id="{D2F013B2-FE10-967A-3DB5-2C9572B657E1}"/>
              </a:ext>
            </a:extLst>
          </p:cNvPr>
          <p:cNvSpPr txBox="1">
            <a:spLocks/>
          </p:cNvSpPr>
          <p:nvPr/>
        </p:nvSpPr>
        <p:spPr>
          <a:xfrm>
            <a:off x="11759609" y="6374219"/>
            <a:ext cx="448586" cy="4837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7283E-4818-4BF5-8398-234B350CC03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FC0F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FC0F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25E6AC48-8768-F6C8-B556-F2B64584E500}"/>
              </a:ext>
            </a:extLst>
          </p:cNvPr>
          <p:cNvSpPr/>
          <p:nvPr/>
        </p:nvSpPr>
        <p:spPr>
          <a:xfrm>
            <a:off x="2104416" y="2794945"/>
            <a:ext cx="8588400" cy="3512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99D033-3654-414F-37D7-09656E50DB0F}"/>
              </a:ext>
            </a:extLst>
          </p:cNvPr>
          <p:cNvSpPr txBox="1"/>
          <p:nvPr/>
        </p:nvSpPr>
        <p:spPr>
          <a:xfrm>
            <a:off x="422455" y="6475893"/>
            <a:ext cx="9781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Exemplo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: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Manejo de pragas e uso de materiais perigosos</a:t>
            </a:r>
            <a:endParaRPr kumimoji="0" lang="en-NZ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26B69C2-BD95-F8F2-A7C0-7E307E4B72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64311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5C45C18-7985-2EB7-BFED-7B4A023B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112" y="9298"/>
            <a:ext cx="646040" cy="77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levenLabs_2026-06-16T17_05_27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C3FC6753-1254-61C1-596A-42097B41A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3159" y="63164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8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500"/>
    </mc:Choice>
    <mc:Fallback>
      <p:transition spd="slow" advClick="0" advTm="4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5AB86-FD02-0E5E-6F7C-8C1B2ED68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429B68D-619C-6F87-5961-60B568019ED1}"/>
              </a:ext>
            </a:extLst>
          </p:cNvPr>
          <p:cNvSpPr/>
          <p:nvPr/>
        </p:nvSpPr>
        <p:spPr>
          <a:xfrm>
            <a:off x="0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ian numeron paikkamerkki 2">
            <a:extLst>
              <a:ext uri="{FF2B5EF4-FFF2-40B4-BE49-F238E27FC236}">
                <a16:creationId xmlns:a16="http://schemas.microsoft.com/office/drawing/2014/main" id="{6FF24057-CB25-BEC5-532F-1BCA3E2FF096}"/>
              </a:ext>
            </a:extLst>
          </p:cNvPr>
          <p:cNvSpPr txBox="1">
            <a:spLocks/>
          </p:cNvSpPr>
          <p:nvPr/>
        </p:nvSpPr>
        <p:spPr>
          <a:xfrm>
            <a:off x="11789688" y="6422692"/>
            <a:ext cx="448586" cy="4837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7283E-4818-4BF5-8398-234B350CC03B}" type="slidenum">
              <a:rPr kumimoji="0" lang="en-GB" sz="1800" b="1" i="0" u="none" strike="noStrike" kern="1200" cap="none" spc="0" normalizeH="0" baseline="0" noProof="0" smtClean="0">
                <a:ln>
                  <a:noFill/>
                </a:ln>
                <a:solidFill>
                  <a:srgbClr val="0FC0F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fld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C0F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E0155C9D-3CA4-C694-CDC8-8A048A8B6020}"/>
              </a:ext>
            </a:extLst>
          </p:cNvPr>
          <p:cNvSpPr txBox="1"/>
          <p:nvPr/>
        </p:nvSpPr>
        <p:spPr>
          <a:xfrm>
            <a:off x="488949" y="5931589"/>
            <a:ext cx="1104745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2000" b="1" noProof="0" dirty="0">
                <a:latin typeface="Aptos"/>
              </a:rPr>
              <a:t>A abordagem de riscos </a:t>
            </a:r>
            <a:r>
              <a:rPr lang="en-GB" sz="2000" b="1" dirty="0">
                <a:latin typeface="Aptos"/>
              </a:rPr>
              <a:t>e resultados </a:t>
            </a:r>
            <a:r>
              <a:rPr lang="en-GB" sz="2000" b="1" noProof="0" dirty="0">
                <a:latin typeface="Aptos"/>
              </a:rPr>
              <a:t>não se aplica aos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</a:rPr>
              <a:t>critérios </a:t>
            </a:r>
            <a:r>
              <a:rPr lang="en-GB" sz="2000" b="1" noProof="0" dirty="0">
                <a:latin typeface="Aptos"/>
              </a:rPr>
              <a:t>de gestão </a:t>
            </a:r>
            <a:r>
              <a:rPr lang="en-GB" sz="2000" b="1" dirty="0">
                <a:latin typeface="Aptos"/>
              </a:rPr>
              <a:t>e </a:t>
            </a:r>
            <a:r>
              <a:rPr lang="en-GB" sz="2000" b="1" noProof="0" dirty="0">
                <a:latin typeface="Aptos"/>
              </a:rPr>
              <a:t>econômicos, uma vez que estes são sempre exigidos e não são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</a:rPr>
              <a:t>específicos </a:t>
            </a:r>
            <a:r>
              <a:rPr lang="en-GB" sz="2000" b="1" noProof="0" dirty="0">
                <a:latin typeface="Aptos"/>
              </a:rPr>
              <a:t>do contexto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</a:rPr>
              <a:t>. </a:t>
            </a:r>
            <a:endParaRPr lang="en-GB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/>
            </a:endParaRPr>
          </a:p>
        </p:txBody>
      </p:sp>
      <p:sp>
        <p:nvSpPr>
          <p:cNvPr id="7" name="Suorakulmio 10">
            <a:extLst>
              <a:ext uri="{FF2B5EF4-FFF2-40B4-BE49-F238E27FC236}">
                <a16:creationId xmlns:a16="http://schemas.microsoft.com/office/drawing/2014/main" id="{49BFEE04-81C3-CA02-C089-D0E2641DFE75}"/>
              </a:ext>
            </a:extLst>
          </p:cNvPr>
          <p:cNvSpPr/>
          <p:nvPr/>
        </p:nvSpPr>
        <p:spPr>
          <a:xfrm>
            <a:off x="1273880" y="2045649"/>
            <a:ext cx="9211123" cy="368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" lvl="1">
              <a:lnSpc>
                <a:spcPct val="107000"/>
              </a:lnSpc>
              <a:spcBef>
                <a:spcPts val="1800"/>
              </a:spcBef>
              <a:spcAft>
                <a:spcPts val="200"/>
              </a:spcAft>
              <a:defRPr/>
            </a:pPr>
            <a:endParaRPr lang="en-GB" b="1" noProof="0" dirty="0">
              <a:solidFill>
                <a:srgbClr val="000000"/>
              </a:solidFill>
              <a:latin typeface="Exo 2"/>
              <a:cs typeface="Mongolian Bait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4ABCFFA4-B3CE-90A8-6660-791F535C91AE}"/>
              </a:ext>
            </a:extLst>
          </p:cNvPr>
          <p:cNvSpPr txBox="1">
            <a:spLocks/>
          </p:cNvSpPr>
          <p:nvPr/>
        </p:nvSpPr>
        <p:spPr>
          <a:xfrm>
            <a:off x="389728" y="252051"/>
            <a:ext cx="11648552" cy="440608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>
            <a:lvl1pPr>
              <a:defRPr sz="3184" b="1" i="0">
                <a:solidFill>
                  <a:schemeClr val="bg1"/>
                </a:solidFill>
                <a:latin typeface="Alegreya Sans Black"/>
                <a:ea typeface="+mj-ea"/>
                <a:cs typeface="Alegreya Sans Black"/>
              </a:defRPr>
            </a:lvl1pPr>
          </a:lstStyle>
          <a:p>
            <a:pPr marL="7620">
              <a:spcBef>
                <a:spcPts val="76"/>
              </a:spcBef>
            </a:pPr>
            <a:r>
              <a:rPr lang="en-GB" sz="2800" kern="0" spc="-6" noProof="0"/>
              <a:t>Abordagem de Risco e Resultados: </a:t>
            </a:r>
            <a:r>
              <a:rPr lang="en-GB" sz="2800" kern="0" spc="-6"/>
              <a:t>Priorizada por </a:t>
            </a:r>
            <a:r>
              <a:rPr lang="en-GB" sz="2800" kern="0" spc="-6" dirty="0"/>
              <a:t>níveis</a:t>
            </a:r>
            <a:r>
              <a:rPr lang="en-GB" sz="2800" kern="0" spc="-6"/>
              <a:t> de risco</a:t>
            </a:r>
            <a:r>
              <a:rPr lang="en-GB" sz="2800" kern="0" spc="-6" noProof="0" dirty="0"/>
              <a:t> </a:t>
            </a:r>
            <a:endParaRPr lang="en-GB" sz="2800" kern="0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E4AAD3-AE35-A86A-2C04-63792450F505}"/>
              </a:ext>
            </a:extLst>
          </p:cNvPr>
          <p:cNvSpPr txBox="1"/>
          <p:nvPr/>
        </p:nvSpPr>
        <p:spPr>
          <a:xfrm>
            <a:off x="223740" y="1175832"/>
            <a:ext cx="11793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b="1" noProof="0" dirty="0">
                <a:latin typeface="Exo 2" pitchFamily="2" charset="0"/>
              </a:rPr>
              <a:t>Os critérios sociais </a:t>
            </a:r>
            <a:r>
              <a:rPr lang="en-GB" sz="2000" b="1" dirty="0">
                <a:latin typeface="Exo 2" pitchFamily="2" charset="0"/>
              </a:rPr>
              <a:t>e </a:t>
            </a:r>
            <a:r>
              <a:rPr lang="en-GB" sz="2000" b="1" noProof="0" dirty="0">
                <a:latin typeface="Exo 2" pitchFamily="2" charset="0"/>
              </a:rPr>
              <a:t>ambientais são priorizados de acordo com o nível de risco enfrentado pelo produtor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itchFamily="2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CB2D0EB9-73CA-CAE7-8CA0-E711AED2F343}"/>
              </a:ext>
            </a:extLst>
          </p:cNvPr>
          <p:cNvSpPr txBox="1"/>
          <p:nvPr/>
        </p:nvSpPr>
        <p:spPr>
          <a:xfrm>
            <a:off x="1628706" y="2165289"/>
            <a:ext cx="8495656" cy="39036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" lvl="1">
              <a:lnSpc>
                <a:spcPct val="107000"/>
              </a:lnSpc>
              <a:spcBef>
                <a:spcPts val="1800"/>
              </a:spcBef>
              <a:spcAft>
                <a:spcPts val="200"/>
              </a:spcAft>
              <a:defRPr/>
            </a:pP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Cada critério se aplica a um nível de risco para o tema relevante</a:t>
            </a:r>
          </a:p>
          <a:p>
            <a:pPr marL="514350" lvl="1" indent="-285750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Os produtores cumprem </a:t>
            </a: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os </a:t>
            </a: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critérios que correspondem ao seu nível de risco </a:t>
            </a:r>
            <a:r>
              <a:rPr lang="en-GB" sz="1600" b="1" dirty="0">
                <a:solidFill>
                  <a:srgbClr val="000000"/>
                </a:solidFill>
                <a:latin typeface="Aptos"/>
                <a:cs typeface="Mongolian Baiti"/>
              </a:rPr>
              <a:t>para cada tema</a:t>
            </a:r>
            <a:endParaRPr lang="en-GB" sz="1600" b="1" noProof="0" dirty="0">
              <a:solidFill>
                <a:srgbClr val="000000"/>
              </a:solidFill>
              <a:latin typeface="Aptos"/>
              <a:cs typeface="Mongolian Baiti"/>
            </a:endParaRPr>
          </a:p>
          <a:p>
            <a:pPr marL="514350" lvl="1" indent="-285750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Os produtores identificam seu nível de risco preenchendo uma AVALIAÇÃO DE RISCO que inclui:</a:t>
            </a:r>
            <a:endParaRPr lang="en-GB" sz="1600" noProof="0" dirty="0">
              <a:solidFill>
                <a:srgbClr val="000000"/>
              </a:solidFill>
              <a:latin typeface="Aptos"/>
              <a:cs typeface="Mongolian Baiti"/>
            </a:endParaRPr>
          </a:p>
          <a:p>
            <a:pPr marL="906145" lvl="2" indent="-447675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Resultados do </a:t>
            </a: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Mapa de Risco Fairtrade</a:t>
            </a: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, com base nos dados e pesquisas mais recentes.</a:t>
            </a:r>
          </a:p>
          <a:p>
            <a:pPr marL="906145" lvl="2" indent="-447675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Uma </a:t>
            </a: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autoavaliação </a:t>
            </a: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para adicionar informações sobre os riscos e identificar os grupos mais afetados.</a:t>
            </a:r>
          </a:p>
          <a:p>
            <a:pPr marL="5143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Os produtores podem reduzir a carga de conformidade ao apresentar comprovação de que possuem </a:t>
            </a: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outra certificação </a:t>
            </a: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com critérios semelhantes de mitigação de riscos.</a:t>
            </a:r>
          </a:p>
          <a:p>
            <a:pPr marL="180975" marR="0" lvl="0" indent="-180975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/>
              <a:cs typeface="Mongolian Baiti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87D1CA-6941-6DAA-6593-50E06E5F4A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4014" y="4125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56A635FF-10A0-17F7-5196-BBABB1C43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13" y="127242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levenLabs_2026-06-16T17_05_51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0D655A0C-1A7E-86BC-F052-7D91E2135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3805" y="6363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2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500"/>
    </mc:Choice>
    <mc:Fallback>
      <p:transition spd="slow" advClick="0" advTm="3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2BC59-DFEC-5374-85EC-32150E445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378F0F8-7D9F-B6F1-1915-0DCB6FDD71E6}"/>
              </a:ext>
            </a:extLst>
          </p:cNvPr>
          <p:cNvSpPr/>
          <p:nvPr/>
        </p:nvSpPr>
        <p:spPr>
          <a:xfrm>
            <a:off x="0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uorakulmio 12">
            <a:extLst>
              <a:ext uri="{FF2B5EF4-FFF2-40B4-BE49-F238E27FC236}">
                <a16:creationId xmlns:a16="http://schemas.microsoft.com/office/drawing/2014/main" id="{313A96DE-7315-538E-8057-4A65D77395B2}"/>
              </a:ext>
            </a:extLst>
          </p:cNvPr>
          <p:cNvSpPr/>
          <p:nvPr/>
        </p:nvSpPr>
        <p:spPr>
          <a:xfrm>
            <a:off x="1957061" y="2106896"/>
            <a:ext cx="8278634" cy="33692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8012808-B1C2-7A83-26D0-230BF8A6F603}"/>
              </a:ext>
            </a:extLst>
          </p:cNvPr>
          <p:cNvSpPr txBox="1"/>
          <p:nvPr/>
        </p:nvSpPr>
        <p:spPr>
          <a:xfrm>
            <a:off x="2313297" y="2187095"/>
            <a:ext cx="7336441" cy="31598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" lvl="1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defRPr/>
            </a:pPr>
            <a:r>
              <a:rPr lang="en-GB" b="1" dirty="0" err="1">
                <a:solidFill>
                  <a:srgbClr val="000000"/>
                </a:solidFill>
                <a:latin typeface="Aptos"/>
                <a:cs typeface="Mongolian Baiti"/>
              </a:rPr>
              <a:t>Critérios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 de melhoria contínua</a:t>
            </a:r>
            <a:endParaRPr lang="en-GB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270" lvl="1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defRPr/>
            </a:pPr>
            <a:r>
              <a:rPr lang="en-GB" b="1" dirty="0">
                <a:solidFill>
                  <a:srgbClr val="000000"/>
                </a:solidFill>
                <a:latin typeface="Aptos"/>
                <a:cs typeface="Mongolian Baiti"/>
              </a:rPr>
              <a:t>  </a:t>
            </a:r>
            <a:endParaRPr lang="en-GB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lvl="1" indent="-455930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ptos"/>
                <a:cs typeface="Mongolian Baiti"/>
              </a:rPr>
              <a:t>São aplicáveis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a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temas que representam alto risco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para os produtores</a:t>
            </a:r>
            <a:endParaRPr lang="en-GB" dirty="0">
              <a:ea typeface="Calibri"/>
              <a:cs typeface="Calibri"/>
            </a:endParaRPr>
          </a:p>
          <a:p>
            <a:pPr marL="448945" lvl="1" indent="-447675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Sempre que </a:t>
            </a:r>
            <a:r>
              <a:rPr lang="en-GB" dirty="0">
                <a:solidFill>
                  <a:srgbClr val="000000"/>
                </a:solidFill>
                <a:latin typeface="Aptos"/>
                <a:cs typeface="Mongolian Baiti"/>
              </a:rPr>
              <a:t>possível, os produtores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ainda</a:t>
            </a:r>
            <a:r>
              <a:rPr lang="en-GB" dirty="0">
                <a:solidFill>
                  <a:srgbClr val="000000"/>
                </a:solidFill>
                <a:latin typeface="Aptos"/>
                <a:cs typeface="Mongolian Baiti"/>
              </a:rPr>
              <a:t> podem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escolher entre opções relevantes para lidar </a:t>
            </a:r>
            <a:r>
              <a:rPr lang="en-GB" b="1" dirty="0">
                <a:solidFill>
                  <a:srgbClr val="000000"/>
                </a:solidFill>
                <a:latin typeface="Aptos"/>
                <a:cs typeface="Mongolian Baiti"/>
              </a:rPr>
              <a:t>com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o </a:t>
            </a:r>
            <a:r>
              <a:rPr lang="en-GB" b="1" dirty="0">
                <a:solidFill>
                  <a:srgbClr val="000000"/>
                </a:solidFill>
                <a:latin typeface="Aptos"/>
                <a:cs typeface="Mongolian Baiti"/>
              </a:rPr>
              <a:t>risco específico que precisam abordar</a:t>
            </a:r>
            <a:endParaRPr lang="en-GB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cs typeface="Mongolian Baiti"/>
            </a:endParaRPr>
          </a:p>
          <a:p>
            <a:pPr marL="448945" lvl="1" indent="-447675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ptos"/>
                <a:cs typeface="Mongolian Baiti"/>
              </a:rPr>
              <a:t>São aplicáveis </a:t>
            </a:r>
            <a:r>
              <a:rPr lang="en-GB" b="1" dirty="0">
                <a:solidFill>
                  <a:srgbClr val="000000"/>
                </a:solidFill>
                <a:latin typeface="Aptos"/>
                <a:cs typeface="Mongolian Baiti"/>
              </a:rPr>
              <a:t>a partir do terceiro ano, </a:t>
            </a:r>
            <a:r>
              <a:rPr lang="en-GB" dirty="0">
                <a:solidFill>
                  <a:srgbClr val="000000"/>
                </a:solidFill>
                <a:latin typeface="Aptos"/>
                <a:cs typeface="Mongolian Baiti"/>
              </a:rPr>
              <a:t>de modo que os produtores </a:t>
            </a:r>
            <a:r>
              <a:rPr lang="en-GB" noProof="0" dirty="0">
                <a:solidFill>
                  <a:srgbClr val="000000"/>
                </a:solidFill>
                <a:latin typeface="Aptos"/>
                <a:cs typeface="Mongolian Baiti"/>
              </a:rPr>
              <a:t>ainda tenham </a:t>
            </a:r>
            <a:r>
              <a:rPr lang="en-GB" b="1" noProof="0" dirty="0">
                <a:solidFill>
                  <a:srgbClr val="000000"/>
                </a:solidFill>
                <a:latin typeface="Aptos"/>
                <a:cs typeface="Mongolian Baiti"/>
              </a:rPr>
              <a:t>mais tempo para implementar esses critérios </a:t>
            </a:r>
            <a:endParaRPr lang="en-GB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cs typeface="Mongolian Baiti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CB688CC9-2395-2C14-C309-5262C8CA055B}"/>
              </a:ext>
            </a:extLst>
          </p:cNvPr>
          <p:cNvSpPr txBox="1">
            <a:spLocks/>
          </p:cNvSpPr>
          <p:nvPr/>
        </p:nvSpPr>
        <p:spPr>
          <a:xfrm>
            <a:off x="389728" y="252051"/>
            <a:ext cx="11648552" cy="440608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>
            <a:lvl1pPr>
              <a:defRPr sz="3184" b="1" i="0">
                <a:solidFill>
                  <a:schemeClr val="bg1"/>
                </a:solidFill>
                <a:latin typeface="Alegreya Sans Black"/>
                <a:ea typeface="+mj-ea"/>
                <a:cs typeface="Alegreya Sans Black"/>
              </a:defRPr>
            </a:lvl1pPr>
          </a:lstStyle>
          <a:p>
            <a:pPr marL="7620">
              <a:spcBef>
                <a:spcPts val="76"/>
              </a:spcBef>
            </a:pPr>
            <a:r>
              <a:rPr lang="en-GB" sz="2800" kern="0" spc="-6" noProof="0" dirty="0"/>
              <a:t> </a:t>
            </a:r>
            <a:r>
              <a:rPr lang="en-GB" sz="2800" kern="0" spc="-6" dirty="0"/>
              <a:t>Nova abordagem ao desenvolvimento contínuo</a:t>
            </a:r>
            <a:r>
              <a:rPr lang="en-GB" sz="2800" kern="0" spc="-6" noProof="0" dirty="0"/>
              <a:t>  </a:t>
            </a:r>
            <a:endParaRPr lang="en-GB" sz="2800" kern="0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1C7DF3-0D7C-2B82-5779-EAB12C22F1AF}"/>
              </a:ext>
            </a:extLst>
          </p:cNvPr>
          <p:cNvSpPr txBox="1"/>
          <p:nvPr/>
        </p:nvSpPr>
        <p:spPr>
          <a:xfrm>
            <a:off x="223740" y="1175832"/>
            <a:ext cx="1150807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2000" b="1" dirty="0">
                <a:latin typeface="Exo 2"/>
              </a:rPr>
              <a:t>Os padrões </a:t>
            </a:r>
            <a:r>
              <a:rPr lang="en-GB" sz="2000" b="1">
                <a:latin typeface="Exo 2"/>
              </a:rPr>
              <a:t>Fairtrade </a:t>
            </a:r>
            <a:r>
              <a:rPr lang="en-GB" sz="2000" b="1" dirty="0">
                <a:latin typeface="Exo 2"/>
              </a:rPr>
              <a:t>não utilizam mais requisitos de desenvolvimento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F873276-8B8C-86BF-0E5D-24A731A48C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4014" y="4125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10A2B631-968E-E5C8-B2FD-B80A7F5C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13" y="127242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n numeron paikkamerkki 2">
            <a:extLst>
              <a:ext uri="{FF2B5EF4-FFF2-40B4-BE49-F238E27FC236}">
                <a16:creationId xmlns:a16="http://schemas.microsoft.com/office/drawing/2014/main" id="{98F1E505-F438-8552-8F4B-B62318F50E5E}"/>
              </a:ext>
            </a:extLst>
          </p:cNvPr>
          <p:cNvSpPr txBox="1">
            <a:spLocks/>
          </p:cNvSpPr>
          <p:nvPr/>
        </p:nvSpPr>
        <p:spPr>
          <a:xfrm>
            <a:off x="11743414" y="6354146"/>
            <a:ext cx="448586" cy="4837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7283E-4818-4BF5-8398-234B350CC03B}" type="slidenum">
              <a:rPr kumimoji="0" lang="en-GB" sz="1800" b="1" i="0" u="none" strike="noStrike" kern="1200" cap="none" spc="0" normalizeH="0" baseline="0" noProof="0" smtClean="0">
                <a:ln>
                  <a:noFill/>
                </a:ln>
                <a:solidFill>
                  <a:srgbClr val="0FC0F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fld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C0F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ElevenLabs_2026-06-16T17_06_08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276E11BA-5699-699E-70F4-98DDC0FB8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3805" y="63243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8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3571F-75BB-F1A4-480A-458A9B0B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E358EFA-23EC-4390-1198-115537BB660D}"/>
              </a:ext>
            </a:extLst>
          </p:cNvPr>
          <p:cNvSpPr/>
          <p:nvPr/>
        </p:nvSpPr>
        <p:spPr>
          <a:xfrm>
            <a:off x="17051" y="6233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3BDAF34-067B-ED08-D54A-2652F6E873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679" y="37433"/>
            <a:ext cx="10630719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Évaluation des risques et des besoins : s'appuie sur ce que nous faisons actuellement</a:t>
            </a:r>
            <a:endParaRPr lang="en-US" dirty="0"/>
          </a:p>
        </p:txBody>
      </p:sp>
      <p:sp>
        <p:nvSpPr>
          <p:cNvPr id="18" name="Dian numeron paikkamerkki 2">
            <a:extLst>
              <a:ext uri="{FF2B5EF4-FFF2-40B4-BE49-F238E27FC236}">
                <a16:creationId xmlns:a16="http://schemas.microsoft.com/office/drawing/2014/main" id="{BD9A4A1E-6256-B6C1-3F8F-91C36330731F}"/>
              </a:ext>
            </a:extLst>
          </p:cNvPr>
          <p:cNvSpPr txBox="1">
            <a:spLocks/>
          </p:cNvSpPr>
          <p:nvPr/>
        </p:nvSpPr>
        <p:spPr>
          <a:xfrm>
            <a:off x="11759609" y="6374219"/>
            <a:ext cx="448586" cy="4837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7283E-4818-4BF5-8398-234B350CC03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FC0F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FC0F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902FB-CA03-E8C4-E7DA-84ACE6EE8A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2529"/>
          <a:stretch>
            <a:fillRect/>
          </a:stretch>
        </p:blipFill>
        <p:spPr>
          <a:xfrm>
            <a:off x="258679" y="2123732"/>
            <a:ext cx="6503070" cy="937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1BDB46-927D-FC36-444E-D8F8B4A8FF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6265"/>
          <a:stretch>
            <a:fillRect/>
          </a:stretch>
        </p:blipFill>
        <p:spPr>
          <a:xfrm>
            <a:off x="216568" y="3889900"/>
            <a:ext cx="6545181" cy="106406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CEAF334-E73A-E5EB-D277-A094C8E5A4A1}"/>
              </a:ext>
            </a:extLst>
          </p:cNvPr>
          <p:cNvSpPr/>
          <p:nvPr/>
        </p:nvSpPr>
        <p:spPr>
          <a:xfrm>
            <a:off x="6761749" y="3170321"/>
            <a:ext cx="1010653" cy="12031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FFDF361-102F-B2E5-05D4-501C9A240B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1765" y="37433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35580825-5832-98DA-C30E-36A5F12A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88" y="158020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B15877-1E25-16D5-B4EC-35E90BBDB316}"/>
              </a:ext>
            </a:extLst>
          </p:cNvPr>
          <p:cNvSpPr/>
          <p:nvPr/>
        </p:nvSpPr>
        <p:spPr>
          <a:xfrm>
            <a:off x="7845552" y="2151164"/>
            <a:ext cx="3960356" cy="312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3BB0A8-4DAD-7AE8-9BC3-9C4F46FF63E8}"/>
              </a:ext>
            </a:extLst>
          </p:cNvPr>
          <p:cNvSpPr/>
          <p:nvPr/>
        </p:nvSpPr>
        <p:spPr>
          <a:xfrm>
            <a:off x="7883627" y="2409113"/>
            <a:ext cx="3959753" cy="27614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1"/>
                </a:solidFill>
              </a:rPr>
              <a:t>2. Sistemas de gestão eficaz e de devida diligência</a:t>
            </a:r>
          </a:p>
          <a:p>
            <a:r>
              <a:rPr lang="pt-BR" sz="1600" b="1" dirty="0">
                <a:solidFill>
                  <a:schemeClr val="tx1"/>
                </a:solidFill>
              </a:rPr>
              <a:t>2.2 Avaliação de riscos</a:t>
            </a:r>
          </a:p>
          <a:p>
            <a:r>
              <a:rPr lang="pt-BR" sz="1600" b="1" dirty="0">
                <a:solidFill>
                  <a:schemeClr val="tx1"/>
                </a:solidFill>
              </a:rPr>
              <a:t>2.2.1 Avaliação de riscos e necessidades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EA00FB-E564-842A-12EC-CFE46C163D04}"/>
              </a:ext>
            </a:extLst>
          </p:cNvPr>
          <p:cNvSpPr/>
          <p:nvPr/>
        </p:nvSpPr>
        <p:spPr>
          <a:xfrm>
            <a:off x="653796" y="2125645"/>
            <a:ext cx="4146804" cy="201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accent1"/>
                </a:solidFill>
              </a:rPr>
              <a:t>Riscos associados ao não cumprimento das obrigações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DD0CD7-771A-F751-14A4-120932E78F6E}"/>
              </a:ext>
            </a:extLst>
          </p:cNvPr>
          <p:cNvSpPr/>
          <p:nvPr/>
        </p:nvSpPr>
        <p:spPr>
          <a:xfrm>
            <a:off x="603504" y="3889900"/>
            <a:ext cx="4334256" cy="27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highlight>
                  <a:srgbClr val="008080"/>
                </a:highlight>
              </a:rPr>
              <a:t>NOVO 2019**</a:t>
            </a:r>
            <a:r>
              <a:rPr lang="de-DE" sz="1400" dirty="0"/>
              <a:t> </a:t>
            </a:r>
            <a:r>
              <a:rPr lang="pt-BR" sz="1400" noProof="0" dirty="0">
                <a:solidFill>
                  <a:schemeClr val="accent1"/>
                </a:solidFill>
              </a:rPr>
              <a:t>Determinação das necessidades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B1889F-1FF7-E424-276F-B8D72A5BD801}"/>
              </a:ext>
            </a:extLst>
          </p:cNvPr>
          <p:cNvSpPr/>
          <p:nvPr/>
        </p:nvSpPr>
        <p:spPr>
          <a:xfrm>
            <a:off x="1335024" y="2476920"/>
            <a:ext cx="5221224" cy="45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</a:rPr>
              <a:t>Identifique os requisitos do capítulo Produção que você e seus colaboradores correm o risco de não cumprir.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1CA1EC-BE85-DE04-CCBA-62CFD61F25DF}"/>
              </a:ext>
            </a:extLst>
          </p:cNvPr>
          <p:cNvSpPr/>
          <p:nvPr/>
        </p:nvSpPr>
        <p:spPr>
          <a:xfrm>
            <a:off x="1298448" y="4314324"/>
            <a:ext cx="5221224" cy="45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</a:rPr>
              <a:t>Desenvolva e comece a implementar um processo que permita identificar e analisar as necessidades de treinamento dentro da sua organização.</a:t>
            </a:r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6" name="ElevenLabs_2026-06-16T17_06_31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B903DAE9-ABA4-2F03-1639-62D449E92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99508" y="63229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0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000"/>
    </mc:Choice>
    <mc:Fallback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FFB72-CB96-223B-0EE7-D61F0D120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BB5A8D-13AA-E4B3-286D-BDE680903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 r="67887" b="-1149"/>
          <a:stretch>
            <a:fillRect/>
          </a:stretch>
        </p:blipFill>
        <p:spPr>
          <a:xfrm>
            <a:off x="36492" y="1425247"/>
            <a:ext cx="4005668" cy="5355656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94170889-8274-12B8-229D-A00F0684DE2E}"/>
              </a:ext>
            </a:extLst>
          </p:cNvPr>
          <p:cNvSpPr/>
          <p:nvPr/>
        </p:nvSpPr>
        <p:spPr>
          <a:xfrm>
            <a:off x="856" y="-50319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1FB83-2961-71B7-50EC-D338CF503F2F}"/>
              </a:ext>
            </a:extLst>
          </p:cNvPr>
          <p:cNvSpPr txBox="1"/>
          <p:nvPr/>
        </p:nvSpPr>
        <p:spPr>
          <a:xfrm>
            <a:off x="201084" y="963582"/>
            <a:ext cx="102118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</a:rPr>
              <a:t>Exemplo: </a:t>
            </a:r>
            <a:r>
              <a:rPr lang="en-GB" sz="2000" dirty="0">
                <a:latin typeface="Exo 2"/>
                <a:cs typeface="Mongolian Baiti"/>
              </a:rPr>
              <a:t>Ausência de trabalho forçado e trabalho infantil</a:t>
            </a:r>
            <a:endParaRPr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E011DA2-8F34-4D67-C3A1-FCA8C6691A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111" y="214916"/>
            <a:ext cx="9037340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Como o Mapa de Risco do Comércio Justo é utilizado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195F3-4913-F10B-ABB6-2077B4B5A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349" y="1977483"/>
            <a:ext cx="682791" cy="7681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A48DB3-29FA-54BD-8B4E-80E5B2AEE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0" t="1390" r="344" b="-1390"/>
          <a:stretch>
            <a:fillRect/>
          </a:stretch>
        </p:blipFill>
        <p:spPr>
          <a:xfrm>
            <a:off x="4042161" y="1437629"/>
            <a:ext cx="8149840" cy="53198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1E0FF9-43E8-D7FD-E9E1-86455D485E29}"/>
              </a:ext>
            </a:extLst>
          </p:cNvPr>
          <p:cNvSpPr/>
          <p:nvPr/>
        </p:nvSpPr>
        <p:spPr>
          <a:xfrm>
            <a:off x="3299059" y="3274710"/>
            <a:ext cx="724814" cy="18056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CE4DA7-8549-2AEC-51B1-739900DAB064}"/>
              </a:ext>
            </a:extLst>
          </p:cNvPr>
          <p:cNvSpPr/>
          <p:nvPr/>
        </p:nvSpPr>
        <p:spPr>
          <a:xfrm>
            <a:off x="3299059" y="5098648"/>
            <a:ext cx="713534" cy="156272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2C11DF-5E8C-E9E8-F950-6B72A0CE98AD}"/>
              </a:ext>
            </a:extLst>
          </p:cNvPr>
          <p:cNvSpPr/>
          <p:nvPr/>
        </p:nvSpPr>
        <p:spPr>
          <a:xfrm>
            <a:off x="4023873" y="3275490"/>
            <a:ext cx="2190306" cy="179685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945D05-F199-EEF2-2649-D6AC37EE7066}"/>
              </a:ext>
            </a:extLst>
          </p:cNvPr>
          <p:cNvSpPr/>
          <p:nvPr/>
        </p:nvSpPr>
        <p:spPr>
          <a:xfrm>
            <a:off x="9014595" y="5080361"/>
            <a:ext cx="3150057" cy="15810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25C5461-9455-2702-FAC3-5B5D06E3E7D4}"/>
              </a:ext>
            </a:extLst>
          </p:cNvPr>
          <p:cNvSpPr/>
          <p:nvPr/>
        </p:nvSpPr>
        <p:spPr>
          <a:xfrm rot="5400000">
            <a:off x="9322737" y="3324880"/>
            <a:ext cx="2598862" cy="66347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8338912-AAD9-52EF-A915-EDB6E72E5A98}"/>
              </a:ext>
            </a:extLst>
          </p:cNvPr>
          <p:cNvSpPr/>
          <p:nvPr/>
        </p:nvSpPr>
        <p:spPr>
          <a:xfrm rot="5400000">
            <a:off x="4652203" y="2487536"/>
            <a:ext cx="867280" cy="60658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ABD2A7A-B21B-F56A-C93A-A9152E14BE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53907" y="32182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3DF6FB41-FF82-BB9A-7B6C-A30F187B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306" y="10313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76F9BE-7F91-1A55-7BEA-8CF69FF3999B}"/>
              </a:ext>
            </a:extLst>
          </p:cNvPr>
          <p:cNvSpPr/>
          <p:nvPr/>
        </p:nvSpPr>
        <p:spPr>
          <a:xfrm>
            <a:off x="1764792" y="1425247"/>
            <a:ext cx="1534267" cy="13468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5" name="ElevenLabs_2026-06-16T17_07_00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2D484ED9-FBA0-9B2B-F38B-63348134B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99276" y="64194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1000"/>
    </mc:Choice>
    <mc:Fallback>
      <p:transition spd="slow" advClick="0" advTm="1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2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8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21" grpId="0" animBg="1"/>
      <p:bldP spid="22" grpId="0" animBg="1"/>
      <p:bldP spid="25" grpId="0" animBg="1"/>
      <p:bldP spid="2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D5F12-542A-7EC7-CAE0-269892FF4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73CE86F-3466-9186-A5E1-E39AAF287292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81617B72-F1C1-A9AB-6B35-610D0133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E85F535-36DD-D079-5DC8-9547DCEDF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429464"/>
              </p:ext>
            </p:extLst>
          </p:nvPr>
        </p:nvGraphicFramePr>
        <p:xfrm>
          <a:off x="350537" y="1729937"/>
          <a:ext cx="11710283" cy="4903845"/>
        </p:xfrm>
        <a:graphic>
          <a:graphicData uri="http://schemas.openxmlformats.org/drawingml/2006/table">
            <a:tbl>
              <a:tblPr/>
              <a:tblGrid>
                <a:gridCol w="716756">
                  <a:extLst>
                    <a:ext uri="{9D8B030D-6E8A-4147-A177-3AD203B41FA5}">
                      <a16:colId xmlns:a16="http://schemas.microsoft.com/office/drawing/2014/main" val="1172764697"/>
                    </a:ext>
                  </a:extLst>
                </a:gridCol>
                <a:gridCol w="1690034">
                  <a:extLst>
                    <a:ext uri="{9D8B030D-6E8A-4147-A177-3AD203B41FA5}">
                      <a16:colId xmlns:a16="http://schemas.microsoft.com/office/drawing/2014/main" val="160833403"/>
                    </a:ext>
                  </a:extLst>
                </a:gridCol>
                <a:gridCol w="4620346">
                  <a:extLst>
                    <a:ext uri="{9D8B030D-6E8A-4147-A177-3AD203B41FA5}">
                      <a16:colId xmlns:a16="http://schemas.microsoft.com/office/drawing/2014/main" val="1058824416"/>
                    </a:ext>
                  </a:extLst>
                </a:gridCol>
                <a:gridCol w="724245">
                  <a:extLst>
                    <a:ext uri="{9D8B030D-6E8A-4147-A177-3AD203B41FA5}">
                      <a16:colId xmlns:a16="http://schemas.microsoft.com/office/drawing/2014/main" val="1531807271"/>
                    </a:ext>
                  </a:extLst>
                </a:gridCol>
                <a:gridCol w="1167030">
                  <a:extLst>
                    <a:ext uri="{9D8B030D-6E8A-4147-A177-3AD203B41FA5}">
                      <a16:colId xmlns:a16="http://schemas.microsoft.com/office/drawing/2014/main" val="3604411792"/>
                    </a:ext>
                  </a:extLst>
                </a:gridCol>
                <a:gridCol w="1679372">
                  <a:extLst>
                    <a:ext uri="{9D8B030D-6E8A-4147-A177-3AD203B41FA5}">
                      <a16:colId xmlns:a16="http://schemas.microsoft.com/office/drawing/2014/main" val="3706844603"/>
                    </a:ext>
                  </a:extLst>
                </a:gridCol>
                <a:gridCol w="1112500">
                  <a:extLst>
                    <a:ext uri="{9D8B030D-6E8A-4147-A177-3AD203B41FA5}">
                      <a16:colId xmlns:a16="http://schemas.microsoft.com/office/drawing/2014/main" val="2662952361"/>
                    </a:ext>
                  </a:extLst>
                </a:gridCol>
              </a:tblGrid>
              <a:tr h="375313">
                <a:tc gridSpan="7"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Como os riscos sociais e ambientais afetam 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a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 sua 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organização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?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</a:b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6000" marR="270" marT="270" marB="0" anchor="ctr">
                    <a:lnL>
                      <a:noFill/>
                    </a:lnL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70" marR="270" marT="270" marB="0" anchor="ctr">
                    <a:lnL>
                      <a:noFill/>
                    </a:lnL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70" marR="270" marT="27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C0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540366"/>
                  </a:ext>
                </a:extLst>
              </a:tr>
              <a:tr h="61502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PRINCÍPIO</a:t>
                      </a:r>
                    </a:p>
                  </a:txBody>
                  <a:tcPr marL="1800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TÓPICO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PERGUNTA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 Isso já aconteceu alguma vez?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2. As auditorias identificaram isso nas fazendas dos membros?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 Quem são as pessoas ou grupos mais afetados?</a:t>
                      </a: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NÍVEL DE RISCO </a:t>
                      </a: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85256"/>
                  </a:ext>
                </a:extLst>
              </a:tr>
              <a:tr h="7323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N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Sim / Não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Identifique as não conformidades relacionadas a este tema em auditorias anteriores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Identifique as pessoas ou grupos mais vulneráveis ou suscetíveis de serem afetados por esta situação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US" sz="1200" b="1" i="1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838766"/>
                  </a:ext>
                </a:extLst>
              </a:tr>
              <a:tr h="597659"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Trabalho forçado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0" algn="l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Existem trabalhadores que possam ser forçados a trabalhar porque têm dívidas ou não podem voltar para casa, ou porque o empregador está retendo seus documentos de identidade?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  <a:r>
                        <a:rPr lang="en-N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SIM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Não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Alguns trabalhadores migrantes  permanecem por mais tempo se tiverem recebido adiantamentos para moradia 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Médio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47772"/>
                  </a:ext>
                </a:extLst>
              </a:tr>
              <a:tr h="300147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0" algn="l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Você identificou casos de trabalho forçado?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Não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Não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N/A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807330"/>
                  </a:ext>
                </a:extLst>
              </a:tr>
              <a:tr h="250562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057796"/>
                  </a:ext>
                </a:extLst>
              </a:tr>
              <a:tr h="44890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Trabalho infantil e proteção infantil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l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Você possui unidades de produção em áreas onde há escassez de mão de obra e acesso precário à educação?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  <a:ea typeface="+mn-ea"/>
                          <a:cs typeface="+mn-cs"/>
                        </a:rPr>
                        <a:t>Não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Não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NA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528168"/>
                  </a:ext>
                </a:extLst>
              </a:tr>
              <a:tr h="73350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85725" algn="l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Você identificou casos em que crianças menores de 15 anos foram empregadas em qualquer tipo de trabalho, ou crianças menores de 18 anos foram envolvidas em trabalhos perigosos e/ou exploradores?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  <a:ea typeface="+mn-ea"/>
                          <a:cs typeface="+mn-cs"/>
                        </a:rPr>
                        <a:t>Não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Não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N/A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2288"/>
                  </a:ext>
                </a:extLst>
              </a:tr>
            </a:tbl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E937C1F9-055F-4EAD-1A34-24FAA03570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111" y="214916"/>
            <a:ext cx="10472924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Como a Autoavaliação é utilizada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F7A1F-1898-25A9-A5FC-471FD00AF225}"/>
              </a:ext>
            </a:extLst>
          </p:cNvPr>
          <p:cNvSpPr txBox="1"/>
          <p:nvPr/>
        </p:nvSpPr>
        <p:spPr>
          <a:xfrm>
            <a:off x="241596" y="1012857"/>
            <a:ext cx="102118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2000" noProof="0" dirty="0">
                <a:latin typeface="Exo 2"/>
              </a:rPr>
              <a:t>Exemplo: </a:t>
            </a:r>
            <a:r>
              <a:rPr lang="en-GB" sz="2000" noProof="0" dirty="0">
                <a:latin typeface="Exo 2"/>
                <a:cs typeface="Mongolian Baiti"/>
              </a:rPr>
              <a:t>Ausência de trabalho forçado e trabalho infantil</a:t>
            </a:r>
            <a:endParaRPr lang="en-GB" sz="2000" noProof="0" dirty="0">
              <a:latin typeface="Exo 2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BFFDC7-1EF0-19D8-F820-DB3D80F25DB7}"/>
              </a:ext>
            </a:extLst>
          </p:cNvPr>
          <p:cNvSpPr/>
          <p:nvPr/>
        </p:nvSpPr>
        <p:spPr>
          <a:xfrm>
            <a:off x="7402849" y="3984424"/>
            <a:ext cx="680448" cy="90761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31F21-56C8-B17F-A997-E94272679F9D}"/>
              </a:ext>
            </a:extLst>
          </p:cNvPr>
          <p:cNvSpPr/>
          <p:nvPr/>
        </p:nvSpPr>
        <p:spPr>
          <a:xfrm>
            <a:off x="10940045" y="3980074"/>
            <a:ext cx="1127198" cy="93025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C28C22-4142-F8F3-9BF2-B299B428CC7A}"/>
              </a:ext>
            </a:extLst>
          </p:cNvPr>
          <p:cNvSpPr/>
          <p:nvPr/>
        </p:nvSpPr>
        <p:spPr>
          <a:xfrm>
            <a:off x="9275862" y="3975281"/>
            <a:ext cx="1664183" cy="93612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6" name="ElevenLabs_2026-06-16T17_08_08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797892B8-DD28-14AE-AB2A-A1BE5F4BB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4420" y="62273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2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4000"/>
    </mc:Choice>
    <mc:Fallback>
      <p:transition spd="slow" advClick="0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135D9-6818-B8AA-766D-B86451834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2A6AF4-C3C2-B542-99DF-FAE3C9C35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36981"/>
              </p:ext>
            </p:extLst>
          </p:nvPr>
        </p:nvGraphicFramePr>
        <p:xfrm>
          <a:off x="241596" y="1410514"/>
          <a:ext cx="11736000" cy="2012220"/>
        </p:xfrm>
        <a:graphic>
          <a:graphicData uri="http://schemas.openxmlformats.org/drawingml/2006/table">
            <a:tbl>
              <a:tblPr/>
              <a:tblGrid>
                <a:gridCol w="716548">
                  <a:extLst>
                    <a:ext uri="{9D8B030D-6E8A-4147-A177-3AD203B41FA5}">
                      <a16:colId xmlns:a16="http://schemas.microsoft.com/office/drawing/2014/main" val="1172764697"/>
                    </a:ext>
                  </a:extLst>
                </a:gridCol>
                <a:gridCol w="1689543">
                  <a:extLst>
                    <a:ext uri="{9D8B030D-6E8A-4147-A177-3AD203B41FA5}">
                      <a16:colId xmlns:a16="http://schemas.microsoft.com/office/drawing/2014/main" val="160833403"/>
                    </a:ext>
                  </a:extLst>
                </a:gridCol>
                <a:gridCol w="4606663">
                  <a:extLst>
                    <a:ext uri="{9D8B030D-6E8A-4147-A177-3AD203B41FA5}">
                      <a16:colId xmlns:a16="http://schemas.microsoft.com/office/drawing/2014/main" val="1058824416"/>
                    </a:ext>
                  </a:extLst>
                </a:gridCol>
                <a:gridCol w="948201">
                  <a:extLst>
                    <a:ext uri="{9D8B030D-6E8A-4147-A177-3AD203B41FA5}">
                      <a16:colId xmlns:a16="http://schemas.microsoft.com/office/drawing/2014/main" val="1531807271"/>
                    </a:ext>
                  </a:extLst>
                </a:gridCol>
                <a:gridCol w="1171749">
                  <a:extLst>
                    <a:ext uri="{9D8B030D-6E8A-4147-A177-3AD203B41FA5}">
                      <a16:colId xmlns:a16="http://schemas.microsoft.com/office/drawing/2014/main" val="2605362028"/>
                    </a:ext>
                  </a:extLst>
                </a:gridCol>
                <a:gridCol w="1459985">
                  <a:extLst>
                    <a:ext uri="{9D8B030D-6E8A-4147-A177-3AD203B41FA5}">
                      <a16:colId xmlns:a16="http://schemas.microsoft.com/office/drawing/2014/main" val="1462772701"/>
                    </a:ext>
                  </a:extLst>
                </a:gridCol>
                <a:gridCol w="1143311">
                  <a:extLst>
                    <a:ext uri="{9D8B030D-6E8A-4147-A177-3AD203B41FA5}">
                      <a16:colId xmlns:a16="http://schemas.microsoft.com/office/drawing/2014/main" val="2662952361"/>
                    </a:ext>
                  </a:extLst>
                </a:gridCol>
              </a:tblGrid>
              <a:tr h="59475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PRINCÍPIO</a:t>
                      </a:r>
                    </a:p>
                  </a:txBody>
                  <a:tcPr marL="1800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TÓPICO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PERGUNTA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 Isso já aconteceu alguma vez?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2. As auditorias identificaram isso nas fazendas dos membros?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 Quem são as pessoas ou grupos mais afetados?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NÍVEL DE RISCO </a:t>
                      </a:r>
                    </a:p>
                  </a:txBody>
                  <a:tcPr marL="270" marR="270" marT="2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85256"/>
                  </a:ext>
                </a:extLst>
              </a:tr>
              <a:tr h="87684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Trabalho forçado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Existem trabalhadores que possam ser forçados a trabalhar porque têm dívidas ou não podem voltar para casa, ou porque  o empregador está retendo seus documentos de identidade?</a:t>
                      </a:r>
                    </a:p>
                  </a:txBody>
                  <a:tcPr marL="7200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  <a:r>
                        <a:rPr lang="en-N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SIM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Não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Alguns trabalhadores migrantes  permanecem por mais tempo se tiverem recebido adiantamentos para moradia </a:t>
                      </a:r>
                    </a:p>
                  </a:txBody>
                  <a:tcPr marL="36000" marR="3600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Médio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47772"/>
                  </a:ext>
                </a:extLst>
              </a:tr>
            </a:tbl>
          </a:graphicData>
        </a:graphic>
      </p:graphicFrame>
      <p:sp>
        <p:nvSpPr>
          <p:cNvPr id="2" name="object 2">
            <a:extLst>
              <a:ext uri="{FF2B5EF4-FFF2-40B4-BE49-F238E27FC236}">
                <a16:creationId xmlns:a16="http://schemas.microsoft.com/office/drawing/2014/main" id="{9E680027-8468-D611-B3A8-0CED63BCC5AF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D8C62-C1E6-EDCF-5ECA-D74F49E352F2}"/>
              </a:ext>
            </a:extLst>
          </p:cNvPr>
          <p:cNvSpPr txBox="1"/>
          <p:nvPr/>
        </p:nvSpPr>
        <p:spPr>
          <a:xfrm>
            <a:off x="241596" y="1012857"/>
            <a:ext cx="102118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</a:rPr>
              <a:t>Exemplo: </a:t>
            </a:r>
            <a:r>
              <a:rPr lang="en-US" dirty="0">
                <a:latin typeface="Exo 2"/>
                <a:cs typeface="Mongolian Baiti"/>
              </a:rPr>
              <a:t>Ausência de </a:t>
            </a:r>
            <a:r>
              <a:rPr lang="en-GB" noProof="0" dirty="0">
                <a:latin typeface="Exo 2"/>
                <a:cs typeface="Mongolian Baiti"/>
              </a:rPr>
              <a:t>trabalho</a:t>
            </a:r>
            <a:r>
              <a:rPr lang="en-US" dirty="0">
                <a:latin typeface="Exo 2"/>
                <a:cs typeface="Mongolian Baiti"/>
              </a:rPr>
              <a:t> forçado </a:t>
            </a:r>
            <a:r>
              <a:rPr lang="en-GB" noProof="0" dirty="0">
                <a:latin typeface="Exo 2"/>
                <a:cs typeface="Mongolian Baiti"/>
              </a:rPr>
              <a:t>e trabalho infantil</a:t>
            </a:r>
            <a:endParaRPr lang="en-NZ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32A078F1-08A1-4429-24E4-ADA2D8601B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111" y="214916"/>
            <a:ext cx="9037340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Como a Autoavaliação é utilizada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6FB2FC-334D-754F-4545-D40295DC6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1"/>
          <a:stretch>
            <a:fillRect/>
          </a:stretch>
        </p:blipFill>
        <p:spPr>
          <a:xfrm>
            <a:off x="1073965" y="3834243"/>
            <a:ext cx="10579080" cy="29073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DCEEA5-9311-1002-BBC9-5B532EC99893}"/>
              </a:ext>
            </a:extLst>
          </p:cNvPr>
          <p:cNvSpPr/>
          <p:nvPr/>
        </p:nvSpPr>
        <p:spPr>
          <a:xfrm>
            <a:off x="6363505" y="5294376"/>
            <a:ext cx="2460454" cy="14563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BF9D3B-A1A7-381D-4866-57AA8E7E9B14}"/>
              </a:ext>
            </a:extLst>
          </p:cNvPr>
          <p:cNvSpPr/>
          <p:nvPr/>
        </p:nvSpPr>
        <p:spPr>
          <a:xfrm>
            <a:off x="6363505" y="3861272"/>
            <a:ext cx="2487887" cy="75830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7" name="Arrow: Bent-Up 36">
            <a:extLst>
              <a:ext uri="{FF2B5EF4-FFF2-40B4-BE49-F238E27FC236}">
                <a16:creationId xmlns:a16="http://schemas.microsoft.com/office/drawing/2014/main" id="{0C8FFFA1-781B-D0E2-6983-B2FD1FEF51B1}"/>
              </a:ext>
            </a:extLst>
          </p:cNvPr>
          <p:cNvSpPr/>
          <p:nvPr/>
        </p:nvSpPr>
        <p:spPr>
          <a:xfrm rot="10800000">
            <a:off x="7525512" y="3505115"/>
            <a:ext cx="3947714" cy="254034"/>
          </a:xfrm>
          <a:prstGeom prst="bentUpArrow">
            <a:avLst>
              <a:gd name="adj1" fmla="val 30326"/>
              <a:gd name="adj2" fmla="val 25000"/>
              <a:gd name="adj3" fmla="val 337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2435CBA-D427-428B-F6C4-6FBE1B89C7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3431" y="21297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059FF368-75A1-5471-2278-B9142DB5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830" y="107246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levenLabs_2026-06-16T17_08_25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0E71F4DC-80C7-E67A-65B9-0C5E1CD43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59622" y="6356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8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1000"/>
    </mc:Choice>
    <mc:Fallback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475D-3FB5-A316-1934-8C4D5F001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6A30C5-FEAB-685E-A808-7D942107C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911840"/>
              </p:ext>
            </p:extLst>
          </p:nvPr>
        </p:nvGraphicFramePr>
        <p:xfrm>
          <a:off x="234506" y="1456664"/>
          <a:ext cx="11722988" cy="1372140"/>
        </p:xfrm>
        <a:graphic>
          <a:graphicData uri="http://schemas.openxmlformats.org/drawingml/2006/table">
            <a:tbl>
              <a:tblPr/>
              <a:tblGrid>
                <a:gridCol w="715630">
                  <a:extLst>
                    <a:ext uri="{9D8B030D-6E8A-4147-A177-3AD203B41FA5}">
                      <a16:colId xmlns:a16="http://schemas.microsoft.com/office/drawing/2014/main" val="2584144094"/>
                    </a:ext>
                  </a:extLst>
                </a:gridCol>
                <a:gridCol w="1687380">
                  <a:extLst>
                    <a:ext uri="{9D8B030D-6E8A-4147-A177-3AD203B41FA5}">
                      <a16:colId xmlns:a16="http://schemas.microsoft.com/office/drawing/2014/main" val="655541429"/>
                    </a:ext>
                  </a:extLst>
                </a:gridCol>
                <a:gridCol w="4947013">
                  <a:extLst>
                    <a:ext uri="{9D8B030D-6E8A-4147-A177-3AD203B41FA5}">
                      <a16:colId xmlns:a16="http://schemas.microsoft.com/office/drawing/2014/main" val="2420182302"/>
                    </a:ext>
                  </a:extLst>
                </a:gridCol>
                <a:gridCol w="740957">
                  <a:extLst>
                    <a:ext uri="{9D8B030D-6E8A-4147-A177-3AD203B41FA5}">
                      <a16:colId xmlns:a16="http://schemas.microsoft.com/office/drawing/2014/main" val="1790143252"/>
                    </a:ext>
                  </a:extLst>
                </a:gridCol>
                <a:gridCol w="1032046">
                  <a:extLst>
                    <a:ext uri="{9D8B030D-6E8A-4147-A177-3AD203B41FA5}">
                      <a16:colId xmlns:a16="http://schemas.microsoft.com/office/drawing/2014/main" val="1948350601"/>
                    </a:ext>
                  </a:extLst>
                </a:gridCol>
                <a:gridCol w="1458115">
                  <a:extLst>
                    <a:ext uri="{9D8B030D-6E8A-4147-A177-3AD203B41FA5}">
                      <a16:colId xmlns:a16="http://schemas.microsoft.com/office/drawing/2014/main" val="1251040347"/>
                    </a:ext>
                  </a:extLst>
                </a:gridCol>
                <a:gridCol w="1141847">
                  <a:extLst>
                    <a:ext uri="{9D8B030D-6E8A-4147-A177-3AD203B41FA5}">
                      <a16:colId xmlns:a16="http://schemas.microsoft.com/office/drawing/2014/main" val="2305205672"/>
                    </a:ext>
                  </a:extLst>
                </a:gridCol>
              </a:tblGrid>
              <a:tr h="5585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PRINCÍPIO</a:t>
                      </a:r>
                    </a:p>
                  </a:txBody>
                  <a:tcPr marL="3600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TÓPICO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PERGUNTA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 Isso já aconteceu alguma vez?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2. Isso já foi identificado nas fazendas dos membros?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 Quem são as pessoas ou grupos mais afetados?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NÍVEL DE RISCO </a:t>
                      </a: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531413"/>
                  </a:ext>
                </a:extLst>
              </a:tr>
              <a:tr h="60574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Trabalho forçado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Existem trabalhadores que possam ser forçados a trabalhar porque têm dívidas ou não podem voltar para casa, ou porque  o empregador está retendo seus documentos de identidade?</a:t>
                      </a:r>
                    </a:p>
                  </a:txBody>
                  <a:tcPr marL="3600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  <a:r>
                        <a:rPr lang="en-NZ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SIM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Não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Alguns trabalhadores migrantes  permanecem por mais tempo se tiverem recebido adiantamentos para moradia 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Médio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73790"/>
                  </a:ext>
                </a:extLst>
              </a:tr>
            </a:tbl>
          </a:graphicData>
        </a:graphic>
      </p:graphicFrame>
      <p:sp>
        <p:nvSpPr>
          <p:cNvPr id="2" name="object 2">
            <a:extLst>
              <a:ext uri="{FF2B5EF4-FFF2-40B4-BE49-F238E27FC236}">
                <a16:creationId xmlns:a16="http://schemas.microsoft.com/office/drawing/2014/main" id="{828F1281-65CD-0D06-9405-C75E754ECE66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C3067-35C9-0A47-31F2-65E2460A9D2F}"/>
              </a:ext>
            </a:extLst>
          </p:cNvPr>
          <p:cNvSpPr txBox="1"/>
          <p:nvPr/>
        </p:nvSpPr>
        <p:spPr>
          <a:xfrm>
            <a:off x="54408" y="1008857"/>
            <a:ext cx="102118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</a:rPr>
              <a:t>Exemplo: </a:t>
            </a:r>
            <a:r>
              <a:rPr lang="en-GB" sz="2000" dirty="0">
                <a:latin typeface="Exo 2"/>
                <a:cs typeface="Mongolian Baiti"/>
              </a:rPr>
              <a:t>Ausência de trabalho forçado</a:t>
            </a:r>
            <a:endParaRPr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0BA9C23-02A0-C793-DD1B-6D37DB5A4F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110" y="214916"/>
            <a:ext cx="10565815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Implemente critérios que se apliquem ao seu nível de risco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C8E198-1853-137C-B7FD-35087EE65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6"/>
          <a:stretch>
            <a:fillRect/>
          </a:stretch>
        </p:blipFill>
        <p:spPr>
          <a:xfrm>
            <a:off x="2446563" y="3061373"/>
            <a:ext cx="8557438" cy="3692565"/>
          </a:xfrm>
          <a:prstGeom prst="rect">
            <a:avLst/>
          </a:prstGeom>
        </p:spPr>
      </p:pic>
      <p:sp>
        <p:nvSpPr>
          <p:cNvPr id="10" name="Arrow: Bent-Up 9">
            <a:extLst>
              <a:ext uri="{FF2B5EF4-FFF2-40B4-BE49-F238E27FC236}">
                <a16:creationId xmlns:a16="http://schemas.microsoft.com/office/drawing/2014/main" id="{FFCFCC59-6C67-5741-CAF6-68788041D840}"/>
              </a:ext>
            </a:extLst>
          </p:cNvPr>
          <p:cNvSpPr/>
          <p:nvPr/>
        </p:nvSpPr>
        <p:spPr>
          <a:xfrm rot="10800000">
            <a:off x="8485632" y="2923254"/>
            <a:ext cx="2899090" cy="404256"/>
          </a:xfrm>
          <a:prstGeom prst="bentUpArrow">
            <a:avLst>
              <a:gd name="adj1" fmla="val 25000"/>
              <a:gd name="adj2" fmla="val 25000"/>
              <a:gd name="adj3" fmla="val 337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BBB7A4-A697-5496-A47D-9E93D8375EB2}"/>
              </a:ext>
            </a:extLst>
          </p:cNvPr>
          <p:cNvSpPr/>
          <p:nvPr/>
        </p:nvSpPr>
        <p:spPr>
          <a:xfrm>
            <a:off x="10812862" y="2052384"/>
            <a:ext cx="1143720" cy="7764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EDB78B-FB2D-601D-4274-EB8C20E8332A}"/>
              </a:ext>
            </a:extLst>
          </p:cNvPr>
          <p:cNvSpPr/>
          <p:nvPr/>
        </p:nvSpPr>
        <p:spPr>
          <a:xfrm>
            <a:off x="8397122" y="3699843"/>
            <a:ext cx="399406" cy="7907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2131-E674-4B4E-5ADB-2594E5DA5D42}"/>
              </a:ext>
            </a:extLst>
          </p:cNvPr>
          <p:cNvSpPr/>
          <p:nvPr/>
        </p:nvSpPr>
        <p:spPr>
          <a:xfrm>
            <a:off x="2446563" y="3708987"/>
            <a:ext cx="4868637" cy="7349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38A635-9252-8060-7E0D-94B830794A9C}"/>
              </a:ext>
            </a:extLst>
          </p:cNvPr>
          <p:cNvSpPr/>
          <p:nvPr/>
        </p:nvSpPr>
        <p:spPr>
          <a:xfrm>
            <a:off x="2446563" y="4942413"/>
            <a:ext cx="4868637" cy="4680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4299C9-60DF-D901-ED2B-301738F96D50}"/>
              </a:ext>
            </a:extLst>
          </p:cNvPr>
          <p:cNvSpPr/>
          <p:nvPr/>
        </p:nvSpPr>
        <p:spPr>
          <a:xfrm>
            <a:off x="8397122" y="4933269"/>
            <a:ext cx="399406" cy="5348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8B450D9-9C46-8ED7-A272-DA1EE0D27B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E1BF3436-7A6B-5978-AF75-F79C5B3F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levenLabs_2026-06-16T17_08_41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01A99B2C-BA9C-2EF8-D13C-A58B9F6DD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53382" y="63932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0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Fairtrade Impact Report templat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FC0FC"/>
      </a:accent1>
      <a:accent2>
        <a:srgbClr val="D3FF47"/>
      </a:accent2>
      <a:accent3>
        <a:srgbClr val="001B6E"/>
      </a:accent3>
      <a:accent4>
        <a:srgbClr val="FF8000"/>
      </a:accent4>
      <a:accent5>
        <a:srgbClr val="FF4571"/>
      </a:accent5>
      <a:accent6>
        <a:srgbClr val="7B1DAB"/>
      </a:accent6>
      <a:hlink>
        <a:srgbClr val="0FC0FC"/>
      </a:hlink>
      <a:folHlink>
        <a:srgbClr val="001B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Future is Fair colour palette">
      <a:dk1>
        <a:sysClr val="windowText" lastClr="000000"/>
      </a:dk1>
      <a:lt1>
        <a:sysClr val="window" lastClr="FFFFFF"/>
      </a:lt1>
      <a:dk2>
        <a:srgbClr val="9CA399"/>
      </a:dk2>
      <a:lt2>
        <a:srgbClr val="DADADA"/>
      </a:lt2>
      <a:accent1>
        <a:srgbClr val="0FC0FC"/>
      </a:accent1>
      <a:accent2>
        <a:srgbClr val="D4FF47"/>
      </a:accent2>
      <a:accent3>
        <a:srgbClr val="001B6E"/>
      </a:accent3>
      <a:accent4>
        <a:srgbClr val="FF8000"/>
      </a:accent4>
      <a:accent5>
        <a:srgbClr val="FF4571"/>
      </a:accent5>
      <a:accent6>
        <a:srgbClr val="7B1DAB"/>
      </a:accent6>
      <a:hlink>
        <a:srgbClr val="0563C1"/>
      </a:hlink>
      <a:folHlink>
        <a:srgbClr val="7B1DAB"/>
      </a:folHlink>
    </a:clrScheme>
    <a:fontScheme name="Fairtrade">
      <a:majorFont>
        <a:latin typeface="Alegreya Sans"/>
        <a:ea typeface=""/>
        <a:cs typeface=""/>
      </a:majorFont>
      <a:minorFont>
        <a:latin typeface="Exo 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Fairtrade 2022">
      <a:dk1>
        <a:srgbClr val="001B6E"/>
      </a:dk1>
      <a:lt1>
        <a:srgbClr val="FFFFFF"/>
      </a:lt1>
      <a:dk2>
        <a:srgbClr val="7B1DAB"/>
      </a:dk2>
      <a:lt2>
        <a:srgbClr val="D4FF47"/>
      </a:lt2>
      <a:accent1>
        <a:srgbClr val="0FC0FC"/>
      </a:accent1>
      <a:accent2>
        <a:srgbClr val="001B6E"/>
      </a:accent2>
      <a:accent3>
        <a:srgbClr val="09FBD3"/>
      </a:accent3>
      <a:accent4>
        <a:srgbClr val="FF4571"/>
      </a:accent4>
      <a:accent5>
        <a:srgbClr val="FF8000"/>
      </a:accent5>
      <a:accent6>
        <a:srgbClr val="9CA399"/>
      </a:accent6>
      <a:hlink>
        <a:srgbClr val="7B1DAB"/>
      </a:hlink>
      <a:folHlink>
        <a:srgbClr val="0319E7"/>
      </a:folHlink>
    </a:clrScheme>
    <a:fontScheme name="Fairtrade-Fonts-2021">
      <a:majorFont>
        <a:latin typeface="Alegreya Sans ExtraBold"/>
        <a:ea typeface=""/>
        <a:cs typeface=""/>
      </a:majorFont>
      <a:minorFont>
        <a:latin typeface="Ex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irtrade_Presentation_Template_2022" id="{1F110D01-8ECF-4835-8E78-1BB9D0ADF8B4}" vid="{18AFB588-73C4-48CD-B184-C2BDF34311F4}"/>
    </a:ext>
  </a:extLst>
</a:theme>
</file>

<file path=ppt/theme/theme4.xml><?xml version="1.0" encoding="utf-8"?>
<a:theme xmlns:a="http://schemas.openxmlformats.org/drawingml/2006/main" name="6_Office Theme">
  <a:themeElements>
    <a:clrScheme name="Fairtrade">
      <a:dk1>
        <a:sysClr val="windowText" lastClr="000000"/>
      </a:dk1>
      <a:lt1>
        <a:sysClr val="window" lastClr="FFFFFF"/>
      </a:lt1>
      <a:dk2>
        <a:srgbClr val="9CA399"/>
      </a:dk2>
      <a:lt2>
        <a:srgbClr val="DADADA"/>
      </a:lt2>
      <a:accent1>
        <a:srgbClr val="0FC0FC"/>
      </a:accent1>
      <a:accent2>
        <a:srgbClr val="D4FF47"/>
      </a:accent2>
      <a:accent3>
        <a:srgbClr val="001B6E"/>
      </a:accent3>
      <a:accent4>
        <a:srgbClr val="FF8000"/>
      </a:accent4>
      <a:accent5>
        <a:srgbClr val="0FC0FC"/>
      </a:accent5>
      <a:accent6>
        <a:srgbClr val="7B1DAB"/>
      </a:accent6>
      <a:hlink>
        <a:srgbClr val="0563C1"/>
      </a:hlink>
      <a:folHlink>
        <a:srgbClr val="7B1DAB"/>
      </a:folHlink>
    </a:clrScheme>
    <a:fontScheme name="Fairtrade">
      <a:majorFont>
        <a:latin typeface="Alegreya Sans"/>
        <a:ea typeface=""/>
        <a:cs typeface=""/>
      </a:majorFont>
      <a:minorFont>
        <a:latin typeface="Exo 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2A1B9C88F8044F819681DB4CE8107E" ma:contentTypeVersion="11" ma:contentTypeDescription="Ein neues Dokument erstellen." ma:contentTypeScope="" ma:versionID="ea491353f8a9eb5cd3d6912e06e763cb">
  <xsd:schema xmlns:xsd="http://www.w3.org/2001/XMLSchema" xmlns:xs="http://www.w3.org/2001/XMLSchema" xmlns:p="http://schemas.microsoft.com/office/2006/metadata/properties" xmlns:ns2="0e645244-4da0-4ab7-98e4-757191e29d41" xmlns:ns3="a6b01a4b-fbd7-4ad7-8f91-4cfb9e7952a7" targetNamespace="http://schemas.microsoft.com/office/2006/metadata/properties" ma:root="true" ma:fieldsID="d03b43ea47a683701198f899c7ce85a7" ns2:_="" ns3:_="">
    <xsd:import namespace="0e645244-4da0-4ab7-98e4-757191e29d41"/>
    <xsd:import namespace="a6b01a4b-fbd7-4ad7-8f91-4cfb9e7952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645244-4da0-4ab7-98e4-757191e29d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c7d7dc8c-57aa-4631-a4f0-9e630fb585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01a4b-fbd7-4ad7-8f91-4cfb9e7952a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296b7c1-d036-4733-a969-f0b93f72617f}" ma:internalName="TaxCatchAll" ma:showField="CatchAllData" ma:web="a6b01a4b-fbd7-4ad7-8f91-4cfb9e7952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645244-4da0-4ab7-98e4-757191e29d41">
      <Terms xmlns="http://schemas.microsoft.com/office/infopath/2007/PartnerControls"/>
    </lcf76f155ced4ddcb4097134ff3c332f>
    <TaxCatchAll xmlns="a6b01a4b-fbd7-4ad7-8f91-4cfb9e7952a7" xsi:nil="true"/>
  </documentManagement>
</p:properties>
</file>

<file path=customXml/itemProps1.xml><?xml version="1.0" encoding="utf-8"?>
<ds:datastoreItem xmlns:ds="http://schemas.openxmlformats.org/officeDocument/2006/customXml" ds:itemID="{ECABF745-5939-40B3-BF4E-68F28A035C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62C12B-37BA-44CC-80AE-E84987118CD6}"/>
</file>

<file path=customXml/itemProps3.xml><?xml version="1.0" encoding="utf-8"?>
<ds:datastoreItem xmlns:ds="http://schemas.openxmlformats.org/officeDocument/2006/customXml" ds:itemID="{C41FD01F-22EB-4439-A267-D8250AC88DD0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0e645244-4da0-4ab7-98e4-757191e29d41"/>
    <ds:schemaRef ds:uri="http://purl.org/dc/elements/1.1/"/>
    <ds:schemaRef ds:uri="http://purl.org/dc/terms/"/>
    <ds:schemaRef ds:uri="http://www.w3.org/XML/1998/namespace"/>
    <ds:schemaRef ds:uri="http://purl.org/dc/dcmitype/"/>
    <ds:schemaRef ds:uri="a6b01a4b-fbd7-4ad7-8f91-4cfb9e7952a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1565</Words>
  <Application>Microsoft Office PowerPoint</Application>
  <PresentationFormat>Widescreen</PresentationFormat>
  <Paragraphs>225</Paragraphs>
  <Slides>15</Slides>
  <Notes>14</Notes>
  <HiddenSlides>0</HiddenSlides>
  <MMClips>15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Alegreya Sans</vt:lpstr>
      <vt:lpstr>Alegreya Sans Black</vt:lpstr>
      <vt:lpstr>Alegreya Sans ExtraBold</vt:lpstr>
      <vt:lpstr>Aptos</vt:lpstr>
      <vt:lpstr>Aptos Narrow</vt:lpstr>
      <vt:lpstr>Arial</vt:lpstr>
      <vt:lpstr>Arial Black</vt:lpstr>
      <vt:lpstr>Calibri</vt:lpstr>
      <vt:lpstr>Exo</vt:lpstr>
      <vt:lpstr>Exo 2</vt:lpstr>
      <vt:lpstr>Exo 2 Medium</vt:lpstr>
      <vt:lpstr>Exo Medium</vt:lpstr>
      <vt:lpstr>Exo SemiBold</vt:lpstr>
      <vt:lpstr>Wingdings</vt:lpstr>
      <vt:lpstr>1_Office Theme</vt:lpstr>
      <vt:lpstr>3_Office Theme</vt:lpstr>
      <vt:lpstr>2_Office Theme</vt:lpstr>
      <vt:lpstr>6_Office Theme</vt:lpstr>
      <vt:lpstr>A evolução das normas do Comércio Justo   – Abordagem de riscos e resultados</vt:lpstr>
      <vt:lpstr>Abordagem de Risco e Resultados: Uma nova forma de priorizar requisitos </vt:lpstr>
      <vt:lpstr>PowerPoint Presentation</vt:lpstr>
      <vt:lpstr>PowerPoint Presentation</vt:lpstr>
      <vt:lpstr>Évaluation des risques et des besoins : s'appuie sur ce que nous faisons actuellement</vt:lpstr>
      <vt:lpstr>Como o Mapa de Risco do Comércio Justo é utilizado</vt:lpstr>
      <vt:lpstr>Como a Autoavaliação é utilizada</vt:lpstr>
      <vt:lpstr>Como a Autoavaliação é utilizada</vt:lpstr>
      <vt:lpstr>Implemente critérios que se apliquem ao seu nível de risco</vt:lpstr>
      <vt:lpstr>Melhoria contínua: opções para abordar temas de alto risco</vt:lpstr>
      <vt:lpstr>Direcione a implementação para aqueles mais afetados pelo risco</vt:lpstr>
      <vt:lpstr>PowerPoint Presentation</vt:lpstr>
      <vt:lpstr>Como a abordagem de risco e resultados afeta a auditoria</vt:lpstr>
      <vt:lpstr>Cinco etapas principais da Abordagem de Risco e Resultados</vt:lpstr>
      <vt:lpstr>Obrigado!  Dúvidas: standardsevolution@fairtrade.net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 Savidge</dc:creator>
  <cp:keywords>, docId:8709351AA8FD78780DD841A2610F2219</cp:keywords>
  <cp:lastModifiedBy>Mona Wolf</cp:lastModifiedBy>
  <cp:revision>299</cp:revision>
  <dcterms:created xsi:type="dcterms:W3CDTF">2025-09-19T13:23:23Z</dcterms:created>
  <dcterms:modified xsi:type="dcterms:W3CDTF">2026-06-22T12:49:08Z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0x010100152A1B9C88F8044F819681DB4CE8107E</vt:lpwstr>
  </property>
  <property fmtid="{D5CDD505-2E9C-101B-9397-08002B2CF9AE}" pid="3" name="MediaServiceImageTags">
    <vt:lpwstr/>
  </property>
</Properties>
</file>