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5" r:id="rId5"/>
  </p:sldMasterIdLst>
  <p:notesMasterIdLst>
    <p:notesMasterId r:id="rId14"/>
  </p:notesMasterIdLst>
  <p:sldIdLst>
    <p:sldId id="2147476667" r:id="rId6"/>
    <p:sldId id="2147476680" r:id="rId7"/>
    <p:sldId id="2147476227" r:id="rId8"/>
    <p:sldId id="2147472110" r:id="rId9"/>
    <p:sldId id="2147476760" r:id="rId10"/>
    <p:sldId id="2147476762" r:id="rId11"/>
    <p:sldId id="2147476765" r:id="rId12"/>
    <p:sldId id="2147476771" r:id="rId13"/>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3B1F15-458D-D7DD-BDF6-F80467DDC69D}" name="Paul Colditz" initials="PC" userId="S::p.colditz_fairtradeafrica.net#ext#@fairtradeuk.onmicrosoft.com::13c6f753-8817-4e43-ba1d-26cfa5f0efb9" providerId="AD"/>
  <p188:author id="{6D8AB31C-46A8-FC68-E43D-CDB3AEF7C8A9}" name="Joe Savidge" initials="JS" userId="S::Joe.Savidge@fairtrade.org.uk::f5dddb73-d2e9-4624-a673-3964ea94a841" providerId="AD"/>
  <p188:author id="{0DEBB845-03AB-8D50-0449-7E1CDBC1213B}" name="LJ Loftus" initials="" userId="S::lj.loftus@fairtrade.org.uk::8b2a3b72-dcea-467d-8c1f-dc35f898743e" providerId="AD"/>
  <p188:author id="{95582667-6102-27E7-ED8E-01A166EB4B6B}" name="Guest User" initials="GU" userId="Guest User" providerId="Windows Live"/>
  <p188:author id="{1CE0758C-A6F0-C9CA-2C78-98B7731C1CE3}" name="ruth rennie" initials="rr" userId="cb8704bd956f53be" providerId="Windows Live"/>
  <p188:author id="{5ADAFEAC-2428-CE10-F236-FF54287D8558}" name="ruth.rennie" initials="ru" userId="S::ruth.rennie_rscsustainability.com#ext#@fairtradelabelling.onmicrosoft.com::2b505a7a-5556-48ae-9a36-0807fcafbd8b" providerId="AD"/>
  <p188:author id="{964CF9BE-B9EA-5A21-DDB7-41FC790807C6}" name="Andreas Kratz" initials="AK" userId="S::a.kratz@fairtrade.net::d7d5c920-c86a-4d3e-a89f-7f6fa635c0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FAD4"/>
    <a:srgbClr val="000000"/>
    <a:srgbClr val="F2F2F2"/>
    <a:srgbClr val="024F6B"/>
    <a:srgbClr val="001B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D0B48F-9184-62EE-9719-0D3EB95E7A3D}" v="4" dt="2026-06-11T10:49:40.621"/>
    <p1510:client id="{96AA05CE-3B96-7DB9-DB92-6E1CE01FC604}" v="2" dt="2026-06-11T12:29:49.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4660"/>
  </p:normalViewPr>
  <p:slideViewPr>
    <p:cSldViewPr snapToGrid="0">
      <p:cViewPr varScale="1">
        <p:scale>
          <a:sx n="62" d="100"/>
          <a:sy n="62" d="100"/>
        </p:scale>
        <p:origin x="6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ableStyles" Target="tableStyle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 Wolf" userId="S::m.wolf@fairtrade.net::f48f3398-a8a9-44c9-b4ec-5cc8fa388b1d" providerId="AD" clId="Web-{96AA05CE-3B96-7DB9-DB92-6E1CE01FC604}"/>
    <pc:docChg chg="modSld">
      <pc:chgData name="Mona Wolf" userId="S::m.wolf@fairtrade.net::f48f3398-a8a9-44c9-b4ec-5cc8fa388b1d" providerId="AD" clId="Web-{96AA05CE-3B96-7DB9-DB92-6E1CE01FC604}" dt="2026-06-11T12:29:48.362" v="0"/>
      <pc:docMkLst>
        <pc:docMk/>
      </pc:docMkLst>
      <pc:sldChg chg="modSp">
        <pc:chgData name="Mona Wolf" userId="S::m.wolf@fairtrade.net::f48f3398-a8a9-44c9-b4ec-5cc8fa388b1d" providerId="AD" clId="Web-{96AA05CE-3B96-7DB9-DB92-6E1CE01FC604}" dt="2026-06-11T12:29:48.362" v="0"/>
        <pc:sldMkLst>
          <pc:docMk/>
          <pc:sldMk cId="139926884" sldId="2147472110"/>
        </pc:sldMkLst>
        <pc:picChg chg="mod">
          <ac:chgData name="Mona Wolf" userId="S::m.wolf@fairtrade.net::f48f3398-a8a9-44c9-b4ec-5cc8fa388b1d" providerId="AD" clId="Web-{96AA05CE-3B96-7DB9-DB92-6E1CE01FC604}" dt="2026-06-11T12:29:48.362" v="0"/>
          <ac:picMkLst>
            <pc:docMk/>
            <pc:sldMk cId="139926884" sldId="2147472110"/>
            <ac:picMk id="8" creationId="{7B3E4E76-BBF8-9E1A-5402-6BADDB1FD04F}"/>
          </ac:picMkLst>
        </pc:picChg>
      </pc:sldChg>
    </pc:docChg>
  </pc:docChgLst>
  <pc:docChgLst>
    <pc:chgData name="ruth.rennie" userId="S::ruth.rennie_rscsustainability.com#ext#@fairtradelabelling.onmicrosoft.com::2b505a7a-5556-48ae-9a36-0807fcafbd8b" providerId="AD" clId="Web-{DCD1E902-54BA-6413-F69A-E5D2FA0CF7DD}"/>
    <pc:docChg chg="modSld">
      <pc:chgData name="ruth.rennie" userId="S::ruth.rennie_rscsustainability.com#ext#@fairtradelabelling.onmicrosoft.com::2b505a7a-5556-48ae-9a36-0807fcafbd8b" providerId="AD" clId="Web-{DCD1E902-54BA-6413-F69A-E5D2FA0CF7DD}" dt="2026-06-03T12:19:28.010" v="207"/>
      <pc:docMkLst>
        <pc:docMk/>
      </pc:docMkLst>
      <pc:sldChg chg="addSp delSp modSp">
        <pc:chgData name="ruth.rennie" userId="S::ruth.rennie_rscsustainability.com#ext#@fairtradelabelling.onmicrosoft.com::2b505a7a-5556-48ae-9a36-0807fcafbd8b" providerId="AD" clId="Web-{DCD1E902-54BA-6413-F69A-E5D2FA0CF7DD}" dt="2026-06-03T12:19:28.010" v="207"/>
        <pc:sldMkLst>
          <pc:docMk/>
          <pc:sldMk cId="44449344" sldId="2147476680"/>
        </pc:sldMkLst>
        <pc:spChg chg="mod">
          <ac:chgData name="ruth.rennie" userId="S::ruth.rennie_rscsustainability.com#ext#@fairtradelabelling.onmicrosoft.com::2b505a7a-5556-48ae-9a36-0807fcafbd8b" providerId="AD" clId="Web-{DCD1E902-54BA-6413-F69A-E5D2FA0CF7DD}" dt="2026-06-03T12:17:01.232" v="162" actId="14100"/>
          <ac:spMkLst>
            <pc:docMk/>
            <pc:sldMk cId="44449344" sldId="2147476680"/>
            <ac:spMk id="7" creationId="{2AC61BF6-64A2-D443-EEA1-279859A30145}"/>
          </ac:spMkLst>
        </pc:spChg>
        <pc:graphicFrameChg chg="mod modGraphic">
          <ac:chgData name="ruth.rennie" userId="S::ruth.rennie_rscsustainability.com#ext#@fairtradelabelling.onmicrosoft.com::2b505a7a-5556-48ae-9a36-0807fcafbd8b" providerId="AD" clId="Web-{DCD1E902-54BA-6413-F69A-E5D2FA0CF7DD}" dt="2026-06-03T12:19:21.869" v="204"/>
          <ac:graphicFrameMkLst>
            <pc:docMk/>
            <pc:sldMk cId="44449344" sldId="2147476680"/>
            <ac:graphicFrameMk id="6" creationId="{518FB60D-8CCB-28E1-D139-8104C2B852F8}"/>
          </ac:graphicFrameMkLst>
        </pc:graphicFrameChg>
      </pc:sldChg>
    </pc:docChg>
  </pc:docChgLst>
  <pc:docChgLst>
    <pc:chgData name="Mona Wolf" userId="S::m.wolf@fairtrade.net::f48f3398-a8a9-44c9-b4ec-5cc8fa388b1d" providerId="AD" clId="Web-{79D0B48F-9184-62EE-9719-0D3EB95E7A3D}"/>
    <pc:docChg chg="modSld">
      <pc:chgData name="Mona Wolf" userId="S::m.wolf@fairtrade.net::f48f3398-a8a9-44c9-b4ec-5cc8fa388b1d" providerId="AD" clId="Web-{79D0B48F-9184-62EE-9719-0D3EB95E7A3D}" dt="2026-06-11T10:49:39.527" v="0" actId="20577"/>
      <pc:docMkLst>
        <pc:docMk/>
      </pc:docMkLst>
      <pc:sldChg chg="modSp">
        <pc:chgData name="Mona Wolf" userId="S::m.wolf@fairtrade.net::f48f3398-a8a9-44c9-b4ec-5cc8fa388b1d" providerId="AD" clId="Web-{79D0B48F-9184-62EE-9719-0D3EB95E7A3D}" dt="2026-06-11T10:49:39.527" v="0" actId="20577"/>
        <pc:sldMkLst>
          <pc:docMk/>
          <pc:sldMk cId="139926884" sldId="2147472110"/>
        </pc:sldMkLst>
        <pc:spChg chg="mod">
          <ac:chgData name="Mona Wolf" userId="S::m.wolf@fairtrade.net::f48f3398-a8a9-44c9-b4ec-5cc8fa388b1d" providerId="AD" clId="Web-{79D0B48F-9184-62EE-9719-0D3EB95E7A3D}" dt="2026-06-11T10:49:39.527" v="0" actId="20577"/>
          <ac:spMkLst>
            <pc:docMk/>
            <pc:sldMk cId="139926884" sldId="2147472110"/>
            <ac:spMk id="9" creationId="{A0A95589-DA49-E57E-A96B-492957578ACD}"/>
          </ac:spMkLst>
        </pc:spChg>
      </pc:sldChg>
    </pc:docChg>
  </pc:docChgLst>
  <pc:docChgLst>
    <pc:chgData name="ruth.rennie" userId="S::ruth.rennie_rscsustainability.com#ext#@fairtradelabelling.onmicrosoft.com::2b505a7a-5556-48ae-9a36-0807fcafbd8b" providerId="AD" clId="Web-{B7386272-CC48-E723-F77F-030702AFA5DB}"/>
    <pc:docChg chg="modSld">
      <pc:chgData name="ruth.rennie" userId="S::ruth.rennie_rscsustainability.com#ext#@fairtradelabelling.onmicrosoft.com::2b505a7a-5556-48ae-9a36-0807fcafbd8b" providerId="AD" clId="Web-{B7386272-CC48-E723-F77F-030702AFA5DB}" dt="2026-06-05T09:29:27.329" v="1"/>
      <pc:docMkLst>
        <pc:docMk/>
      </pc:docMkLst>
      <pc:sldChg chg="modSp">
        <pc:chgData name="ruth.rennie" userId="S::ruth.rennie_rscsustainability.com#ext#@fairtradelabelling.onmicrosoft.com::2b505a7a-5556-48ae-9a36-0807fcafbd8b" providerId="AD" clId="Web-{B7386272-CC48-E723-F77F-030702AFA5DB}" dt="2026-06-05T09:29:27.329" v="1"/>
        <pc:sldMkLst>
          <pc:docMk/>
          <pc:sldMk cId="44449344" sldId="2147476680"/>
        </pc:sldMkLst>
        <pc:graphicFrameChg chg="mod modGraphic">
          <ac:chgData name="ruth.rennie" userId="S::ruth.rennie_rscsustainability.com#ext#@fairtradelabelling.onmicrosoft.com::2b505a7a-5556-48ae-9a36-0807fcafbd8b" providerId="AD" clId="Web-{B7386272-CC48-E723-F77F-030702AFA5DB}" dt="2026-06-05T09:29:27.329" v="1"/>
          <ac:graphicFrameMkLst>
            <pc:docMk/>
            <pc:sldMk cId="44449344" sldId="2147476680"/>
            <ac:graphicFrameMk id="6" creationId="{518FB60D-8CCB-28E1-D139-8104C2B852F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1"/>
            <a:ext cx="2971800" cy="499012"/>
          </a:xfrm>
          <a:prstGeom prst="rect">
            <a:avLst/>
          </a:prstGeom>
        </p:spPr>
        <p:txBody>
          <a:bodyPr vert="horz" lIns="91440" tIns="45720" rIns="91440" bIns="45720" rtlCol="0"/>
          <a:lstStyle>
            <a:lvl1pPr algn="r">
              <a:defRPr sz="1200"/>
            </a:lvl1pPr>
          </a:lstStyle>
          <a:p>
            <a:fld id="{42B82DCE-ACA6-49ED-860D-1B03CE72CA52}" type="datetimeFigureOut">
              <a:rPr lang="en-GB" smtClean="0"/>
              <a:t>11/06/2026</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Haga clic para editar los estilos de texto maestros</a:t>
            </a:r>
          </a:p>
          <a:p>
            <a:pPr lvl="1"/>
            <a:r>
              <a:rPr lang="en-US"/>
              <a:t>Segundo nivel</a:t>
            </a:r>
          </a:p>
          <a:p>
            <a:pPr lvl="2"/>
            <a:r>
              <a:rPr lang="en-US"/>
              <a:t>Tercer nivel</a:t>
            </a:r>
          </a:p>
          <a:p>
            <a:pPr lvl="3"/>
            <a:r>
              <a:rPr lang="en-US"/>
              <a:t>Cuarto nivel</a:t>
            </a:r>
          </a:p>
          <a:p>
            <a:pPr lvl="4"/>
            <a:r>
              <a:rPr lang="en-US"/>
              <a:t>Quinto nivel</a:t>
            </a:r>
            <a:endParaRPr lang="en-GB"/>
          </a:p>
        </p:txBody>
      </p:sp>
      <p:sp>
        <p:nvSpPr>
          <p:cNvPr id="6" name="Footer Placeholder 5"/>
          <p:cNvSpPr>
            <a:spLocks noGrp="1"/>
          </p:cNvSpPr>
          <p:nvPr>
            <p:ph type="ftr" sz="quarter" idx="4"/>
          </p:nvPr>
        </p:nvSpPr>
        <p:spPr>
          <a:xfrm>
            <a:off x="0" y="9446678"/>
            <a:ext cx="2971800" cy="499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2"/>
          </a:xfrm>
          <a:prstGeom prst="rect">
            <a:avLst/>
          </a:prstGeom>
        </p:spPr>
        <p:txBody>
          <a:bodyPr vert="horz" lIns="91440" tIns="45720" rIns="91440" bIns="45720" rtlCol="0" anchor="b"/>
          <a:lstStyle>
            <a:lvl1pPr algn="r">
              <a:defRPr sz="1200"/>
            </a:lvl1pPr>
          </a:lstStyle>
          <a:p>
            <a:fld id="{03C84C16-5D50-4AB1-9BFC-786A8454AA75}" type="slidenum">
              <a:rPr lang="en-GB" smtClean="0"/>
              <a:t>‹#›</a:t>
            </a:fld>
            <a:endParaRPr lang="en-GB"/>
          </a:p>
        </p:txBody>
      </p:sp>
    </p:spTree>
    <p:extLst>
      <p:ext uri="{BB962C8B-B14F-4D97-AF65-F5344CB8AC3E}">
        <p14:creationId xmlns:p14="http://schemas.microsoft.com/office/powerpoint/2010/main" val="3699727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evolución de las normas de Fairtrade: sistemas de gestión y documentación </a:t>
            </a:r>
            <a:endParaRPr lang="de-DE" dirty="0"/>
          </a:p>
        </p:txBody>
      </p:sp>
      <p:sp>
        <p:nvSpPr>
          <p:cNvPr id="4" name="Slide Number Placeholder 3"/>
          <p:cNvSpPr>
            <a:spLocks noGrp="1"/>
          </p:cNvSpPr>
          <p:nvPr>
            <p:ph type="sldNum" sz="quarter" idx="5"/>
          </p:nvPr>
        </p:nvSpPr>
        <p:spPr/>
        <p:txBody>
          <a:bodyPr/>
          <a:lstStyle/>
          <a:p>
            <a:fld id="{03C84C16-5D50-4AB1-9BFC-786A8454AA75}" type="slidenum">
              <a:rPr lang="en-GB" smtClean="0"/>
              <a:t>1</a:t>
            </a:fld>
            <a:endParaRPr lang="en-GB"/>
          </a:p>
        </p:txBody>
      </p:sp>
    </p:spTree>
    <p:extLst>
      <p:ext uri="{BB962C8B-B14F-4D97-AF65-F5344CB8AC3E}">
        <p14:creationId xmlns:p14="http://schemas.microsoft.com/office/powerpoint/2010/main" val="81211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25429-A09F-2A2E-1A03-0082F0CCD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63511-9952-66D1-8780-3EDC9727E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56B526-55B7-368D-D376-8A977E327404}"/>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Las normas de Comercio Justo se estructurarán a partir de ahora en torno a 20 principios de Comercio Justo que describen los objetivos que persigue la certificación de Comercio Justo. Los cuatro primeros principios establecen los objetivos para una buena gestión de las organizaciones con certificación de Comercio Justo: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 segundo principio es «Sistemas de gestión y diligencia debida eficaces»: bajo este principio, puede ver cómo establecer su sistema de gestión y organizar todos los documentos que necesita para gestionar la implementación de la norma y demostrar el cumplimiento a los auditores.</a:t>
            </a:r>
            <a:endParaRPr lang="de-DE"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4DCDA88C-C021-2214-F8B5-45B6F844594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2</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548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9F1C5-B72D-4AB0-74D3-262CCB02A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4AD17E-D5CB-3561-801E-19C55E13606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74DB73E-B50C-6D6A-886D-7ABFDE837EB8}"/>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 Principio 2 se basa en el proceso de Diligencia Debida en materia de Derechos Humanos y Medio Ambiente (HREDD), que ya está incluido en las Normas Fairtrade para Organizaciones de Productores (HLO), Comerciantes y para el Cacao y el Café. Ahora hemos integrado el ciclo HREDD en el funcionamiento de la norma Fairtrade. Esto significa que, al cumplir con la norma, usted implementa el ciclo HREDD.</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 este principio, puede ver todos los pasos que debe seguir para establecer su sistema de gestión, de modo que pueda planificar y gestionar la forma en que implementa los criterios pertinentes de la norma para abordar los riesgos sociales y ambientales a los que se enfrenta y demostrar a los auditores y a sus partes interesadas (miembros, trabajadores, asamblea general, etc.) el progreso que ha logrado.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Cada tema se refiere a un paso importante para establecer sus sistemas de gestión e incluye una lista de referencias para ayudarle a gestionar la documentación que necesita para cada paso.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DD1CE7A-F973-F4C2-732B-79858DBCB7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3</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71884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El proceso de diligencia debida es una práctica recomendada fundamental para la gestión organizacional, ya que te ayuda a comprender los problemas a los que te enfrentas, a priorizar las medidas necesarias para abordarlos y a hacer un seguimiento de lo que has hecho y de los avances logrados.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La gestión eficaz y la diligencia debida se basan en los procesos que ya utiliza para desarrollar e implementar su Plan de Desarrollo de Comercio Justo, y para gestionar su cumplimiento con el estándar de Comercio Justo. Ahora estamos ampliando ese proceso para que todas las acciones que emprenda para implementar el estándar de Comercio Justo formen parte de un único proceso de gestión coherente.</a:t>
            </a:r>
            <a:endParaRPr lang="de-DE" sz="1200" kern="1200" dirty="0">
              <a:solidFill>
                <a:schemeClr val="tx1"/>
              </a:solidFill>
              <a:effectLst/>
              <a:latin typeface="+mn-lt"/>
              <a:ea typeface="+mn-ea"/>
              <a:cs typeface="+mn-cs"/>
            </a:endParaRPr>
          </a:p>
          <a:p>
            <a:endParaRPr lang="en-NZ" dirty="0"/>
          </a:p>
        </p:txBody>
      </p:sp>
      <p:sp>
        <p:nvSpPr>
          <p:cNvPr id="4" name="Slide Number Placeholder 3"/>
          <p:cNvSpPr>
            <a:spLocks noGrp="1"/>
          </p:cNvSpPr>
          <p:nvPr>
            <p:ph type="sldNum" sz="quarter" idx="5"/>
          </p:nvPr>
        </p:nvSpPr>
        <p:spPr/>
        <p:txBody>
          <a:bodyPr/>
          <a:lstStyle/>
          <a:p>
            <a:pPr>
              <a:defRPr/>
            </a:pPr>
            <a:fld id="{3B61E726-9247-4B66-893B-8C85E1BD2FCB}" type="slidenum">
              <a:rPr lang="en-US" smtClean="0"/>
              <a:t>4</a:t>
            </a:fld>
            <a:endParaRPr lang="en-US"/>
          </a:p>
        </p:txBody>
      </p:sp>
    </p:spTree>
    <p:extLst>
      <p:ext uri="{BB962C8B-B14F-4D97-AF65-F5344CB8AC3E}">
        <p14:creationId xmlns:p14="http://schemas.microsoft.com/office/powerpoint/2010/main" val="828127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6AD269-DCEE-87C0-EC4A-CEDAC90AAD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43A9BE-371B-CF2A-9A88-4AB7958169B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1707EF4-BFEA-621E-8351-E70D11A8F30D}"/>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En el marco del principio 2. Sistemas de gestión eficaz y diligencia debida, el tema 2.5 trata sobre cómo establecer y documentar todas las </a:t>
            </a:r>
            <a:r>
              <a:rPr lang="en-GB" sz="1200" b="1" kern="1200" dirty="0">
                <a:solidFill>
                  <a:schemeClr val="tx1"/>
                </a:solidFill>
                <a:effectLst/>
                <a:latin typeface="+mn-lt"/>
                <a:ea typeface="+mn-ea"/>
                <a:cs typeface="+mn-cs"/>
              </a:rPr>
              <a:t>políticas y procedimientos </a:t>
            </a:r>
            <a:r>
              <a:rPr lang="en-GB" sz="1200" kern="1200" dirty="0">
                <a:solidFill>
                  <a:schemeClr val="tx1"/>
                </a:solidFill>
                <a:effectLst/>
                <a:latin typeface="+mn-lt"/>
                <a:ea typeface="+mn-ea"/>
                <a:cs typeface="+mn-cs"/>
              </a:rPr>
              <a:t>necesarios para aplicar el estándar de Comercio Justo.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Consulte el texto de la diapositiva  EJEMPLO</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En la lista de  políticas </a:t>
            </a:r>
            <a:r>
              <a:rPr lang="en-GB" sz="1200" strike="sngStrike" kern="1200" dirty="0">
                <a:solidFill>
                  <a:schemeClr val="tx1"/>
                </a:solidFill>
                <a:effectLst/>
                <a:latin typeface="+mn-lt"/>
                <a:ea typeface="+mn-ea"/>
                <a:cs typeface="+mn-cs"/>
              </a:rPr>
              <a:t>que puede necesitar</a:t>
            </a:r>
            <a:r>
              <a:rPr lang="en-GB" sz="1200" kern="1200" dirty="0">
                <a:solidFill>
                  <a:schemeClr val="tx1"/>
                </a:solidFill>
                <a:effectLst/>
                <a:latin typeface="+mn-lt"/>
                <a:ea typeface="+mn-ea"/>
                <a:cs typeface="+mn-cs"/>
              </a:rPr>
              <a:t>, verá «Política sobre trabajo forzado» y, junto a ella, el número de criterio, donde podrá ver qué se requiere para esta política y si se aplica a su caso. </a:t>
            </a:r>
            <a:endParaRPr lang="en-GB" dirty="0"/>
          </a:p>
        </p:txBody>
      </p:sp>
      <p:sp>
        <p:nvSpPr>
          <p:cNvPr id="4" name="Slide Number Placeholder 3">
            <a:extLst>
              <a:ext uri="{FF2B5EF4-FFF2-40B4-BE49-F238E27FC236}">
                <a16:creationId xmlns:a16="http://schemas.microsoft.com/office/drawing/2014/main" id="{2E6C54C3-A220-144A-78FB-C4481F5624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5</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10926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F30FC-1AF1-5115-9738-8F7842473E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32DFB-FB04-5747-FBB0-11E88B31F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01A01-1C0F-7DF1-5E7B-431A4EBF46BE}"/>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Al revisar los criterios pertinentes, podrás ver qué se exige y si se aplica a tu caso. Esto te ayuda a llevar un registro de todo lo que debes implementar.</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 necesita implementar políticas y procedimientos sobre trabajo forzado, también verá en la columna de documentación qué documento debe elaborar y dónde debe guardarlo en su sistema de gestión. En este ejemplo, verá que debe guardar sus políticas y procedimientos sobre trabajo forzado junto con todas sus demás políticas y procedimientos, para que sea fácil encontrarlos y consultarlos a medida que los implementa. Y podrá encontrarlos fácilmente cuando necesite mostrárselos a un auditor.</a:t>
            </a:r>
            <a:endParaRPr lang="en-GB" dirty="0"/>
          </a:p>
        </p:txBody>
      </p:sp>
      <p:sp>
        <p:nvSpPr>
          <p:cNvPr id="4" name="Slide Number Placeholder 3">
            <a:extLst>
              <a:ext uri="{FF2B5EF4-FFF2-40B4-BE49-F238E27FC236}">
                <a16:creationId xmlns:a16="http://schemas.microsoft.com/office/drawing/2014/main" id="{1AD9A842-87D3-0552-EAA5-60870F66E5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6</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953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1225B-7A6A-5A29-8945-5D16711D8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4478DF-31FC-9D27-893C-66AFC8919D9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24C105A-EECA-B6C9-9DA9-BC79C0FD0205}"/>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Fairtrade te proporcionará plantillas para ayudarte a establecer tu sistema de gestión y llevar un control de tu documentación. Tendrás que identificar cuáles de ellas son pertinentes para ti y adaptarlas a tus propias circunstancias. Esto significa que podrás dedicar menos tiempo a elaborar políticas y procedimientos por tu cuenta y centrarte más en garantizar que se apliquen de manera efectiva.</a:t>
            </a:r>
            <a:endParaRPr lang="en-GB" dirty="0"/>
          </a:p>
        </p:txBody>
      </p:sp>
      <p:sp>
        <p:nvSpPr>
          <p:cNvPr id="4" name="Slide Number Placeholder 3">
            <a:extLst>
              <a:ext uri="{FF2B5EF4-FFF2-40B4-BE49-F238E27FC236}">
                <a16:creationId xmlns:a16="http://schemas.microsoft.com/office/drawing/2014/main" id="{F9E3EF17-3823-9AC2-6A74-4577E01432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FC1C72-0B4B-CA45-B558-0DFE35F26494}" type="slidenum">
              <a:rPr kumimoji="0" lang="en-US" sz="1200" b="0" i="0" u="none" strike="noStrike" kern="0" cap="none" spc="0" normalizeH="0" baseline="0" noProof="0" smtClean="0">
                <a:ln>
                  <a:noFill/>
                </a:ln>
                <a:solidFill>
                  <a:sysClr val="windowText" lastClr="000000"/>
                </a:solidFill>
                <a:effectLst/>
                <a:uLnTx/>
                <a:uFillTx/>
                <a:latin typeface="Aptos" panose="02110004020202020204"/>
                <a:ea typeface="+mn-ea"/>
                <a:cs typeface="+mn-cs"/>
              </a:rPr>
              <a:t>7</a:t>
            </a:fld>
            <a:endParaRPr kumimoji="0" lang="en-US" sz="1200" b="0" i="0" u="none" strike="noStrike" kern="0" cap="none" spc="0" normalizeH="0" baseline="0" noProof="0">
              <a:ln>
                <a:noFill/>
              </a:ln>
              <a:solidFill>
                <a:sysClr val="windowText" lastClr="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1738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Gracias. Si tiene alguna pregunta o duda específica, envíenos un correo electrónico a standardsevolution@fairtrade.net </a:t>
            </a:r>
            <a:endParaRPr lang="de-DE" dirty="0"/>
          </a:p>
        </p:txBody>
      </p:sp>
      <p:sp>
        <p:nvSpPr>
          <p:cNvPr id="4" name="Slide Number Placeholder 3"/>
          <p:cNvSpPr>
            <a:spLocks noGrp="1"/>
          </p:cNvSpPr>
          <p:nvPr>
            <p:ph type="sldNum" sz="quarter" idx="5"/>
          </p:nvPr>
        </p:nvSpPr>
        <p:spPr/>
        <p:txBody>
          <a:bodyPr/>
          <a:lstStyle/>
          <a:p>
            <a:fld id="{03C84C16-5D50-4AB1-9BFC-786A8454AA75}" type="slidenum">
              <a:rPr lang="en-GB" smtClean="0"/>
              <a:t>8</a:t>
            </a:fld>
            <a:endParaRPr lang="en-GB"/>
          </a:p>
        </p:txBody>
      </p:sp>
    </p:spTree>
    <p:extLst>
      <p:ext uri="{BB962C8B-B14F-4D97-AF65-F5344CB8AC3E}">
        <p14:creationId xmlns:p14="http://schemas.microsoft.com/office/powerpoint/2010/main" val="28108046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3.xml.rels><?xml version="1.0" encoding="UTF-8" standalone="yes"?>
<Relationships xmlns="http://schemas.openxmlformats.org/package/2006/relationships"><Relationship Id="rId8" Type="http://schemas.openxmlformats.org/officeDocument/2006/relationships/hyperlink" Target="https://twitter.com/FairtradeUK?ref_src=twsrc%5egoogle|twcamp%5eserp|twgr%5eauthor" TargetMode="External"/><Relationship Id="rId3" Type="http://schemas.openxmlformats.org/officeDocument/2006/relationships/image" Target="../media/image7.png"/><Relationship Id="rId7" Type="http://schemas.openxmlformats.org/officeDocument/2006/relationships/image" Target="../media/image9.png"/><Relationship Id="rId12" Type="http://schemas.openxmlformats.org/officeDocument/2006/relationships/image" Target="../media/image12.png"/><Relationship Id="rId2" Type="http://schemas.openxmlformats.org/officeDocument/2006/relationships/hyperlink" Target="https://www.facebook.com/FairtradeFoundation/" TargetMode="External"/><Relationship Id="rId1" Type="http://schemas.openxmlformats.org/officeDocument/2006/relationships/slideMaster" Target="../slideMasters/slideMaster2.xml"/><Relationship Id="rId6" Type="http://schemas.openxmlformats.org/officeDocument/2006/relationships/hyperlink" Target="https://www.linkedin.com/company/the-fairtrade-foundation/" TargetMode="External"/><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hyperlink" Target="https://www.youtube.com/user/Fairtradefoundation" TargetMode="External"/><Relationship Id="rId4" Type="http://schemas.openxmlformats.org/officeDocument/2006/relationships/hyperlink" Target="https://www.instagram.com/fairtradeuk/?hl=en" TargetMode="External"/><Relationship Id="rId9" Type="http://schemas.openxmlformats.org/officeDocument/2006/relationships/image" Target="../media/image1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1" cy="490006"/>
          </a:xfrm>
          <a:prstGeom prst="rect">
            <a:avLst/>
          </a:prstGeom>
        </p:spPr>
        <p:txBody>
          <a:bodyPr wrap="square" lIns="0" tIns="0" rIns="0" bIns="0">
            <a:spAutoFit/>
          </a:bodyPr>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subTitle" idx="4"/>
          </p:nvPr>
        </p:nvSpPr>
        <p:spPr>
          <a:xfrm>
            <a:off x="1828800" y="3840480"/>
            <a:ext cx="8534400" cy="265907"/>
          </a:xfrm>
          <a:prstGeom prst="rect">
            <a:avLst/>
          </a:prstGeom>
        </p:spPr>
        <p:txBody>
          <a:bodyPr wrap="square" lIns="0" tIns="0" rIns="0" bIns="0">
            <a:spAutoFit/>
          </a:bodyPr>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8170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1"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r>
              <a:rPr lang="en-US"/>
              <a:t>Click to edit Master title style</a:t>
            </a:r>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48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2400"/>
            </a:lvl1pPr>
            <a:lvl2pPr marL="457196" indent="0" algn="ctr">
              <a:buNone/>
              <a:defRPr sz="2000"/>
            </a:lvl2pPr>
            <a:lvl3pPr marL="914391" indent="0" algn="ctr">
              <a:buNone/>
              <a:defRPr sz="1800"/>
            </a:lvl3pPr>
            <a:lvl4pPr marL="1371587" indent="0" algn="ctr">
              <a:buNone/>
              <a:defRPr sz="1600"/>
            </a:lvl4pPr>
            <a:lvl5pPr marL="1828783" indent="0" algn="ctr">
              <a:buNone/>
              <a:defRPr sz="1600"/>
            </a:lvl5pPr>
            <a:lvl6pPr marL="2285978" indent="0" algn="ctr">
              <a:buNone/>
              <a:defRPr sz="1600"/>
            </a:lvl6pPr>
            <a:lvl7pPr marL="2743174" indent="0" algn="ctr">
              <a:buNone/>
              <a:defRPr sz="1600"/>
            </a:lvl7pPr>
            <a:lvl8pPr marL="3200370" indent="0" algn="ctr">
              <a:buNone/>
              <a:defRPr sz="1600"/>
            </a:lvl8pPr>
            <a:lvl9pPr marL="3657565"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6/11/2026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a:p>
        </p:txBody>
      </p:sp>
    </p:spTree>
    <p:extLst>
      <p:ext uri="{BB962C8B-B14F-4D97-AF65-F5344CB8AC3E}">
        <p14:creationId xmlns:p14="http://schemas.microsoft.com/office/powerpoint/2010/main" val="3921716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descr="Logo, company name&#10;&#10;Description automatically generated">
            <a:extLst>
              <a:ext uri="{FF2B5EF4-FFF2-40B4-BE49-F238E27FC236}">
                <a16:creationId xmlns:a16="http://schemas.microsoft.com/office/drawing/2014/main" id="{E44139B3-BDA7-4A29-8990-7596EAE3F610}"/>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1506200" y="457199"/>
            <a:ext cx="548640" cy="65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129179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353000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a:noFill/>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DEA82049-E3F8-402A-043C-00886624212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132887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a:noFill/>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6" name="Picture 5" descr="Logo&#10;&#10;Description automatically generated">
            <a:extLst>
              <a:ext uri="{FF2B5EF4-FFF2-40B4-BE49-F238E27FC236}">
                <a16:creationId xmlns:a16="http://schemas.microsoft.com/office/drawing/2014/main" id="{1234DBAC-4BA1-040C-DDA4-3C3D4A4404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75529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C0D9A459-B482-29A2-CDCC-D452729143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402239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AEF059CF-A8EC-CCDC-8684-4BAB39E38A20}"/>
              </a:ext>
            </a:extLst>
          </p:cNvPr>
          <p:cNvSpPr/>
          <p:nvPr userDrawn="1"/>
        </p:nvSpPr>
        <p:spPr>
          <a:xfrm rot="16200000">
            <a:off x="5837237" y="503238"/>
            <a:ext cx="517525" cy="1219200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13" name="Right Triangle 12">
            <a:extLst>
              <a:ext uri="{FF2B5EF4-FFF2-40B4-BE49-F238E27FC236}">
                <a16:creationId xmlns:a16="http://schemas.microsoft.com/office/drawing/2014/main" id="{D78E7B8B-51C7-44FE-9759-D690FA22509C}"/>
              </a:ext>
            </a:extLst>
          </p:cNvPr>
          <p:cNvSpPr/>
          <p:nvPr userDrawn="1"/>
        </p:nvSpPr>
        <p:spPr>
          <a:xfrm rot="16200000" flipH="1" flipV="1">
            <a:off x="5894386" y="-5914076"/>
            <a:ext cx="517525" cy="1230630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0" y="12740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1314448" y="2273011"/>
            <a:ext cx="9677402" cy="3310890"/>
          </a:xfrm>
          <a:prstGeom prst="rect">
            <a:avLst/>
          </a:prstGeom>
        </p:spPr>
        <p:txBody>
          <a:bodyPr>
            <a:noAutofit/>
          </a:bodyPr>
          <a:lstStyle>
            <a:lvl1pPr marL="457200" indent="-287338"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Tree>
    <p:extLst>
      <p:ext uri="{BB962C8B-B14F-4D97-AF65-F5344CB8AC3E}">
        <p14:creationId xmlns:p14="http://schemas.microsoft.com/office/powerpoint/2010/main" val="82270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slide 6">
    <p:spTree>
      <p:nvGrpSpPr>
        <p:cNvPr id="1" name=""/>
        <p:cNvGrpSpPr/>
        <p:nvPr/>
      </p:nvGrpSpPr>
      <p:grpSpPr>
        <a:xfrm>
          <a:off x="0" y="0"/>
          <a:ext cx="0" cy="0"/>
          <a:chOff x="0" y="0"/>
          <a:chExt cx="0" cy="0"/>
        </a:xfrm>
      </p:grpSpPr>
      <p:pic>
        <p:nvPicPr>
          <p:cNvPr id="9" name="Picture 8" descr="A picture containing tree, outdoor, blue&#10;&#10;Description automatically generated">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644" t="-103" b="103"/>
          <a:stretch/>
        </p:blipFill>
        <p:spPr>
          <a:xfrm>
            <a:off x="0" y="-7044"/>
            <a:ext cx="6924884" cy="6858000"/>
          </a:xfrm>
          <a:prstGeom prst="rect">
            <a:avLst/>
          </a:prstGeom>
        </p:spPr>
      </p:pic>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658053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7F74C12-FC51-93FA-5BCB-239263EAED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0257F61A-D846-EC11-6D25-687441DAD94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888651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Divider slide 6">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BC0363-445B-DDD4-0B94-85631035BBD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241" t="185" r="29635" b="-185"/>
          <a:stretch/>
        </p:blipFill>
        <p:spPr>
          <a:xfrm>
            <a:off x="0" y="-7044"/>
            <a:ext cx="6924884" cy="6877744"/>
          </a:xfrm>
          <a:prstGeom prst="rect">
            <a:avLst/>
          </a:prstGeom>
        </p:spPr>
      </p:pic>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096963"/>
          </a:xfrm>
        </p:spPr>
        <p:txBody>
          <a:bodyPr/>
          <a:lstStyle>
            <a:lvl1pPr>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969CA240-310B-179F-53E0-FFCE5D2A89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4" name="Slide Number Placeholder 5">
            <a:extLst>
              <a:ext uri="{FF2B5EF4-FFF2-40B4-BE49-F238E27FC236}">
                <a16:creationId xmlns:a16="http://schemas.microsoft.com/office/drawing/2014/main" id="{3CE8DDB6-DB5A-14BA-F439-67DCB5F5A3E6}"/>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tx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728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265907"/>
          </a:xfrm>
        </p:spPr>
        <p:txBody>
          <a:bodyPr lIns="0" tIns="0" rIns="0" bIns="0"/>
          <a:lstStyle>
            <a:lvl1pPr>
              <a:defRPr sz="1728" b="1" i="0">
                <a:solidFill>
                  <a:srgbClr val="001B6E"/>
                </a:solidFill>
                <a:latin typeface="Exo 2"/>
                <a:cs typeface="Exo 2"/>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3742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vider slide 6">
    <p:spTree>
      <p:nvGrpSpPr>
        <p:cNvPr id="1" name=""/>
        <p:cNvGrpSpPr/>
        <p:nvPr/>
      </p:nvGrpSpPr>
      <p:grpSpPr>
        <a:xfrm>
          <a:off x="0" y="0"/>
          <a:ext cx="0" cy="0"/>
          <a:chOff x="0" y="0"/>
          <a:chExt cx="0" cy="0"/>
        </a:xfrm>
      </p:grpSpPr>
      <p:sp>
        <p:nvSpPr>
          <p:cNvPr id="6" name="Slide Number Placeholder 6"/>
          <p:cNvSpPr>
            <a:spLocks noGrp="1"/>
          </p:cNvSpPr>
          <p:nvPr>
            <p:ph type="sldNum" sz="quarter" idx="11"/>
          </p:nvPr>
        </p:nvSpPr>
        <p:spPr>
          <a:xfrm>
            <a:off x="8610600" y="6356352"/>
            <a:ext cx="2743200" cy="365125"/>
          </a:xfrm>
          <a:prstGeom prst="rect">
            <a:avLst/>
          </a:prstGeom>
        </p:spPr>
        <p:txBody>
          <a:bodyPr/>
          <a:lstStyle/>
          <a:p>
            <a:fld id="{351EADB7-6F76-4269-9276-287231C94206}" type="slidenum">
              <a:rPr lang="en-GB" smtClean="0"/>
              <a:pPr/>
              <a:t>‹#›</a:t>
            </a:fld>
            <a:endParaRPr lang="en-GB"/>
          </a:p>
        </p:txBody>
      </p:sp>
      <p:sp>
        <p:nvSpPr>
          <p:cNvPr id="10" name="Rectangle 9">
            <a:extLst>
              <a:ext uri="{FF2B5EF4-FFF2-40B4-BE49-F238E27FC236}">
                <a16:creationId xmlns:a16="http://schemas.microsoft.com/office/drawing/2014/main" id="{272389F1-91BB-327E-B66A-9D7A1DB67203}"/>
              </a:ext>
            </a:extLst>
          </p:cNvPr>
          <p:cNvSpPr/>
          <p:nvPr userDrawn="1"/>
        </p:nvSpPr>
        <p:spPr>
          <a:xfrm>
            <a:off x="4864100" y="-7044"/>
            <a:ext cx="7327899"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hasCustomPrompt="1"/>
          </p:nvPr>
        </p:nvSpPr>
        <p:spPr>
          <a:xfrm>
            <a:off x="5325711" y="2873474"/>
            <a:ext cx="7171809" cy="1304826"/>
          </a:xfrm>
        </p:spPr>
        <p:txBody>
          <a:bodyPr/>
          <a:lstStyle>
            <a:lvl1pPr>
              <a:defRPr>
                <a:solidFill>
                  <a:schemeClr val="bg1"/>
                </a:solidFill>
              </a:defRPr>
            </a:lvl1pPr>
          </a:lstStyle>
          <a:p>
            <a:r>
              <a:rPr lang="en-US"/>
              <a:t>Click to edit </a:t>
            </a:r>
            <a:br>
              <a:rPr lang="en-US"/>
            </a:br>
            <a:r>
              <a:rPr lang="en-US"/>
              <a:t>Master title style</a:t>
            </a:r>
            <a:endParaRPr lang="en-GB"/>
          </a:p>
        </p:txBody>
      </p:sp>
      <p:pic>
        <p:nvPicPr>
          <p:cNvPr id="3" name="Picture 2" descr="Logo&#10;&#10;Description automatically generated">
            <a:extLst>
              <a:ext uri="{FF2B5EF4-FFF2-40B4-BE49-F238E27FC236}">
                <a16:creationId xmlns:a16="http://schemas.microsoft.com/office/drawing/2014/main" id="{50F2D712-5819-CF7D-0C92-B73B558F11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4" name="Slide Number Placeholder 5">
            <a:extLst>
              <a:ext uri="{FF2B5EF4-FFF2-40B4-BE49-F238E27FC236}">
                <a16:creationId xmlns:a16="http://schemas.microsoft.com/office/drawing/2014/main" id="{06A16ACA-D40B-3266-C658-59043CC7752A}"/>
              </a:ext>
            </a:extLst>
          </p:cNvPr>
          <p:cNvSpPr txBox="1">
            <a:spLocks/>
          </p:cNvSpPr>
          <p:nvPr userDrawn="1"/>
        </p:nvSpPr>
        <p:spPr>
          <a:xfrm>
            <a:off x="11506200" y="6258088"/>
            <a:ext cx="685800" cy="685800"/>
          </a:xfrm>
          <a:prstGeom prst="rect">
            <a:avLst/>
          </a:prstGeom>
        </p:spPr>
        <p:txBody>
          <a:bodyPr lIns="0" tIns="0" rIns="0" bIns="0" anchor="ctr">
            <a:noAutofit/>
          </a:bodyPr>
          <a:lstStyle>
            <a:defPPr>
              <a:defRPr lang="en-US"/>
            </a:defPPr>
            <a:lvl1pPr algn="ctr" rtl="0" eaLnBrk="1" fontAlgn="auto" hangingPunct="1">
              <a:spcBef>
                <a:spcPts val="0"/>
              </a:spcBef>
              <a:spcAft>
                <a:spcPts val="0"/>
              </a:spcAft>
              <a:defRPr sz="1600" b="1" kern="1200">
                <a:solidFill>
                  <a:schemeClr val="bg1"/>
                </a:solidFill>
                <a:latin typeface="Exo 2" panose="00000500000000000000" pitchFamily="50"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a:lstStyle>
          <a:p>
            <a:pPr>
              <a:defRPr/>
            </a:pPr>
            <a:fld id="{360DDABC-F624-4E2F-BC1E-1B8F4309F2BD}" type="slidenum">
              <a:rPr lang="en-US" smtClean="0"/>
              <a:pPr>
                <a:defRPr/>
              </a:pPr>
              <a:t>‹#›</a:t>
            </a:fld>
            <a:endParaRPr lang="en-US"/>
          </a:p>
        </p:txBody>
      </p:sp>
      <p:pic>
        <p:nvPicPr>
          <p:cNvPr id="5" name="Kuva 11">
            <a:extLst>
              <a:ext uri="{FF2B5EF4-FFF2-40B4-BE49-F238E27FC236}">
                <a16:creationId xmlns:a16="http://schemas.microsoft.com/office/drawing/2014/main" id="{A0E30E10-1F7F-6FB7-F4A7-B59EE5A49C7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9550" t="15825" r="31180" b="1040"/>
          <a:stretch/>
        </p:blipFill>
        <p:spPr bwMode="auto">
          <a:xfrm>
            <a:off x="-1" y="-7044"/>
            <a:ext cx="4864099" cy="686504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5137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815FA325-9BA9-8D70-3340-7968E8C8BC6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977"/>
          <a:stretch/>
        </p:blipFill>
        <p:spPr>
          <a:xfrm>
            <a:off x="508080" y="334578"/>
            <a:ext cx="1282219" cy="1149736"/>
          </a:xfrm>
          <a:prstGeom prst="rect">
            <a:avLst/>
          </a:prstGeom>
        </p:spPr>
      </p:pic>
    </p:spTree>
    <p:extLst>
      <p:ext uri="{BB962C8B-B14F-4D97-AF65-F5344CB8AC3E}">
        <p14:creationId xmlns:p14="http://schemas.microsoft.com/office/powerpoint/2010/main" val="1834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en-US"/>
              <a:t>Click to edit Master text styles</a:t>
            </a:r>
          </a:p>
        </p:txBody>
      </p:sp>
      <p:pic>
        <p:nvPicPr>
          <p:cNvPr id="2" name="Picture 1" descr="Logo&#10;&#10;Description automatically generated">
            <a:extLst>
              <a:ext uri="{FF2B5EF4-FFF2-40B4-BE49-F238E27FC236}">
                <a16:creationId xmlns:a16="http://schemas.microsoft.com/office/drawing/2014/main" id="{3196A9D3-9D06-70C8-B126-AF73D58A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839"/>
          <a:stretch/>
        </p:blipFill>
        <p:spPr>
          <a:xfrm>
            <a:off x="596899" y="401954"/>
            <a:ext cx="1087135" cy="1086485"/>
          </a:xfrm>
          <a:prstGeom prst="rect">
            <a:avLst/>
          </a:prstGeom>
        </p:spPr>
      </p:pic>
    </p:spTree>
    <p:extLst>
      <p:ext uri="{BB962C8B-B14F-4D97-AF65-F5344CB8AC3E}">
        <p14:creationId xmlns:p14="http://schemas.microsoft.com/office/powerpoint/2010/main" val="241823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AFDE99B-708D-E5F2-6C06-A273251C893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1760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3" hasCustomPrompt="1"/>
          </p:nvPr>
        </p:nvSpPr>
        <p:spPr>
          <a:xfrm>
            <a:off x="1391401" y="1167606"/>
            <a:ext cx="9409198" cy="4522788"/>
          </a:xfrm>
        </p:spPr>
        <p:txBody>
          <a:bodyPr>
            <a:normAutofit/>
          </a:bodyPr>
          <a:lstStyle>
            <a:lvl1pPr marL="0" indent="0">
              <a:buSzPct val="60000"/>
              <a:buFont typeface="Arial" panose="020B0604020202020204" pitchFamily="34" charset="0"/>
              <a:buNone/>
              <a:defRPr sz="3200" b="1">
                <a:solidFill>
                  <a:schemeClr val="tx1"/>
                </a:solidFill>
                <a:latin typeface="Exo 2" panose="00000500000000000000" pitchFamily="50" charset="0"/>
              </a:defRPr>
            </a:lvl1pPr>
          </a:lstStyle>
          <a:p>
            <a:pPr lvl="0"/>
            <a:r>
              <a:rPr lang="en-US"/>
              <a:t>Click to edit text</a:t>
            </a:r>
          </a:p>
        </p:txBody>
      </p:sp>
      <p:pic>
        <p:nvPicPr>
          <p:cNvPr id="2" name="Picture 1" descr="Logo&#10;&#10;Description automatically generated">
            <a:extLst>
              <a:ext uri="{FF2B5EF4-FFF2-40B4-BE49-F238E27FC236}">
                <a16:creationId xmlns:a16="http://schemas.microsoft.com/office/drawing/2014/main" id="{14371ED8-9560-E701-0475-68C36074C6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FFE2E3AF-3ED4-5804-D248-B348BE380FB6}"/>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3640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199"/>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a:noFill/>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BC45B6E7-6B9B-39F9-D74E-3F86A13D8A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8" name="Slide Number Placeholder 5">
            <a:extLst>
              <a:ext uri="{FF2B5EF4-FFF2-40B4-BE49-F238E27FC236}">
                <a16:creationId xmlns:a16="http://schemas.microsoft.com/office/drawing/2014/main" id="{F50704F5-638A-A6F5-98B0-26268E2F1CB5}"/>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7523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457200"/>
            <a:ext cx="9601200" cy="914400"/>
          </a:xfrm>
          <a:prstGeom prst="rect">
            <a:avLst/>
          </a:prstGeom>
          <a:no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100000"/>
              <a:buFont typeface="Wingdings" panose="05000000000000000000" pitchFamily="2" charset="2"/>
              <a:buChar char="§"/>
              <a:defRPr sz="1800">
                <a:latin typeface="Exo 2" panose="00000500000000000000" pitchFamily="50" charset="0"/>
              </a:defRPr>
            </a:lvl1pPr>
          </a:lstStyle>
          <a:p>
            <a:pPr lvl="0"/>
            <a:r>
              <a:rPr lang="en-US"/>
              <a:t>Click to edit text</a:t>
            </a:r>
          </a:p>
        </p:txBody>
      </p:sp>
      <p:pic>
        <p:nvPicPr>
          <p:cNvPr id="4" name="Picture 3" descr="Logo&#10;&#10;Description automatically generated">
            <a:extLst>
              <a:ext uri="{FF2B5EF4-FFF2-40B4-BE49-F238E27FC236}">
                <a16:creationId xmlns:a16="http://schemas.microsoft.com/office/drawing/2014/main" id="{6A524B62-BE0D-7FE1-1E7E-1A94D56734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9" name="Slide Number Placeholder 5">
            <a:extLst>
              <a:ext uri="{FF2B5EF4-FFF2-40B4-BE49-F238E27FC236}">
                <a16:creationId xmlns:a16="http://schemas.microsoft.com/office/drawing/2014/main" id="{25B0BFC6-A71E-EE00-6042-C845A8ABD67C}"/>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1451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1" name="Picture 10" descr="Logo&#10;&#10;Description automatically generated">
            <a:extLst>
              <a:ext uri="{FF2B5EF4-FFF2-40B4-BE49-F238E27FC236}">
                <a16:creationId xmlns:a16="http://schemas.microsoft.com/office/drawing/2014/main" id="{6189C8D9-4134-6912-5521-80D3C713C1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FA6CA78-69E0-8F64-B1DD-FA24D3D2265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09329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Subtitle 2">
            <a:extLst>
              <a:ext uri="{FF2B5EF4-FFF2-40B4-BE49-F238E27FC236}">
                <a16:creationId xmlns:a16="http://schemas.microsoft.com/office/drawing/2014/main" id="{39F7ACF7-7F66-A3A9-8362-13DE42CD55A0}"/>
              </a:ext>
            </a:extLst>
          </p:cNvPr>
          <p:cNvSpPr>
            <a:spLocks noGrp="1"/>
          </p:cNvSpPr>
          <p:nvPr>
            <p:ph type="subTitle" idx="1" hasCustomPrompt="1"/>
          </p:nvPr>
        </p:nvSpPr>
        <p:spPr>
          <a:xfrm>
            <a:off x="1000123" y="1957388"/>
            <a:ext cx="4867276" cy="3852861"/>
          </a:xfrm>
          <a:prstGeom prst="rect">
            <a:avLst/>
          </a:prstGeom>
          <a:solidFill>
            <a:schemeClr val="bg1"/>
          </a:solidFill>
        </p:spPr>
        <p:txBody>
          <a:bodyPr>
            <a:normAutofit/>
          </a:bodyPr>
          <a:lstStyle>
            <a:lvl1pPr marL="347663" indent="-228600" algn="l">
              <a:lnSpc>
                <a:spcPct val="100000"/>
              </a:lnSpc>
              <a:spcBef>
                <a:spcPts val="1800"/>
              </a:spcBef>
              <a:buSzPct val="100000"/>
              <a:buFont typeface="Wingdings" panose="05000000000000000000" pitchFamily="2" charset="2"/>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itle 1">
            <a:extLst>
              <a:ext uri="{FF2B5EF4-FFF2-40B4-BE49-F238E27FC236}">
                <a16:creationId xmlns:a16="http://schemas.microsoft.com/office/drawing/2014/main" id="{8BA7048F-300C-5E05-56C0-0C8B226A44D7}"/>
              </a:ext>
            </a:extLst>
          </p:cNvPr>
          <p:cNvSpPr>
            <a:spLocks noGrp="1"/>
          </p:cNvSpPr>
          <p:nvPr>
            <p:ph type="title" hasCustomPrompt="1"/>
          </p:nvPr>
        </p:nvSpPr>
        <p:spPr>
          <a:xfrm>
            <a:off x="685800" y="1220153"/>
            <a:ext cx="5181599" cy="687705"/>
          </a:xfrm>
          <a:solidFill>
            <a:schemeClr val="bg1"/>
          </a:solidFill>
          <a:ln>
            <a:noFill/>
          </a:ln>
        </p:spPr>
        <p:txBody>
          <a:bodyPr>
            <a:normAutofit/>
          </a:bodyPr>
          <a:lstStyle>
            <a:lvl1pPr>
              <a:defRPr sz="4000"/>
            </a:lvl1pPr>
          </a:lstStyle>
          <a:p>
            <a:r>
              <a:rPr lang="en-US"/>
              <a:t>Click to edit title</a:t>
            </a:r>
          </a:p>
        </p:txBody>
      </p:sp>
      <p:pic>
        <p:nvPicPr>
          <p:cNvPr id="12" name="Picture 11" descr="Logo&#10;&#10;Description automatically generated">
            <a:extLst>
              <a:ext uri="{FF2B5EF4-FFF2-40B4-BE49-F238E27FC236}">
                <a16:creationId xmlns:a16="http://schemas.microsoft.com/office/drawing/2014/main" id="{5962DAC2-D3B2-3592-B1B5-7FF147B771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7513" y="100012"/>
            <a:ext cx="685800" cy="814387"/>
          </a:xfrm>
          <a:prstGeom prst="rect">
            <a:avLst/>
          </a:prstGeom>
        </p:spPr>
      </p:pic>
      <p:sp>
        <p:nvSpPr>
          <p:cNvPr id="13" name="Slide Number Placeholder 5">
            <a:extLst>
              <a:ext uri="{FF2B5EF4-FFF2-40B4-BE49-F238E27FC236}">
                <a16:creationId xmlns:a16="http://schemas.microsoft.com/office/drawing/2014/main" id="{147357C3-C345-80E8-B39C-5EE7F8EFE027}"/>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88349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pic>
        <p:nvPicPr>
          <p:cNvPr id="6" name="Picture 5" descr="Logo&#10;&#10;Description automatically generated">
            <a:extLst>
              <a:ext uri="{FF2B5EF4-FFF2-40B4-BE49-F238E27FC236}">
                <a16:creationId xmlns:a16="http://schemas.microsoft.com/office/drawing/2014/main" id="{D43C5D28-E540-EF38-687F-9193882293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39816" y="106640"/>
            <a:ext cx="845283" cy="947170"/>
          </a:xfrm>
          <a:prstGeom prst="rect">
            <a:avLst/>
          </a:prstGeom>
        </p:spPr>
      </p:pic>
      <p:sp>
        <p:nvSpPr>
          <p:cNvPr id="7" name="Slide Number Placeholder 5">
            <a:extLst>
              <a:ext uri="{FF2B5EF4-FFF2-40B4-BE49-F238E27FC236}">
                <a16:creationId xmlns:a16="http://schemas.microsoft.com/office/drawing/2014/main" id="{6286C7CB-1C92-D4B6-7A76-23BBBF990341}"/>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bg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214269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sz="half" idx="2"/>
          </p:nvPr>
        </p:nvSpPr>
        <p:spPr>
          <a:xfrm>
            <a:off x="627298" y="1445076"/>
            <a:ext cx="3363005" cy="181909"/>
          </a:xfrm>
          <a:prstGeom prst="rect">
            <a:avLst/>
          </a:prstGeom>
        </p:spPr>
        <p:txBody>
          <a:bodyPr wrap="square" lIns="0" tIns="0" rIns="0" bIns="0">
            <a:spAutoFit/>
          </a:bodyPr>
          <a:lstStyle>
            <a:lvl1pPr>
              <a:defRPr sz="1182" b="0" i="0">
                <a:solidFill>
                  <a:srgbClr val="001B6E"/>
                </a:solidFill>
                <a:latin typeface="Exo 2 Medium"/>
                <a:cs typeface="Exo 2 Medium"/>
              </a:defRPr>
            </a:lvl1pPr>
          </a:lstStyle>
          <a:p>
            <a:endParaRPr/>
          </a:p>
        </p:txBody>
      </p:sp>
      <p:sp>
        <p:nvSpPr>
          <p:cNvPr id="4" name="Holder 4"/>
          <p:cNvSpPr>
            <a:spLocks noGrp="1"/>
          </p:cNvSpPr>
          <p:nvPr>
            <p:ph sz="half" idx="3"/>
          </p:nvPr>
        </p:nvSpPr>
        <p:spPr>
          <a:xfrm>
            <a:off x="6278880" y="1577340"/>
            <a:ext cx="5303520" cy="43858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051382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pic>
        <p:nvPicPr>
          <p:cNvPr id="5" name="Picture 4" descr="Logo&#10;&#10;Description automatically generated">
            <a:extLst>
              <a:ext uri="{FF2B5EF4-FFF2-40B4-BE49-F238E27FC236}">
                <a16:creationId xmlns:a16="http://schemas.microsoft.com/office/drawing/2014/main" id="{6D3EEB6B-D2D1-F496-E0C6-4BB54101FD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6" name="Slide Number Placeholder 5">
            <a:extLst>
              <a:ext uri="{FF2B5EF4-FFF2-40B4-BE49-F238E27FC236}">
                <a16:creationId xmlns:a16="http://schemas.microsoft.com/office/drawing/2014/main" id="{CBF6511F-4CEC-B121-B9C0-6A58E219E3A2}"/>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534390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3"/>
        <p:cNvGrpSpPr/>
        <p:nvPr/>
      </p:nvGrpSpPr>
      <p:grpSpPr>
        <a:xfrm>
          <a:off x="0" y="0"/>
          <a:ext cx="0" cy="0"/>
          <a:chOff x="0" y="0"/>
          <a:chExt cx="0" cy="0"/>
        </a:xfrm>
      </p:grpSpPr>
      <p:sp>
        <p:nvSpPr>
          <p:cNvPr id="15" name="Google Shape;15;p14"/>
          <p:cNvSpPr txBox="1">
            <a:spLocks noGrp="1"/>
          </p:cNvSpPr>
          <p:nvPr>
            <p:ph type="title"/>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pic>
        <p:nvPicPr>
          <p:cNvPr id="2" name="Picture 1" descr="Logo&#10;&#10;Description automatically generated">
            <a:extLst>
              <a:ext uri="{FF2B5EF4-FFF2-40B4-BE49-F238E27FC236}">
                <a16:creationId xmlns:a16="http://schemas.microsoft.com/office/drawing/2014/main" id="{98992EDB-0643-A0F4-466F-FF24F57038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1" y="156837"/>
            <a:ext cx="713075" cy="846776"/>
          </a:xfrm>
          <a:prstGeom prst="rect">
            <a:avLst/>
          </a:prstGeom>
        </p:spPr>
      </p:pic>
      <p:sp>
        <p:nvSpPr>
          <p:cNvPr id="3" name="Slide Number Placeholder 5">
            <a:extLst>
              <a:ext uri="{FF2B5EF4-FFF2-40B4-BE49-F238E27FC236}">
                <a16:creationId xmlns:a16="http://schemas.microsoft.com/office/drawing/2014/main" id="{BBB35F3E-835A-9B7E-37D4-58CF458A7FA8}"/>
              </a:ext>
            </a:extLst>
          </p:cNvPr>
          <p:cNvSpPr>
            <a:spLocks noGrp="1"/>
          </p:cNvSpPr>
          <p:nvPr>
            <p:ph type="sldNum" sz="quarter" idx="10"/>
          </p:nvPr>
        </p:nvSpPr>
        <p:spPr>
          <a:xfrm>
            <a:off x="11506200" y="6258088"/>
            <a:ext cx="685800" cy="685800"/>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198673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slide FT">
    <p:bg>
      <p:bgPr>
        <a:solidFill>
          <a:schemeClr val="accent1"/>
        </a:solidFill>
        <a:effectLst/>
      </p:bgPr>
    </p:bg>
    <p:spTree>
      <p:nvGrpSpPr>
        <p:cNvPr id="1" name=""/>
        <p:cNvGrpSpPr/>
        <p:nvPr/>
      </p:nvGrpSpPr>
      <p:grpSpPr>
        <a:xfrm>
          <a:off x="0" y="0"/>
          <a:ext cx="0" cy="0"/>
          <a:chOff x="0" y="0"/>
          <a:chExt cx="0" cy="0"/>
        </a:xfrm>
      </p:grpSpPr>
      <p:pic>
        <p:nvPicPr>
          <p:cNvPr id="10" name="Picture 9" title="Facebook icon">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11" name="Picture 10" title="Instagram icon">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12" name="Picture 11" title="Linkedin icon">
            <a:hlinkClick r:id="rId6"/>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18" name="Picture 17" title="Twitter icon">
            <a:hlinkClick r:id="rId8"/>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19" name="Picture 18" title="Youtube icon">
            <a:hlinkClick r:id="rId10"/>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960E81C8-3D92-1BA0-E79A-0F3FFBC02A92}"/>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3" name="TextBox 2">
            <a:extLst>
              <a:ext uri="{FF2B5EF4-FFF2-40B4-BE49-F238E27FC236}">
                <a16:creationId xmlns:a16="http://schemas.microsoft.com/office/drawing/2014/main" id="{88E08883-539E-7E14-8EAE-1DF9165CE69F}"/>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704483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End slide FT">
    <p:bg>
      <p:bgPr>
        <a:solidFill>
          <a:schemeClr val="accent2"/>
        </a:solidFill>
        <a:effectLst/>
      </p:bgPr>
    </p:bg>
    <p:spTree>
      <p:nvGrpSpPr>
        <p:cNvPr id="1" name=""/>
        <p:cNvGrpSpPr/>
        <p:nvPr/>
      </p:nvGrpSpPr>
      <p:grpSpPr>
        <a:xfrm>
          <a:off x="0" y="0"/>
          <a:ext cx="0" cy="0"/>
          <a:chOff x="0" y="0"/>
          <a:chExt cx="0" cy="0"/>
        </a:xfrm>
      </p:grpSpPr>
      <p:pic>
        <p:nvPicPr>
          <p:cNvPr id="3" name="Picture 2" title="Facebook icon">
            <a:hlinkClick r:id="rId2"/>
            <a:extLst>
              <a:ext uri="{FF2B5EF4-FFF2-40B4-BE49-F238E27FC236}">
                <a16:creationId xmlns:a16="http://schemas.microsoft.com/office/drawing/2014/main" id="{3C760D21-FFA7-AF7F-159A-F815C027A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66000" y="6154993"/>
            <a:ext cx="406407" cy="406407"/>
          </a:xfrm>
          <a:prstGeom prst="rect">
            <a:avLst/>
          </a:prstGeom>
        </p:spPr>
      </p:pic>
      <p:pic>
        <p:nvPicPr>
          <p:cNvPr id="4" name="Picture 3" title="Instagram icon">
            <a:hlinkClick r:id="rId4"/>
            <a:extLst>
              <a:ext uri="{FF2B5EF4-FFF2-40B4-BE49-F238E27FC236}">
                <a16:creationId xmlns:a16="http://schemas.microsoft.com/office/drawing/2014/main" id="{B4427101-BF35-4C89-09CB-74FCBE4B352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20581" y="6210840"/>
            <a:ext cx="413160" cy="413160"/>
          </a:xfrm>
          <a:prstGeom prst="rect">
            <a:avLst/>
          </a:prstGeom>
        </p:spPr>
      </p:pic>
      <p:pic>
        <p:nvPicPr>
          <p:cNvPr id="5" name="Picture 4" title="Linkedin icon">
            <a:hlinkClick r:id="rId6"/>
            <a:extLst>
              <a:ext uri="{FF2B5EF4-FFF2-40B4-BE49-F238E27FC236}">
                <a16:creationId xmlns:a16="http://schemas.microsoft.com/office/drawing/2014/main" id="{728A05F7-C123-1F67-8BF3-69BCF38773F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81915" y="6292592"/>
            <a:ext cx="261307" cy="249656"/>
          </a:xfrm>
          <a:prstGeom prst="rect">
            <a:avLst/>
          </a:prstGeom>
        </p:spPr>
      </p:pic>
      <p:pic>
        <p:nvPicPr>
          <p:cNvPr id="7" name="Picture 6" title="Twitter icon">
            <a:hlinkClick r:id="rId8"/>
            <a:extLst>
              <a:ext uri="{FF2B5EF4-FFF2-40B4-BE49-F238E27FC236}">
                <a16:creationId xmlns:a16="http://schemas.microsoft.com/office/drawing/2014/main" id="{5B9825D4-988C-BD67-825E-47F48C4F48D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91398" y="6273442"/>
            <a:ext cx="340019" cy="287956"/>
          </a:xfrm>
          <a:prstGeom prst="rect">
            <a:avLst/>
          </a:prstGeom>
        </p:spPr>
      </p:pic>
      <p:pic>
        <p:nvPicPr>
          <p:cNvPr id="8" name="Picture 7" title="Youtube icon">
            <a:hlinkClick r:id="rId10"/>
            <a:extLst>
              <a:ext uri="{FF2B5EF4-FFF2-40B4-BE49-F238E27FC236}">
                <a16:creationId xmlns:a16="http://schemas.microsoft.com/office/drawing/2014/main" id="{8DA2AA6B-DB17-3449-2305-40546BDCA31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479589" y="6286056"/>
            <a:ext cx="380808" cy="262728"/>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6C83EC4D-CA2A-A975-D226-921E4A7329D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4000" y="4982276"/>
            <a:ext cx="3258867" cy="1943100"/>
          </a:xfrm>
          <a:prstGeom prst="rect">
            <a:avLst/>
          </a:prstGeom>
        </p:spPr>
      </p:pic>
      <p:sp>
        <p:nvSpPr>
          <p:cNvPr id="13" name="TextBox 12">
            <a:extLst>
              <a:ext uri="{FF2B5EF4-FFF2-40B4-BE49-F238E27FC236}">
                <a16:creationId xmlns:a16="http://schemas.microsoft.com/office/drawing/2014/main" id="{A962D1D3-8E64-541C-8408-097DA8712BF3}"/>
              </a:ext>
            </a:extLst>
          </p:cNvPr>
          <p:cNvSpPr txBox="1"/>
          <p:nvPr userDrawn="1"/>
        </p:nvSpPr>
        <p:spPr>
          <a:xfrm>
            <a:off x="8481000" y="3341045"/>
            <a:ext cx="3486531" cy="2754600"/>
          </a:xfrm>
          <a:prstGeom prst="rect">
            <a:avLst/>
          </a:prstGeom>
          <a:noFill/>
        </p:spPr>
        <p:txBody>
          <a:bodyPr wrap="none" rtlCol="0">
            <a:spAutoFit/>
          </a:bodyPr>
          <a:lstStyle/>
          <a:p>
            <a:pPr algn="r"/>
            <a:r>
              <a:rPr lang="en-US" sz="2000" b="1"/>
              <a:t>fairtrade.org.uk</a:t>
            </a:r>
          </a:p>
          <a:p>
            <a:pPr algn="r"/>
            <a:endParaRPr lang="en-GB" sz="700"/>
          </a:p>
          <a:p>
            <a:pPr algn="r"/>
            <a:r>
              <a:rPr lang="en-GB" sz="1600"/>
              <a:t>Fairtrade Foundation</a:t>
            </a:r>
          </a:p>
          <a:p>
            <a:pPr algn="r"/>
            <a:r>
              <a:rPr lang="en-GB" sz="1600"/>
              <a:t>Unit 5.07, The Loom</a:t>
            </a:r>
          </a:p>
          <a:p>
            <a:pPr algn="r"/>
            <a:r>
              <a:rPr lang="en-GB" sz="1600"/>
              <a:t>14 Gower’s Walk</a:t>
            </a:r>
          </a:p>
          <a:p>
            <a:pPr algn="r"/>
            <a:r>
              <a:rPr lang="en-GB" sz="1600"/>
              <a:t>London E1 SPY</a:t>
            </a:r>
          </a:p>
          <a:p>
            <a:pPr algn="r"/>
            <a:endParaRPr lang="en-GB" sz="700"/>
          </a:p>
          <a:p>
            <a:pPr algn="r"/>
            <a:r>
              <a:rPr lang="en-GB" sz="1600"/>
              <a:t>Tel: +44 (0) 20 7 405 5942</a:t>
            </a:r>
          </a:p>
          <a:p>
            <a:pPr algn="r"/>
            <a:r>
              <a:rPr lang="en-GB" sz="1600"/>
              <a:t>Email: commercial@fairtrade.org.uk</a:t>
            </a:r>
          </a:p>
          <a:p>
            <a:pPr algn="r"/>
            <a:endParaRPr lang="en-GB" sz="700"/>
          </a:p>
          <a:p>
            <a:pPr algn="r"/>
            <a:r>
              <a:rPr lang="en-GB" sz="1200"/>
              <a:t>Registered Charity No. 1043886</a:t>
            </a:r>
          </a:p>
          <a:p>
            <a:pPr algn="r"/>
            <a:r>
              <a:rPr lang="en-GB" sz="1200"/>
              <a:t>A company limited by guarantee,</a:t>
            </a:r>
          </a:p>
          <a:p>
            <a:pPr algn="r"/>
            <a:r>
              <a:rPr lang="en-GB" sz="1200"/>
              <a:t>registered in England and Wales No. 2733136</a:t>
            </a:r>
            <a:endParaRPr lang="en-GB" sz="1100"/>
          </a:p>
        </p:txBody>
      </p:sp>
    </p:spTree>
    <p:extLst>
      <p:ext uri="{BB962C8B-B14F-4D97-AF65-F5344CB8AC3E}">
        <p14:creationId xmlns:p14="http://schemas.microsoft.com/office/powerpoint/2010/main" val="161519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9C3A-1F68-44C5-8544-42E170E88C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58D06B-E4C5-4D20-3C39-F85F42E6FB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4AB191-05B5-DDA9-0171-FFB6967A8D56}"/>
              </a:ext>
            </a:extLst>
          </p:cNvPr>
          <p:cNvSpPr>
            <a:spLocks noGrp="1"/>
          </p:cNvSpPr>
          <p:nvPr>
            <p:ph type="dt" sz="half" idx="10"/>
          </p:nvPr>
        </p:nvSpPr>
        <p:spPr/>
        <p:txBody>
          <a:bodyPr/>
          <a:lstStyle/>
          <a:p>
            <a:fld id="{1FE78386-8E5D-4F5A-B9D8-9A77AD4BD020}" type="datetimeFigureOut">
              <a:rPr lang="en-GB" smtClean="0"/>
              <a:t>11/06/2026</a:t>
            </a:fld>
            <a:endParaRPr lang="en-GB"/>
          </a:p>
        </p:txBody>
      </p:sp>
      <p:sp>
        <p:nvSpPr>
          <p:cNvPr id="5" name="Footer Placeholder 4">
            <a:extLst>
              <a:ext uri="{FF2B5EF4-FFF2-40B4-BE49-F238E27FC236}">
                <a16:creationId xmlns:a16="http://schemas.microsoft.com/office/drawing/2014/main" id="{3ED88E93-4688-B582-0821-4FD54D859B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10914D-9F41-B91C-14CE-B9B999C15B85}"/>
              </a:ext>
            </a:extLst>
          </p:cNvPr>
          <p:cNvSpPr>
            <a:spLocks noGrp="1"/>
          </p:cNvSpPr>
          <p:nvPr>
            <p:ph type="sldNum" sz="quarter" idx="12"/>
          </p:nvPr>
        </p:nvSpPr>
        <p:spPr/>
        <p:txBody>
          <a:bodyPr/>
          <a:lstStyle/>
          <a:p>
            <a:fld id="{7605DC1D-400D-46CD-9EB1-5B1BE460D62B}" type="slidenum">
              <a:rPr lang="en-GB" smtClean="0"/>
              <a:t>‹#›</a:t>
            </a:fld>
            <a:endParaRPr lang="en-GB"/>
          </a:p>
        </p:txBody>
      </p:sp>
    </p:spTree>
    <p:extLst>
      <p:ext uri="{BB962C8B-B14F-4D97-AF65-F5344CB8AC3E}">
        <p14:creationId xmlns:p14="http://schemas.microsoft.com/office/powerpoint/2010/main" val="4213489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490006"/>
          </a:xfrm>
        </p:spPr>
        <p:txBody>
          <a:bodyPr lIns="0" tIns="0" rIns="0" bIns="0"/>
          <a:lstStyle>
            <a:lvl1pPr>
              <a:defRPr sz="3184" b="1" i="0">
                <a:solidFill>
                  <a:schemeClr val="bg1"/>
                </a:solidFill>
                <a:latin typeface="Alegreya Sans Black"/>
                <a:cs typeface="Alegreya Sans Black"/>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92342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70908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6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
            <a:ext cx="2537019" cy="685799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2" name="Picture Placeholder 6">
            <a:extLst>
              <a:ext uri="{FF2B5EF4-FFF2-40B4-BE49-F238E27FC236}">
                <a16:creationId xmlns:a16="http://schemas.microsoft.com/office/drawing/2014/main" id="{98356435-11BA-38B5-F442-F08C5E01B79C}"/>
              </a:ext>
            </a:extLst>
          </p:cNvPr>
          <p:cNvSpPr>
            <a:spLocks noGrp="1"/>
          </p:cNvSpPr>
          <p:nvPr>
            <p:ph type="pic" sz="quarter" idx="16"/>
          </p:nvPr>
        </p:nvSpPr>
        <p:spPr>
          <a:xfrm>
            <a:off x="1" y="5603692"/>
            <a:ext cx="1603171"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1679094" y="5603692"/>
            <a:ext cx="2196658" cy="215487"/>
          </a:xfrm>
          <a:prstGeom prst="rect">
            <a:avLst/>
          </a:prstGeom>
          <a:solidFill>
            <a:schemeClr val="bg1">
              <a:lumMod val="65000"/>
            </a:schemeClr>
          </a:solidFill>
        </p:spPr>
        <p:txBody>
          <a:bodyPr lIns="0" tIns="0" rIns="0" bIns="0" anchor="ctr"/>
          <a:lstStyle>
            <a:lvl1pPr algn="ctr">
              <a:defRPr sz="1400"/>
            </a:lvl1pPr>
          </a:lstStyle>
          <a:p>
            <a:endParaRPr lang="en-GB"/>
          </a:p>
        </p:txBody>
      </p:sp>
    </p:spTree>
    <p:extLst>
      <p:ext uri="{BB962C8B-B14F-4D97-AF65-F5344CB8AC3E}">
        <p14:creationId xmlns:p14="http://schemas.microsoft.com/office/powerpoint/2010/main" val="1767279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8_Title">
    <p:bg>
      <p:bgPr>
        <a:solidFill>
          <a:schemeClr val="bg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1" y="2136694"/>
            <a:ext cx="3875753" cy="215487"/>
          </a:xfrm>
          <a:prstGeom prst="rect">
            <a:avLst/>
          </a:prstGeom>
          <a:solidFill>
            <a:schemeClr val="bg2"/>
          </a:solidFill>
        </p:spPr>
        <p:txBody>
          <a:bodyPr lIns="0" tIns="0" rIns="0" bIns="0" anchor="ctr"/>
          <a:lstStyle>
            <a:lvl1pPr algn="ctr">
              <a:defRPr sz="1400"/>
            </a:lvl1pPr>
          </a:lstStyle>
          <a:p>
            <a:endParaRPr lang="en-GB"/>
          </a:p>
        </p:txBody>
      </p:sp>
      <p:sp>
        <p:nvSpPr>
          <p:cNvPr id="8" name="Rectangle 7">
            <a:extLst>
              <a:ext uri="{FF2B5EF4-FFF2-40B4-BE49-F238E27FC236}">
                <a16:creationId xmlns:a16="http://schemas.microsoft.com/office/drawing/2014/main" id="{E72B11B7-9911-B5B7-E284-AAAC7F4C85B0}"/>
              </a:ext>
            </a:extLst>
          </p:cNvPr>
          <p:cNvSpPr/>
          <p:nvPr userDrawn="1"/>
        </p:nvSpPr>
        <p:spPr>
          <a:xfrm>
            <a:off x="9654982" y="11115"/>
            <a:ext cx="2537019" cy="684688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4187849" y="353134"/>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4187849" y="888746"/>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4187845" y="1751333"/>
            <a:ext cx="4674416"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4187845" y="2622286"/>
            <a:ext cx="4674417" cy="3708924"/>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05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sed </a:t>
            </a:r>
            <a:r>
              <a:rPr lang="en-GB" err="1"/>
              <a:t>velit</a:t>
            </a:r>
            <a:r>
              <a:rPr lang="en-GB"/>
              <a:t>. </a:t>
            </a:r>
            <a:r>
              <a:rPr lang="en-GB" err="1"/>
              <a:t>Phasellus</a:t>
            </a:r>
            <a:r>
              <a:rPr lang="en-GB"/>
              <a:t> sed dolor </a:t>
            </a:r>
            <a:r>
              <a:rPr lang="en-GB" err="1"/>
              <a:t>vel</a:t>
            </a:r>
            <a:r>
              <a:rPr lang="en-GB"/>
              <a:t> dolor </a:t>
            </a:r>
            <a:r>
              <a:rPr lang="en-GB" err="1"/>
              <a:t>luctus</a:t>
            </a:r>
            <a:r>
              <a:rPr lang="en-GB"/>
              <a:t> </a:t>
            </a:r>
            <a:r>
              <a:rPr lang="en-GB" err="1"/>
              <a:t>efficitur</a:t>
            </a:r>
            <a:r>
              <a:rPr lang="en-GB"/>
              <a:t> ac </a:t>
            </a:r>
            <a:r>
              <a:rPr lang="en-GB" err="1"/>
              <a:t>ut</a:t>
            </a:r>
            <a:r>
              <a:rPr lang="en-GB"/>
              <a:t> ligula. </a:t>
            </a:r>
            <a:r>
              <a:rPr lang="en-GB" err="1"/>
              <a:t>Mauris</a:t>
            </a:r>
            <a:r>
              <a:rPr lang="en-GB"/>
              <a:t> sit amet </a:t>
            </a:r>
            <a:r>
              <a:rPr lang="en-GB" err="1"/>
              <a:t>faucibus</a:t>
            </a:r>
            <a:r>
              <a:rPr lang="en-GB"/>
              <a:t> </a:t>
            </a:r>
            <a:r>
              <a:rPr lang="en-GB" err="1"/>
              <a:t>orci</a:t>
            </a:r>
            <a:r>
              <a:rPr lang="en-GB"/>
              <a:t>. </a:t>
            </a:r>
            <a:r>
              <a:rPr lang="en-GB" err="1"/>
              <a:t>Suspendisse</a:t>
            </a:r>
            <a:r>
              <a:rPr lang="en-GB"/>
              <a:t> </a:t>
            </a:r>
            <a:r>
              <a:rPr lang="en-GB" err="1"/>
              <a:t>vel</a:t>
            </a:r>
            <a:r>
              <a:rPr lang="en-GB"/>
              <a:t> </a:t>
            </a:r>
            <a:r>
              <a:rPr lang="en-GB" err="1"/>
              <a:t>nisl</a:t>
            </a:r>
            <a:r>
              <a:rPr lang="en-GB"/>
              <a:t> </a:t>
            </a:r>
            <a:r>
              <a:rPr lang="en-GB" err="1"/>
              <a:t>eu</a:t>
            </a:r>
            <a:r>
              <a:rPr lang="en-GB"/>
              <a:t> </a:t>
            </a:r>
            <a:r>
              <a:rPr lang="en-GB" err="1"/>
              <a:t>urna</a:t>
            </a:r>
            <a:r>
              <a:rPr lang="en-GB"/>
              <a:t> </a:t>
            </a:r>
            <a:r>
              <a:rPr lang="en-GB" err="1"/>
              <a:t>aliquet</a:t>
            </a:r>
            <a:r>
              <a:rPr lang="en-GB"/>
              <a:t> fringilla </a:t>
            </a:r>
            <a:r>
              <a:rPr lang="en-GB" err="1"/>
              <a:t>nec</a:t>
            </a:r>
            <a:r>
              <a:rPr lang="en-GB"/>
              <a:t> at dolor. Morbi </a:t>
            </a:r>
            <a:r>
              <a:rPr lang="en-GB" err="1"/>
              <a:t>dapibus</a:t>
            </a:r>
            <a:r>
              <a:rPr lang="en-GB"/>
              <a:t> libero dui. In hac </a:t>
            </a:r>
            <a:r>
              <a:rPr lang="en-GB" err="1"/>
              <a:t>habitasse</a:t>
            </a:r>
            <a:r>
              <a:rPr lang="en-GB"/>
              <a:t> </a:t>
            </a:r>
            <a:r>
              <a:rPr lang="en-GB" err="1"/>
              <a:t>platea</a:t>
            </a:r>
            <a:r>
              <a:rPr lang="en-GB"/>
              <a:t> </a:t>
            </a:r>
            <a:r>
              <a:rPr lang="en-GB" err="1"/>
              <a:t>dictumst</a:t>
            </a:r>
            <a:r>
              <a:rPr lang="en-GB"/>
              <a:t>. Nam semper </a:t>
            </a:r>
            <a:r>
              <a:rPr lang="en-GB" err="1"/>
              <a:t>finibus</a:t>
            </a:r>
            <a:r>
              <a:rPr lang="en-GB"/>
              <a:t> </a:t>
            </a:r>
            <a:r>
              <a:rPr lang="en-GB" err="1"/>
              <a:t>augue</a:t>
            </a:r>
            <a:r>
              <a:rPr lang="en-GB"/>
              <a:t>, et tempus neque </a:t>
            </a:r>
            <a:r>
              <a:rPr lang="en-GB" err="1"/>
              <a:t>dignissim</a:t>
            </a:r>
            <a:r>
              <a:rPr lang="en-GB"/>
              <a:t> in. Duis </a:t>
            </a:r>
            <a:r>
              <a:rPr lang="en-GB" err="1"/>
              <a:t>bibendum</a:t>
            </a:r>
            <a:r>
              <a:rPr lang="en-GB"/>
              <a:t> </a:t>
            </a:r>
            <a:r>
              <a:rPr lang="en-GB" err="1"/>
              <a:t>orci</a:t>
            </a:r>
            <a:r>
              <a:rPr lang="en-GB"/>
              <a:t> id vestibulum. </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4187848" y="1294959"/>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9097197" y="1704233"/>
            <a:ext cx="2881312"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9097198" y="3681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
        <p:nvSpPr>
          <p:cNvPr id="3" name="Picture Placeholder 6">
            <a:extLst>
              <a:ext uri="{FF2B5EF4-FFF2-40B4-BE49-F238E27FC236}">
                <a16:creationId xmlns:a16="http://schemas.microsoft.com/office/drawing/2014/main" id="{C55EE434-C08B-1D94-CBC8-434B8C6DF47B}"/>
              </a:ext>
            </a:extLst>
          </p:cNvPr>
          <p:cNvSpPr>
            <a:spLocks noGrp="1"/>
          </p:cNvSpPr>
          <p:nvPr>
            <p:ph type="pic" sz="quarter" idx="17"/>
          </p:nvPr>
        </p:nvSpPr>
        <p:spPr>
          <a:xfrm>
            <a:off x="9654982" y="5603692"/>
            <a:ext cx="2537019" cy="215487"/>
          </a:xfrm>
          <a:prstGeom prst="rect">
            <a:avLst/>
          </a:prstGeom>
          <a:solidFill>
            <a:schemeClr val="bg1">
              <a:lumMod val="75000"/>
            </a:schemeClr>
          </a:solidFill>
        </p:spPr>
        <p:txBody>
          <a:bodyPr lIns="0" tIns="0" rIns="0" bIns="0" anchor="ctr"/>
          <a:lstStyle>
            <a:lvl1pPr algn="ctr">
              <a:defRPr sz="1400"/>
            </a:lvl1pPr>
          </a:lstStyle>
          <a:p>
            <a:endParaRPr lang="en-GB"/>
          </a:p>
        </p:txBody>
      </p:sp>
      <p:sp>
        <p:nvSpPr>
          <p:cNvPr id="18" name="Rectangle 17">
            <a:extLst>
              <a:ext uri="{FF2B5EF4-FFF2-40B4-BE49-F238E27FC236}">
                <a16:creationId xmlns:a16="http://schemas.microsoft.com/office/drawing/2014/main" id="{EE0D895B-30BA-04C7-A85B-330884F8D8B3}"/>
              </a:ext>
            </a:extLst>
          </p:cNvPr>
          <p:cNvSpPr/>
          <p:nvPr userDrawn="1"/>
        </p:nvSpPr>
        <p:spPr>
          <a:xfrm>
            <a:off x="1" y="0"/>
            <a:ext cx="3875753" cy="6858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cxnSp>
        <p:nvCxnSpPr>
          <p:cNvPr id="39" name="Straight Connector 38">
            <a:extLst>
              <a:ext uri="{FF2B5EF4-FFF2-40B4-BE49-F238E27FC236}">
                <a16:creationId xmlns:a16="http://schemas.microsoft.com/office/drawing/2014/main" id="{96A90655-E83D-E9CC-B9A0-FCCC73D69885}"/>
              </a:ext>
            </a:extLst>
          </p:cNvPr>
          <p:cNvCxnSpPr>
            <a:cxnSpLocks/>
          </p:cNvCxnSpPr>
          <p:nvPr userDrawn="1"/>
        </p:nvCxnSpPr>
        <p:spPr>
          <a:xfrm flipH="1">
            <a:off x="1937876" y="4611515"/>
            <a:ext cx="1" cy="2081091"/>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1" name="Text Placeholder 40">
            <a:extLst>
              <a:ext uri="{FF2B5EF4-FFF2-40B4-BE49-F238E27FC236}">
                <a16:creationId xmlns:a16="http://schemas.microsoft.com/office/drawing/2014/main" id="{BFCEC6B1-1128-FC67-7466-1327089CFEE1}"/>
              </a:ext>
            </a:extLst>
          </p:cNvPr>
          <p:cNvSpPr>
            <a:spLocks noGrp="1"/>
          </p:cNvSpPr>
          <p:nvPr>
            <p:ph type="body" sz="quarter" idx="18" hasCustomPrompt="1"/>
          </p:nvPr>
        </p:nvSpPr>
        <p:spPr>
          <a:xfrm>
            <a:off x="158938"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b="1" i="0">
                <a:solidFill>
                  <a:schemeClr val="accent1"/>
                </a:solidFill>
                <a:latin typeface="Alegreya Sans" pitchFamily="2" charset="0"/>
              </a:defRPr>
            </a:lvl2pPr>
            <a:lvl3pPr marL="0" indent="0" algn="ctr">
              <a:spcBef>
                <a:spcPts val="0"/>
              </a:spcBef>
              <a:buFont typeface="Arial" panose="020B0604020202020204" pitchFamily="34" charset="0"/>
              <a:buNone/>
              <a:defRPr b="1" i="0">
                <a:solidFill>
                  <a:schemeClr val="accent1"/>
                </a:solidFill>
                <a:latin typeface="Alegreya Sans" pitchFamily="2" charset="0"/>
              </a:defRPr>
            </a:lvl3pPr>
            <a:lvl4pPr marL="0" indent="0" algn="ctr">
              <a:spcBef>
                <a:spcPts val="0"/>
              </a:spcBef>
              <a:buFont typeface="Arial" panose="020B0604020202020204" pitchFamily="34" charset="0"/>
              <a:buNone/>
              <a:defRPr b="1" i="0">
                <a:solidFill>
                  <a:schemeClr val="accent1"/>
                </a:solidFill>
                <a:latin typeface="Alegreya Sans" pitchFamily="2" charset="0"/>
              </a:defRPr>
            </a:lvl4pPr>
            <a:lvl5pPr marL="0" indent="0" algn="ctr">
              <a:spcBef>
                <a:spcPts val="0"/>
              </a:spcBef>
              <a:buFont typeface="Arial" panose="020B0604020202020204" pitchFamily="34" charset="0"/>
              <a:buNone/>
              <a:defRPr b="1" i="0">
                <a:solidFill>
                  <a:schemeClr val="accent1"/>
                </a:solidFill>
                <a:latin typeface="Alegreya Sans" pitchFamily="2" charset="0"/>
              </a:defRPr>
            </a:lvl5pPr>
          </a:lstStyle>
          <a:p>
            <a:pPr lvl="0"/>
            <a:r>
              <a:rPr lang="en-GB"/>
              <a:t>XXXXX%</a:t>
            </a:r>
          </a:p>
        </p:txBody>
      </p:sp>
      <p:sp>
        <p:nvSpPr>
          <p:cNvPr id="47" name="Text Placeholder 46">
            <a:extLst>
              <a:ext uri="{FF2B5EF4-FFF2-40B4-BE49-F238E27FC236}">
                <a16:creationId xmlns:a16="http://schemas.microsoft.com/office/drawing/2014/main" id="{BC08F51D-5DFE-8E31-BA2A-3BEC9C1A7C4F}"/>
              </a:ext>
            </a:extLst>
          </p:cNvPr>
          <p:cNvSpPr>
            <a:spLocks noGrp="1"/>
          </p:cNvSpPr>
          <p:nvPr>
            <p:ph type="body" sz="quarter" idx="19" hasCustomPrompt="1"/>
          </p:nvPr>
        </p:nvSpPr>
        <p:spPr>
          <a:xfrm>
            <a:off x="158938"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400" b="0" i="0">
                <a:solidFill>
                  <a:schemeClr val="accent3"/>
                </a:solidFill>
                <a:latin typeface="Exo 2 Medium" pitchFamily="2" charset="77"/>
              </a:defRPr>
            </a:lvl2pPr>
            <a:lvl3pPr marL="0" indent="0" algn="ctr">
              <a:spcBef>
                <a:spcPts val="0"/>
              </a:spcBef>
              <a:buFont typeface="Arial" panose="020B0604020202020204" pitchFamily="34" charset="0"/>
              <a:buNone/>
              <a:defRPr sz="1400" b="0" i="0">
                <a:solidFill>
                  <a:schemeClr val="accent3"/>
                </a:solidFill>
                <a:latin typeface="Exo 2 Medium" pitchFamily="2" charset="77"/>
              </a:defRPr>
            </a:lvl3pPr>
            <a:lvl4pPr marL="0" indent="0" algn="ctr">
              <a:spcBef>
                <a:spcPts val="0"/>
              </a:spcBef>
              <a:buFont typeface="Arial" panose="020B0604020202020204" pitchFamily="34" charset="0"/>
              <a:buNone/>
              <a:defRPr sz="1400" b="0" i="0">
                <a:solidFill>
                  <a:schemeClr val="accent3"/>
                </a:solidFill>
                <a:latin typeface="Exo 2 Medium" pitchFamily="2" charset="77"/>
              </a:defRPr>
            </a:lvl4pPr>
            <a:lvl5pPr marL="0" indent="0" algn="ctr">
              <a:spcBef>
                <a:spcPts val="0"/>
              </a:spcBef>
              <a:buFont typeface="Arial" panose="020B0604020202020204" pitchFamily="34" charset="0"/>
              <a:buNone/>
              <a:defRPr sz="1400" b="0" i="0">
                <a:solidFill>
                  <a:schemeClr val="accent3"/>
                </a:solidFill>
                <a:latin typeface="Exo 2 Medium" pitchFamily="2" charset="77"/>
              </a:defRPr>
            </a:lvl5pPr>
          </a:lstStyle>
          <a:p>
            <a:pPr lvl="0"/>
            <a:r>
              <a:rPr lang="en-GB"/>
              <a:t>Click to edit data</a:t>
            </a:r>
          </a:p>
        </p:txBody>
      </p:sp>
      <p:sp>
        <p:nvSpPr>
          <p:cNvPr id="49" name="Text Placeholder 48">
            <a:extLst>
              <a:ext uri="{FF2B5EF4-FFF2-40B4-BE49-F238E27FC236}">
                <a16:creationId xmlns:a16="http://schemas.microsoft.com/office/drawing/2014/main" id="{C6AA1AA0-F7CB-9788-581B-43381D55CBBE}"/>
              </a:ext>
            </a:extLst>
          </p:cNvPr>
          <p:cNvSpPr>
            <a:spLocks noGrp="1"/>
          </p:cNvSpPr>
          <p:nvPr>
            <p:ph type="body" sz="quarter" idx="20" hasCustomPrompt="1"/>
          </p:nvPr>
        </p:nvSpPr>
        <p:spPr>
          <a:xfrm>
            <a:off x="158938" y="5573126"/>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1" name="Text Placeholder 50">
            <a:extLst>
              <a:ext uri="{FF2B5EF4-FFF2-40B4-BE49-F238E27FC236}">
                <a16:creationId xmlns:a16="http://schemas.microsoft.com/office/drawing/2014/main" id="{F38FC4D8-06F5-55DE-F6F1-9F4AC22DC293}"/>
              </a:ext>
            </a:extLst>
          </p:cNvPr>
          <p:cNvSpPr>
            <a:spLocks noGrp="1"/>
          </p:cNvSpPr>
          <p:nvPr>
            <p:ph type="body" sz="quarter" idx="21" hasCustomPrompt="1"/>
          </p:nvPr>
        </p:nvSpPr>
        <p:spPr>
          <a:xfrm>
            <a:off x="2102509" y="4875844"/>
            <a:ext cx="1620000" cy="369345"/>
          </a:xfrm>
          <a:prstGeom prst="rect">
            <a:avLst/>
          </a:prstGeom>
        </p:spPr>
        <p:txBody>
          <a:bodyPr lIns="0" tIns="0" rIns="0" bIns="0"/>
          <a:lstStyle>
            <a:lvl1pPr marL="0" indent="0" algn="ctr">
              <a:spcBef>
                <a:spcPts val="0"/>
              </a:spcBef>
              <a:buFont typeface="Arial" panose="020B0604020202020204" pitchFamily="34" charset="0"/>
              <a:buNone/>
              <a:defRPr sz="2400" b="1" i="0">
                <a:solidFill>
                  <a:schemeClr val="accent1"/>
                </a:solidFill>
                <a:latin typeface="Alegreya Sans Black" pitchFamily="2" charset="0"/>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XXXXX%</a:t>
            </a:r>
          </a:p>
        </p:txBody>
      </p:sp>
      <p:sp>
        <p:nvSpPr>
          <p:cNvPr id="53" name="Text Placeholder 52">
            <a:extLst>
              <a:ext uri="{FF2B5EF4-FFF2-40B4-BE49-F238E27FC236}">
                <a16:creationId xmlns:a16="http://schemas.microsoft.com/office/drawing/2014/main" id="{AA1DE287-F593-15C9-6B34-8BEA69D2D610}"/>
              </a:ext>
            </a:extLst>
          </p:cNvPr>
          <p:cNvSpPr>
            <a:spLocks noGrp="1"/>
          </p:cNvSpPr>
          <p:nvPr>
            <p:ph type="body" sz="quarter" idx="22" hasCustomPrompt="1"/>
          </p:nvPr>
        </p:nvSpPr>
        <p:spPr>
          <a:xfrm>
            <a:off x="2102509" y="5276046"/>
            <a:ext cx="1620000" cy="215487"/>
          </a:xfrm>
          <a:prstGeom prst="rect">
            <a:avLst/>
          </a:prstGeom>
        </p:spPr>
        <p:txBody>
          <a:bodyPr lIns="0" tIns="0" rIns="0" bIns="0"/>
          <a:lstStyle>
            <a:lvl1pPr marL="0" indent="0" algn="ctr">
              <a:spcBef>
                <a:spcPts val="0"/>
              </a:spcBef>
              <a:buFont typeface="Arial" panose="020B0604020202020204" pitchFamily="34" charset="0"/>
              <a:buNone/>
              <a:defRPr sz="1400" b="1" i="0">
                <a:solidFill>
                  <a:schemeClr val="accent3"/>
                </a:solidFill>
                <a:latin typeface="Exo 2" pitchFamily="2" charset="77"/>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
        <p:nvSpPr>
          <p:cNvPr id="55" name="Text Placeholder 54">
            <a:extLst>
              <a:ext uri="{FF2B5EF4-FFF2-40B4-BE49-F238E27FC236}">
                <a16:creationId xmlns:a16="http://schemas.microsoft.com/office/drawing/2014/main" id="{427A030F-AD86-F9CC-8E8A-225A7A9BEF5C}"/>
              </a:ext>
            </a:extLst>
          </p:cNvPr>
          <p:cNvSpPr>
            <a:spLocks noGrp="1"/>
          </p:cNvSpPr>
          <p:nvPr>
            <p:ph type="body" sz="quarter" idx="23" hasCustomPrompt="1"/>
          </p:nvPr>
        </p:nvSpPr>
        <p:spPr>
          <a:xfrm>
            <a:off x="2102509" y="5573125"/>
            <a:ext cx="1620000" cy="184692"/>
          </a:xfrm>
          <a:prstGeom prst="rect">
            <a:avLst/>
          </a:prstGeom>
        </p:spPr>
        <p:txBody>
          <a:bodyPr lIns="0" tIns="0" rIns="0" bIns="0"/>
          <a:lstStyle>
            <a:lvl1pPr marL="0" indent="0" algn="ctr">
              <a:spcBef>
                <a:spcPts val="0"/>
              </a:spcBef>
              <a:buFont typeface="Arial" panose="020B0604020202020204" pitchFamily="34" charset="0"/>
              <a:buNone/>
              <a:defRPr sz="1200">
                <a:solidFill>
                  <a:schemeClr val="accent3"/>
                </a:solidFill>
              </a:defRPr>
            </a:lvl1pPr>
            <a:lvl2pPr marL="0" indent="0" algn="ctr">
              <a:spcBef>
                <a:spcPts val="0"/>
              </a:spcBef>
              <a:buNone/>
              <a:defRPr sz="1200">
                <a:solidFill>
                  <a:schemeClr val="accent3"/>
                </a:solidFill>
              </a:defRPr>
            </a:lvl2pPr>
            <a:lvl3pPr marL="0" indent="0" algn="ctr">
              <a:spcBef>
                <a:spcPts val="0"/>
              </a:spcBef>
              <a:buFont typeface="Arial" panose="020B0604020202020204" pitchFamily="34" charset="0"/>
              <a:buNone/>
              <a:defRPr sz="1200">
                <a:solidFill>
                  <a:schemeClr val="accent3"/>
                </a:solidFill>
              </a:defRPr>
            </a:lvl3pPr>
            <a:lvl4pPr marL="0" indent="0" algn="ctr">
              <a:spcBef>
                <a:spcPts val="0"/>
              </a:spcBef>
              <a:buFont typeface="Arial" panose="020B0604020202020204" pitchFamily="34" charset="0"/>
              <a:buNone/>
              <a:defRPr sz="1200">
                <a:solidFill>
                  <a:schemeClr val="accent3"/>
                </a:solidFill>
              </a:defRPr>
            </a:lvl4pPr>
            <a:lvl5pPr marL="0" indent="0" algn="ctr">
              <a:spcBef>
                <a:spcPts val="0"/>
              </a:spcBef>
              <a:buFont typeface="Arial" panose="020B0604020202020204" pitchFamily="34" charset="0"/>
              <a:buNone/>
              <a:defRPr sz="1200">
                <a:solidFill>
                  <a:schemeClr val="accent3"/>
                </a:solidFill>
              </a:defRPr>
            </a:lvl5pPr>
          </a:lstStyle>
          <a:p>
            <a:pPr lvl="0"/>
            <a:r>
              <a:rPr lang="en-GB"/>
              <a:t>Click to edit data</a:t>
            </a:r>
          </a:p>
        </p:txBody>
      </p:sp>
    </p:spTree>
    <p:extLst>
      <p:ext uri="{BB962C8B-B14F-4D97-AF65-F5344CB8AC3E}">
        <p14:creationId xmlns:p14="http://schemas.microsoft.com/office/powerpoint/2010/main" val="261294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2_Titl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C08AD9-EFD0-F3B7-F087-AF3398896FF4}"/>
              </a:ext>
            </a:extLst>
          </p:cNvPr>
          <p:cNvSpPr/>
          <p:nvPr userDrawn="1"/>
        </p:nvSpPr>
        <p:spPr>
          <a:xfrm>
            <a:off x="13585" y="15783"/>
            <a:ext cx="5781039" cy="6857998"/>
          </a:xfrm>
          <a:prstGeom prst="rect">
            <a:avLst/>
          </a:prstGeom>
          <a:solidFill>
            <a:schemeClr val="accent1">
              <a:lumMod val="20000"/>
              <a:lumOff val="80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7" name="Picture Placeholder 6">
            <a:extLst>
              <a:ext uri="{FF2B5EF4-FFF2-40B4-BE49-F238E27FC236}">
                <a16:creationId xmlns:a16="http://schemas.microsoft.com/office/drawing/2014/main" id="{BCDF8904-5DA5-ECCB-D3F2-75C4F10A8906}"/>
              </a:ext>
            </a:extLst>
          </p:cNvPr>
          <p:cNvSpPr>
            <a:spLocks noGrp="1"/>
          </p:cNvSpPr>
          <p:nvPr>
            <p:ph type="pic" sz="quarter" idx="10"/>
          </p:nvPr>
        </p:nvSpPr>
        <p:spPr>
          <a:xfrm>
            <a:off x="0" y="4925342"/>
            <a:ext cx="5781040" cy="215487"/>
          </a:xfrm>
          <a:prstGeom prst="rect">
            <a:avLst/>
          </a:prstGeom>
          <a:solidFill>
            <a:schemeClr val="bg2"/>
          </a:solidFill>
        </p:spPr>
        <p:txBody>
          <a:bodyPr lIns="0" tIns="0" rIns="0" bIns="0" anchor="ctr"/>
          <a:lstStyle>
            <a:lvl1pPr algn="ctr">
              <a:defRPr sz="1400"/>
            </a:lvl1pPr>
          </a:lstStyle>
          <a:p>
            <a:endParaRPr lang="en-GB"/>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360000" y="631269"/>
            <a:ext cx="5508000" cy="727136"/>
          </a:xfrm>
          <a:prstGeom prst="rect">
            <a:avLst/>
          </a:prstGeom>
          <a:noFill/>
        </p:spPr>
        <p:txBody>
          <a:bodyPr lIns="0" tIns="0" rIns="0" bIns="0" anchor="t" anchorCtr="0">
            <a:noAutofit/>
          </a:bodyPr>
          <a:lstStyle>
            <a:lvl1pPr algn="l">
              <a:defRPr sz="4000" b="1">
                <a:solidFill>
                  <a:schemeClr val="accent3"/>
                </a:solidFill>
              </a:defRPr>
            </a:lvl1pPr>
          </a:lstStyle>
          <a:p>
            <a:r>
              <a:rPr lang="en-US"/>
              <a:t>Name Surname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360000" y="1166882"/>
            <a:ext cx="5508000" cy="406213"/>
          </a:xfrm>
          <a:prstGeom prst="rect">
            <a:avLst/>
          </a:prstGeom>
        </p:spPr>
        <p:txBody>
          <a:bodyPr lIns="0" tIns="0" rIns="0" bIns="0">
            <a:noAutofit/>
          </a:bodyPr>
          <a:lstStyle>
            <a:lvl1pPr marL="0" indent="0" algn="l">
              <a:lnSpc>
                <a:spcPct val="100000"/>
              </a:lnSpc>
              <a:spcBef>
                <a:spcPts val="0"/>
              </a:spcBef>
              <a:spcAft>
                <a:spcPts val="1200"/>
              </a:spcAft>
              <a:buSzPct val="100000"/>
              <a:buFontTx/>
              <a:buNone/>
              <a:defRPr sz="2000">
                <a:solidFill>
                  <a:schemeClr val="accent1"/>
                </a:solidFill>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Cooperative: Location, Country</a:t>
            </a:r>
          </a:p>
        </p:txBody>
      </p:sp>
      <p:sp>
        <p:nvSpPr>
          <p:cNvPr id="16" name="Text Placeholder 15">
            <a:extLst>
              <a:ext uri="{FF2B5EF4-FFF2-40B4-BE49-F238E27FC236}">
                <a16:creationId xmlns:a16="http://schemas.microsoft.com/office/drawing/2014/main" id="{FF1A20AF-55D9-450D-80FA-22DF0FFD6258}"/>
              </a:ext>
            </a:extLst>
          </p:cNvPr>
          <p:cNvSpPr>
            <a:spLocks noGrp="1"/>
          </p:cNvSpPr>
          <p:nvPr userDrawn="1">
            <p:ph type="body" sz="quarter" idx="11" hasCustomPrompt="1"/>
          </p:nvPr>
        </p:nvSpPr>
        <p:spPr>
          <a:xfrm>
            <a:off x="360001" y="2208276"/>
            <a:ext cx="5408173" cy="369384"/>
          </a:xfrm>
          <a:prstGeom prst="rect">
            <a:avLst/>
          </a:prstGeom>
        </p:spPr>
        <p:txBody>
          <a:bodyPr lIns="0" tIns="0" rIns="0" bIns="0"/>
          <a:lstStyle>
            <a:lvl1pPr marL="0" indent="0">
              <a:lnSpc>
                <a:spcPct val="100000"/>
              </a:lnSpc>
              <a:spcBef>
                <a:spcPts val="0"/>
              </a:spcBef>
              <a:spcAft>
                <a:spcPts val="1200"/>
              </a:spcAft>
              <a:buFont typeface="Arial" panose="020B0604020202020204" pitchFamily="34" charset="0"/>
              <a:buNone/>
              <a:defRPr sz="1200" b="1" i="0">
                <a:solidFill>
                  <a:schemeClr val="accent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Lorem ipsum dolor sit amet, consectetur adipiscing elit. Vivamus in neque a lorem tristique tempus ac sed turpis.</a:t>
            </a:r>
          </a:p>
        </p:txBody>
      </p:sp>
      <p:sp>
        <p:nvSpPr>
          <p:cNvPr id="17" name="Text Placeholder 15">
            <a:extLst>
              <a:ext uri="{FF2B5EF4-FFF2-40B4-BE49-F238E27FC236}">
                <a16:creationId xmlns:a16="http://schemas.microsoft.com/office/drawing/2014/main" id="{87F58DEB-D37B-0012-EEBC-380230B9F010}"/>
              </a:ext>
            </a:extLst>
          </p:cNvPr>
          <p:cNvSpPr>
            <a:spLocks noGrp="1"/>
          </p:cNvSpPr>
          <p:nvPr userDrawn="1">
            <p:ph type="body" sz="quarter" idx="12" hasCustomPrompt="1"/>
          </p:nvPr>
        </p:nvSpPr>
        <p:spPr>
          <a:xfrm>
            <a:off x="6278075" y="639226"/>
            <a:ext cx="4711781" cy="3849367"/>
          </a:xfrm>
          <a:prstGeom prst="rect">
            <a:avLst/>
          </a:prstGeom>
        </p:spPr>
        <p:txBody>
          <a:bodyPr lIns="0" tIns="0" rIns="0" bIns="0" numCol="1" spcCol="360000"/>
          <a:lstStyle>
            <a:lvl1pPr marL="0" indent="0">
              <a:lnSpc>
                <a:spcPct val="100000"/>
              </a:lnSpc>
              <a:spcBef>
                <a:spcPts val="0"/>
              </a:spcBef>
              <a:spcAft>
                <a:spcPts val="600"/>
              </a:spcAft>
              <a:buFont typeface="Arial" panose="020B0604020202020204" pitchFamily="34" charset="0"/>
              <a:buNone/>
              <a:defRPr sz="1200" b="0" i="0">
                <a:solidFill>
                  <a:schemeClr val="tx1"/>
                </a:solidFill>
                <a:latin typeface="Exo 2" pitchFamily="2" charset="77"/>
              </a:defRPr>
            </a:lvl1pPr>
            <a:lvl2pPr marL="0" indent="0">
              <a:spcBef>
                <a:spcPts val="0"/>
              </a:spcBef>
              <a:spcAft>
                <a:spcPts val="1200"/>
              </a:spcAft>
              <a:buNone/>
              <a:defRPr sz="1200">
                <a:solidFill>
                  <a:schemeClr val="bg1"/>
                </a:solidFill>
                <a:latin typeface="+mn-lt"/>
              </a:defRPr>
            </a:lvl2pPr>
            <a:lvl3pPr marL="0" indent="0">
              <a:spcBef>
                <a:spcPts val="0"/>
              </a:spcBef>
              <a:spcAft>
                <a:spcPts val="1200"/>
              </a:spcAft>
              <a:buFont typeface="Arial" panose="020B0604020202020204" pitchFamily="34" charset="0"/>
              <a:buNone/>
              <a:defRPr sz="1200">
                <a:solidFill>
                  <a:schemeClr val="bg1"/>
                </a:solidFill>
                <a:latin typeface="+mn-lt"/>
              </a:defRPr>
            </a:lvl3pPr>
            <a:lvl4pPr marL="0" indent="0">
              <a:spcBef>
                <a:spcPts val="0"/>
              </a:spcBef>
              <a:spcAft>
                <a:spcPts val="1200"/>
              </a:spcAft>
              <a:buFont typeface="Arial" panose="020B0604020202020204" pitchFamily="34" charset="0"/>
              <a:buNone/>
              <a:defRPr sz="1200">
                <a:solidFill>
                  <a:schemeClr val="bg1"/>
                </a:solidFill>
                <a:latin typeface="+mn-lt"/>
              </a:defRPr>
            </a:lvl4pPr>
            <a:lvl5pPr marL="0" indent="0">
              <a:spcBef>
                <a:spcPts val="0"/>
              </a:spcBef>
              <a:spcAft>
                <a:spcPts val="1200"/>
              </a:spcAft>
              <a:buFont typeface="Arial" panose="020B0604020202020204" pitchFamily="34" charset="0"/>
              <a:buNone/>
              <a:defRPr sz="1200">
                <a:solidFill>
                  <a:schemeClr val="bg1"/>
                </a:solidFill>
                <a:latin typeface="+mn-lt"/>
              </a:defRPr>
            </a:lvl5pPr>
          </a:lstStyle>
          <a:p>
            <a:pPr lvl="0"/>
            <a:r>
              <a:rPr lang="en-GB"/>
              <a:t>Cras ultrices fringilla sapien et semper. </a:t>
            </a:r>
            <a:r>
              <a:rPr lang="en-GB" err="1"/>
              <a:t>Phasellus</a:t>
            </a:r>
            <a:r>
              <a:rPr lang="en-GB"/>
              <a:t> porta ex non </a:t>
            </a:r>
            <a:r>
              <a:rPr lang="en-GB" err="1"/>
              <a:t>tellus</a:t>
            </a:r>
            <a:r>
              <a:rPr lang="en-GB"/>
              <a:t> </a:t>
            </a:r>
            <a:r>
              <a:rPr lang="en-GB" err="1"/>
              <a:t>vulputate</a:t>
            </a:r>
            <a:r>
              <a:rPr lang="en-GB"/>
              <a:t>, at tempus </a:t>
            </a:r>
            <a:r>
              <a:rPr lang="en-GB" err="1"/>
              <a:t>mauris</a:t>
            </a:r>
            <a:r>
              <a:rPr lang="en-GB"/>
              <a:t> </a:t>
            </a:r>
            <a:r>
              <a:rPr lang="en-GB" err="1"/>
              <a:t>imperdiet</a:t>
            </a:r>
            <a:r>
              <a:rPr lang="en-GB"/>
              <a:t>. </a:t>
            </a:r>
            <a:r>
              <a:rPr lang="en-GB" err="1"/>
              <a:t>Nullam</a:t>
            </a:r>
            <a:r>
              <a:rPr lang="en-GB"/>
              <a:t> </a:t>
            </a:r>
            <a:r>
              <a:rPr lang="en-GB" err="1"/>
              <a:t>ultricies</a:t>
            </a:r>
            <a:r>
              <a:rPr lang="en-GB"/>
              <a:t>, </a:t>
            </a:r>
            <a:r>
              <a:rPr lang="en-GB" err="1"/>
              <a:t>velit</a:t>
            </a:r>
            <a:r>
              <a:rPr lang="en-GB"/>
              <a:t> in </a:t>
            </a:r>
            <a:r>
              <a:rPr lang="en-GB" err="1"/>
              <a:t>bibendum</a:t>
            </a:r>
            <a:r>
              <a:rPr lang="en-GB"/>
              <a:t> </a:t>
            </a:r>
            <a:r>
              <a:rPr lang="en-GB" err="1"/>
              <a:t>faucibus</a:t>
            </a:r>
            <a:r>
              <a:rPr lang="en-GB"/>
              <a:t>, </a:t>
            </a:r>
            <a:r>
              <a:rPr lang="en-GB" err="1"/>
              <a:t>tortor</a:t>
            </a:r>
            <a:r>
              <a:rPr lang="en-GB"/>
              <a:t> elit tempus </a:t>
            </a:r>
            <a:r>
              <a:rPr lang="en-GB" err="1"/>
              <a:t>orci</a:t>
            </a:r>
            <a:r>
              <a:rPr lang="en-GB"/>
              <a:t>, </a:t>
            </a:r>
            <a:r>
              <a:rPr lang="en-GB" err="1"/>
              <a:t>quis</a:t>
            </a:r>
            <a:r>
              <a:rPr lang="en-GB"/>
              <a:t> </a:t>
            </a:r>
            <a:r>
              <a:rPr lang="en-GB" err="1"/>
              <a:t>porttitor</a:t>
            </a:r>
            <a:r>
              <a:rPr lang="en-GB"/>
              <a:t> </a:t>
            </a:r>
            <a:r>
              <a:rPr lang="en-GB" err="1"/>
              <a:t>lectus</a:t>
            </a:r>
            <a:r>
              <a:rPr lang="en-GB"/>
              <a:t> ex at neque. Proin </a:t>
            </a:r>
            <a:r>
              <a:rPr lang="en-GB" err="1"/>
              <a:t>erat</a:t>
            </a:r>
            <a:r>
              <a:rPr lang="en-GB"/>
              <a:t> </a:t>
            </a:r>
            <a:r>
              <a:rPr lang="en-GB" err="1"/>
              <a:t>arcu</a:t>
            </a:r>
            <a:r>
              <a:rPr lang="en-GB"/>
              <a:t>, </a:t>
            </a:r>
            <a:r>
              <a:rPr lang="en-GB" err="1"/>
              <a:t>rhoncus</a:t>
            </a:r>
            <a:r>
              <a:rPr lang="en-GB"/>
              <a:t> </a:t>
            </a:r>
            <a:r>
              <a:rPr lang="en-GB" err="1"/>
              <a:t>vel</a:t>
            </a:r>
            <a:r>
              <a:rPr lang="en-GB"/>
              <a:t> ultrices id, </a:t>
            </a:r>
            <a:r>
              <a:rPr lang="en-GB" err="1"/>
              <a:t>venenatis</a:t>
            </a:r>
            <a:r>
              <a:rPr lang="en-GB"/>
              <a:t> </a:t>
            </a:r>
            <a:r>
              <a:rPr lang="en-GB" err="1"/>
              <a:t>quis</a:t>
            </a:r>
            <a:r>
              <a:rPr lang="en-GB"/>
              <a:t> ex. Ut </a:t>
            </a:r>
            <a:r>
              <a:rPr lang="en-GB" err="1"/>
              <a:t>eget</a:t>
            </a:r>
            <a:r>
              <a:rPr lang="en-GB"/>
              <a:t> </a:t>
            </a:r>
            <a:r>
              <a:rPr lang="en-GB" err="1"/>
              <a:t>ultricies</a:t>
            </a:r>
            <a:r>
              <a:rPr lang="en-GB"/>
              <a:t> magna, </a:t>
            </a:r>
            <a:r>
              <a:rPr lang="en-GB" err="1"/>
              <a:t>nec</a:t>
            </a:r>
            <a:r>
              <a:rPr lang="en-GB"/>
              <a:t> </a:t>
            </a:r>
            <a:r>
              <a:rPr lang="en-GB" err="1"/>
              <a:t>facilisis</a:t>
            </a:r>
            <a:r>
              <a:rPr lang="en-GB"/>
              <a:t> </a:t>
            </a:r>
            <a:r>
              <a:rPr lang="en-GB" err="1"/>
              <a:t>nulla</a:t>
            </a:r>
            <a:r>
              <a:rPr lang="en-GB"/>
              <a:t>. Cras </a:t>
            </a:r>
            <a:r>
              <a:rPr lang="en-GB" err="1"/>
              <a:t>dignissim</a:t>
            </a:r>
            <a:r>
              <a:rPr lang="en-GB"/>
              <a:t> porta mi. Donec </a:t>
            </a:r>
            <a:r>
              <a:rPr lang="en-GB" err="1"/>
              <a:t>sagittis</a:t>
            </a:r>
            <a:r>
              <a:rPr lang="en-GB"/>
              <a:t> a dolor </a:t>
            </a:r>
            <a:r>
              <a:rPr lang="en-GB" err="1"/>
              <a:t>volutpat</a:t>
            </a:r>
            <a:r>
              <a:rPr lang="en-GB"/>
              <a:t> </a:t>
            </a:r>
            <a:r>
              <a:rPr lang="en-GB" err="1"/>
              <a:t>aliquam</a:t>
            </a:r>
            <a:r>
              <a:rPr lang="en-GB"/>
              <a:t>.</a:t>
            </a:r>
          </a:p>
          <a:p>
            <a:pPr lvl="0"/>
            <a:r>
              <a:rPr lang="en-GB" err="1"/>
              <a:t>Phasellus</a:t>
            </a:r>
            <a:r>
              <a:rPr lang="en-GB"/>
              <a:t> </a:t>
            </a:r>
            <a:r>
              <a:rPr lang="en-GB" err="1"/>
              <a:t>placerat</a:t>
            </a:r>
            <a:r>
              <a:rPr lang="en-GB"/>
              <a:t> vitae ante a </a:t>
            </a:r>
            <a:r>
              <a:rPr lang="en-GB" err="1"/>
              <a:t>suscipit</a:t>
            </a:r>
            <a:r>
              <a:rPr lang="en-GB"/>
              <a:t>. Nam </a:t>
            </a:r>
            <a:r>
              <a:rPr lang="en-GB" err="1"/>
              <a:t>tincidunt</a:t>
            </a:r>
            <a:r>
              <a:rPr lang="en-GB"/>
              <a:t>, </a:t>
            </a:r>
            <a:r>
              <a:rPr lang="en-GB" err="1"/>
              <a:t>arcu</a:t>
            </a:r>
            <a:r>
              <a:rPr lang="en-GB"/>
              <a:t> non </a:t>
            </a:r>
            <a:r>
              <a:rPr lang="en-GB" err="1"/>
              <a:t>tempor</a:t>
            </a:r>
            <a:r>
              <a:rPr lang="en-GB"/>
              <a:t> pulvinar, </a:t>
            </a:r>
            <a:r>
              <a:rPr lang="en-GB" err="1"/>
              <a:t>leo</a:t>
            </a:r>
            <a:r>
              <a:rPr lang="en-GB"/>
              <a:t> sapien fermentum nisi, et consectetur ipsum eros vitae </a:t>
            </a:r>
            <a:r>
              <a:rPr lang="en-GB" err="1"/>
              <a:t>orci</a:t>
            </a:r>
            <a:r>
              <a:rPr lang="en-GB"/>
              <a:t>. Duis </a:t>
            </a:r>
            <a:r>
              <a:rPr lang="en-GB" err="1"/>
              <a:t>interdum</a:t>
            </a:r>
            <a:r>
              <a:rPr lang="en-GB"/>
              <a:t> lorem ac </a:t>
            </a:r>
            <a:r>
              <a:rPr lang="en-GB" err="1"/>
              <a:t>luctus</a:t>
            </a:r>
            <a:r>
              <a:rPr lang="en-GB"/>
              <a:t> </a:t>
            </a:r>
            <a:r>
              <a:rPr lang="en-GB" err="1"/>
              <a:t>condimentum</a:t>
            </a:r>
            <a:r>
              <a:rPr lang="en-GB"/>
              <a:t>. Nam </a:t>
            </a:r>
            <a:r>
              <a:rPr lang="en-GB" err="1"/>
              <a:t>posuere</a:t>
            </a:r>
            <a:r>
              <a:rPr lang="en-GB"/>
              <a:t> cursus </a:t>
            </a:r>
            <a:r>
              <a:rPr lang="en-GB" err="1"/>
              <a:t>enim</a:t>
            </a:r>
            <a:r>
              <a:rPr lang="en-GB"/>
              <a:t>, ac </a:t>
            </a:r>
            <a:r>
              <a:rPr lang="en-GB" err="1"/>
              <a:t>dapibus</a:t>
            </a:r>
            <a:r>
              <a:rPr lang="en-GB"/>
              <a:t> dolor porta </a:t>
            </a:r>
            <a:r>
              <a:rPr lang="en-GB" err="1"/>
              <a:t>ut.</a:t>
            </a:r>
            <a:r>
              <a:rPr lang="en-GB"/>
              <a:t> </a:t>
            </a:r>
            <a:r>
              <a:rPr lang="en-GB" err="1"/>
              <a:t>Orci</a:t>
            </a:r>
            <a:r>
              <a:rPr lang="en-GB"/>
              <a:t> </a:t>
            </a:r>
            <a:r>
              <a:rPr lang="en-GB" err="1"/>
              <a:t>varius</a:t>
            </a:r>
            <a:r>
              <a:rPr lang="en-GB"/>
              <a:t> </a:t>
            </a:r>
            <a:r>
              <a:rPr lang="en-GB" err="1"/>
              <a:t>natoque</a:t>
            </a:r>
            <a:r>
              <a:rPr lang="en-GB"/>
              <a:t> </a:t>
            </a:r>
            <a:r>
              <a:rPr lang="en-GB" err="1"/>
              <a:t>penatibus</a:t>
            </a:r>
            <a:r>
              <a:rPr lang="en-GB"/>
              <a:t> et </a:t>
            </a:r>
            <a:r>
              <a:rPr lang="en-GB" err="1"/>
              <a:t>magnis</a:t>
            </a:r>
            <a:r>
              <a:rPr lang="en-GB"/>
              <a:t> dis parturient </a:t>
            </a:r>
            <a:r>
              <a:rPr lang="en-GB" err="1"/>
              <a:t>montes</a:t>
            </a:r>
            <a:r>
              <a:rPr lang="en-GB"/>
              <a:t>, </a:t>
            </a:r>
            <a:r>
              <a:rPr lang="en-GB" err="1"/>
              <a:t>nascetur</a:t>
            </a:r>
            <a:r>
              <a:rPr lang="en-GB"/>
              <a:t> </a:t>
            </a:r>
            <a:r>
              <a:rPr lang="en-GB" err="1"/>
              <a:t>ridiculus</a:t>
            </a:r>
            <a:r>
              <a:rPr lang="en-GB"/>
              <a:t> mus. Aenean sed </a:t>
            </a:r>
            <a:r>
              <a:rPr lang="en-GB" err="1"/>
              <a:t>interdum</a:t>
            </a:r>
            <a:r>
              <a:rPr lang="en-GB"/>
              <a:t> </a:t>
            </a:r>
            <a:r>
              <a:rPr lang="en-GB" err="1"/>
              <a:t>erat</a:t>
            </a:r>
            <a:r>
              <a:rPr lang="en-GB"/>
              <a:t>. Proin </a:t>
            </a:r>
            <a:r>
              <a:rPr lang="en-GB" err="1"/>
              <a:t>congue</a:t>
            </a:r>
            <a:r>
              <a:rPr lang="en-GB"/>
              <a:t> </a:t>
            </a:r>
            <a:r>
              <a:rPr lang="en-GB" err="1"/>
              <a:t>sagittis</a:t>
            </a:r>
            <a:r>
              <a:rPr lang="en-GB"/>
              <a:t> </a:t>
            </a:r>
            <a:r>
              <a:rPr lang="en-GB" err="1"/>
              <a:t>metus</a:t>
            </a:r>
            <a:r>
              <a:rPr lang="en-GB"/>
              <a:t>, non cursus dui </a:t>
            </a:r>
            <a:r>
              <a:rPr lang="en-GB" err="1"/>
              <a:t>iaculis</a:t>
            </a:r>
            <a:r>
              <a:rPr lang="en-GB"/>
              <a:t> </a:t>
            </a:r>
            <a:r>
              <a:rPr lang="en-GB" err="1"/>
              <a:t>eget</a:t>
            </a:r>
            <a:r>
              <a:rPr lang="en-GB"/>
              <a:t>. Donec id </a:t>
            </a:r>
            <a:r>
              <a:rPr lang="en-GB" err="1"/>
              <a:t>velit</a:t>
            </a:r>
            <a:r>
              <a:rPr lang="en-GB"/>
              <a:t> </a:t>
            </a:r>
            <a:r>
              <a:rPr lang="en-GB" err="1"/>
              <a:t>tempor</a:t>
            </a:r>
            <a:r>
              <a:rPr lang="en-GB"/>
              <a:t>, </a:t>
            </a:r>
            <a:r>
              <a:rPr lang="en-GB" err="1"/>
              <a:t>tincidunt</a:t>
            </a:r>
            <a:r>
              <a:rPr lang="en-GB"/>
              <a:t> </a:t>
            </a:r>
            <a:r>
              <a:rPr lang="en-GB" err="1"/>
              <a:t>leo</a:t>
            </a:r>
            <a:r>
              <a:rPr lang="en-GB"/>
              <a:t> ac, pulvinar </a:t>
            </a:r>
            <a:r>
              <a:rPr lang="en-GB" err="1"/>
              <a:t>tellus</a:t>
            </a:r>
            <a:r>
              <a:rPr lang="en-GB"/>
              <a:t>.</a:t>
            </a:r>
          </a:p>
          <a:p>
            <a:pPr lvl="0"/>
            <a:r>
              <a:rPr lang="en-GB" err="1"/>
              <a:t>Aliquam</a:t>
            </a:r>
            <a:r>
              <a:rPr lang="en-GB"/>
              <a:t> ultrices </a:t>
            </a:r>
            <a:r>
              <a:rPr lang="en-GB" err="1"/>
              <a:t>molestie</a:t>
            </a:r>
            <a:r>
              <a:rPr lang="en-GB"/>
              <a:t> </a:t>
            </a:r>
            <a:r>
              <a:rPr lang="en-GB" err="1"/>
              <a:t>velit</a:t>
            </a:r>
            <a:r>
              <a:rPr lang="en-GB"/>
              <a:t>, id fringilla </a:t>
            </a:r>
            <a:r>
              <a:rPr lang="en-GB" err="1"/>
              <a:t>velit</a:t>
            </a:r>
            <a:r>
              <a:rPr lang="en-GB"/>
              <a:t> ultrices et. Donec </a:t>
            </a:r>
            <a:r>
              <a:rPr lang="en-GB" err="1"/>
              <a:t>condimentum</a:t>
            </a:r>
            <a:r>
              <a:rPr lang="en-GB"/>
              <a:t>, </a:t>
            </a:r>
            <a:r>
              <a:rPr lang="en-GB" err="1"/>
              <a:t>leo</a:t>
            </a:r>
            <a:r>
              <a:rPr lang="en-GB"/>
              <a:t> </a:t>
            </a:r>
            <a:r>
              <a:rPr lang="en-GB" err="1"/>
              <a:t>eu</a:t>
            </a:r>
            <a:r>
              <a:rPr lang="en-GB"/>
              <a:t> </a:t>
            </a:r>
            <a:r>
              <a:rPr lang="en-GB" err="1"/>
              <a:t>elementum</a:t>
            </a:r>
            <a:r>
              <a:rPr lang="en-GB"/>
              <a:t> </a:t>
            </a:r>
            <a:r>
              <a:rPr lang="en-GB" err="1"/>
              <a:t>imperdiet</a:t>
            </a:r>
            <a:r>
              <a:rPr lang="en-GB"/>
              <a:t>, </a:t>
            </a:r>
            <a:r>
              <a:rPr lang="en-GB" err="1"/>
              <a:t>diam</a:t>
            </a:r>
            <a:r>
              <a:rPr lang="en-GB"/>
              <a:t> </a:t>
            </a:r>
            <a:r>
              <a:rPr lang="en-GB" err="1"/>
              <a:t>arcu</a:t>
            </a:r>
            <a:r>
              <a:rPr lang="en-GB"/>
              <a:t> </a:t>
            </a:r>
            <a:r>
              <a:rPr lang="en-GB" err="1"/>
              <a:t>viverra</a:t>
            </a:r>
            <a:r>
              <a:rPr lang="en-GB"/>
              <a:t> ligula, vitae tempus neque libero ac dolor. </a:t>
            </a:r>
            <a:r>
              <a:rPr lang="en-GB" err="1"/>
              <a:t>Pellentesque</a:t>
            </a:r>
            <a:r>
              <a:rPr lang="en-GB"/>
              <a:t> </a:t>
            </a:r>
            <a:r>
              <a:rPr lang="en-GB" err="1"/>
              <a:t>lacus</a:t>
            </a:r>
            <a:r>
              <a:rPr lang="en-GB"/>
              <a:t> </a:t>
            </a:r>
            <a:r>
              <a:rPr lang="en-GB" err="1"/>
              <a:t>arcu</a:t>
            </a:r>
            <a:r>
              <a:rPr lang="en-GB"/>
              <a:t>, cursus </a:t>
            </a:r>
            <a:r>
              <a:rPr lang="en-GB" err="1"/>
              <a:t>ut</a:t>
            </a:r>
            <a:r>
              <a:rPr lang="en-GB"/>
              <a:t> </a:t>
            </a:r>
            <a:r>
              <a:rPr lang="en-GB" err="1"/>
              <a:t>sem</a:t>
            </a:r>
            <a:r>
              <a:rPr lang="en-GB"/>
              <a:t> id, gravida </a:t>
            </a:r>
            <a:r>
              <a:rPr lang="en-GB" err="1"/>
              <a:t>interdum</a:t>
            </a:r>
            <a:r>
              <a:rPr lang="en-GB"/>
              <a:t> libero. </a:t>
            </a:r>
            <a:r>
              <a:rPr lang="en-GB" err="1"/>
              <a:t>Nullam</a:t>
            </a:r>
            <a:r>
              <a:rPr lang="en-GB"/>
              <a:t> </a:t>
            </a:r>
            <a:r>
              <a:rPr lang="en-GB" err="1"/>
              <a:t>hendrerit</a:t>
            </a:r>
            <a:r>
              <a:rPr lang="en-GB"/>
              <a:t> </a:t>
            </a:r>
            <a:r>
              <a:rPr lang="en-GB" err="1"/>
              <a:t>odio</a:t>
            </a:r>
            <a:r>
              <a:rPr lang="en-GB"/>
              <a:t> </a:t>
            </a:r>
            <a:r>
              <a:rPr lang="en-GB" err="1"/>
              <a:t>metus</a:t>
            </a:r>
            <a:r>
              <a:rPr lang="en-GB"/>
              <a:t>, </a:t>
            </a:r>
            <a:r>
              <a:rPr lang="en-GB" err="1"/>
              <a:t>ut</a:t>
            </a:r>
            <a:r>
              <a:rPr lang="en-GB"/>
              <a:t> gravida ligula cursus non. Integer </a:t>
            </a:r>
            <a:r>
              <a:rPr lang="en-GB" err="1"/>
              <a:t>eget</a:t>
            </a:r>
            <a:r>
              <a:rPr lang="en-GB"/>
              <a:t> </a:t>
            </a:r>
            <a:r>
              <a:rPr lang="en-GB" err="1"/>
              <a:t>est</a:t>
            </a:r>
            <a:r>
              <a:rPr lang="en-GB"/>
              <a:t> ac </a:t>
            </a:r>
            <a:r>
              <a:rPr lang="en-GB" err="1"/>
              <a:t>tortor</a:t>
            </a:r>
            <a:r>
              <a:rPr lang="en-GB"/>
              <a:t> </a:t>
            </a:r>
            <a:r>
              <a:rPr lang="en-GB" err="1"/>
              <a:t>suscipit</a:t>
            </a:r>
            <a:r>
              <a:rPr lang="en-GB"/>
              <a:t> cursus </a:t>
            </a:r>
            <a:r>
              <a:rPr lang="en-GB" err="1"/>
              <a:t>vel</a:t>
            </a:r>
            <a:r>
              <a:rPr lang="en-GB"/>
              <a:t> </a:t>
            </a:r>
            <a:r>
              <a:rPr lang="en-GB" err="1"/>
              <a:t>sed</a:t>
            </a:r>
            <a:r>
              <a:rPr lang="en-GB"/>
              <a:t> </a:t>
            </a:r>
            <a:r>
              <a:rPr lang="en-GB" err="1"/>
              <a:t>velit</a:t>
            </a:r>
            <a:r>
              <a:rPr lang="en-GB"/>
              <a:t>.</a:t>
            </a:r>
          </a:p>
        </p:txBody>
      </p:sp>
      <p:grpSp>
        <p:nvGrpSpPr>
          <p:cNvPr id="6" name="Graphic 5">
            <a:extLst>
              <a:ext uri="{FF2B5EF4-FFF2-40B4-BE49-F238E27FC236}">
                <a16:creationId xmlns:a16="http://schemas.microsoft.com/office/drawing/2014/main" id="{C9579081-B4A4-1283-9662-A5B6A4CCFD01}"/>
              </a:ext>
            </a:extLst>
          </p:cNvPr>
          <p:cNvGrpSpPr/>
          <p:nvPr userDrawn="1"/>
        </p:nvGrpSpPr>
        <p:grpSpPr>
          <a:xfrm>
            <a:off x="11353939" y="197478"/>
            <a:ext cx="625231" cy="764426"/>
            <a:chOff x="5191189" y="2336798"/>
            <a:chExt cx="1789757" cy="2188203"/>
          </a:xfrm>
        </p:grpSpPr>
        <p:sp>
          <p:nvSpPr>
            <p:cNvPr id="9" name="Freeform 8">
              <a:extLst>
                <a:ext uri="{FF2B5EF4-FFF2-40B4-BE49-F238E27FC236}">
                  <a16:creationId xmlns:a16="http://schemas.microsoft.com/office/drawing/2014/main" id="{FCBD2435-1959-B81B-B978-040EF9247AC3}"/>
                </a:ext>
              </a:extLst>
            </p:cNvPr>
            <p:cNvSpPr/>
            <p:nvPr userDrawn="1"/>
          </p:nvSpPr>
          <p:spPr>
            <a:xfrm>
              <a:off x="6705236" y="2396631"/>
              <a:ext cx="174332" cy="174753"/>
            </a:xfrm>
            <a:custGeom>
              <a:avLst/>
              <a:gdLst>
                <a:gd name="connsiteX0" fmla="*/ 87166 w 174332"/>
                <a:gd name="connsiteY0" fmla="*/ 174752 h 174752"/>
                <a:gd name="connsiteX1" fmla="*/ 0 w 174332"/>
                <a:gd name="connsiteY1" fmla="*/ 87376 h 174752"/>
                <a:gd name="connsiteX2" fmla="*/ 87166 w 174332"/>
                <a:gd name="connsiteY2" fmla="*/ 0 h 174752"/>
                <a:gd name="connsiteX3" fmla="*/ 174333 w 174332"/>
                <a:gd name="connsiteY3" fmla="*/ 87376 h 174752"/>
                <a:gd name="connsiteX4" fmla="*/ 87166 w 174332"/>
                <a:gd name="connsiteY4" fmla="*/ 174752 h 174752"/>
                <a:gd name="connsiteX5" fmla="*/ 87166 w 174332"/>
                <a:gd name="connsiteY5" fmla="*/ 11397 h 174752"/>
                <a:gd name="connsiteX6" fmla="*/ 10422 w 174332"/>
                <a:gd name="connsiteY6" fmla="*/ 88326 h 174752"/>
                <a:gd name="connsiteX7" fmla="*/ 87166 w 174332"/>
                <a:gd name="connsiteY7" fmla="*/ 165255 h 174752"/>
                <a:gd name="connsiteX8" fmla="*/ 162963 w 174332"/>
                <a:gd name="connsiteY8" fmla="*/ 88326 h 174752"/>
                <a:gd name="connsiteX9" fmla="*/ 87166 w 174332"/>
                <a:gd name="connsiteY9" fmla="*/ 11397 h 17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332" h="174752">
                  <a:moveTo>
                    <a:pt x="87166" y="174752"/>
                  </a:moveTo>
                  <a:cubicBezTo>
                    <a:pt x="38846" y="174752"/>
                    <a:pt x="0" y="135813"/>
                    <a:pt x="0" y="87376"/>
                  </a:cubicBezTo>
                  <a:cubicBezTo>
                    <a:pt x="0" y="38939"/>
                    <a:pt x="38846" y="0"/>
                    <a:pt x="87166" y="0"/>
                  </a:cubicBezTo>
                  <a:cubicBezTo>
                    <a:pt x="135487" y="0"/>
                    <a:pt x="174333" y="38939"/>
                    <a:pt x="174333" y="87376"/>
                  </a:cubicBezTo>
                  <a:cubicBezTo>
                    <a:pt x="174333" y="135813"/>
                    <a:pt x="135487" y="174752"/>
                    <a:pt x="87166" y="174752"/>
                  </a:cubicBezTo>
                  <a:moveTo>
                    <a:pt x="87166" y="11397"/>
                  </a:moveTo>
                  <a:cubicBezTo>
                    <a:pt x="45478" y="11397"/>
                    <a:pt x="10422" y="45587"/>
                    <a:pt x="10422" y="88326"/>
                  </a:cubicBezTo>
                  <a:cubicBezTo>
                    <a:pt x="10422" y="130114"/>
                    <a:pt x="44531" y="165255"/>
                    <a:pt x="87166" y="165255"/>
                  </a:cubicBezTo>
                  <a:cubicBezTo>
                    <a:pt x="128855" y="165255"/>
                    <a:pt x="162963" y="131064"/>
                    <a:pt x="162963" y="88326"/>
                  </a:cubicBezTo>
                  <a:cubicBezTo>
                    <a:pt x="162963" y="45587"/>
                    <a:pt x="128855" y="11397"/>
                    <a:pt x="87166" y="11397"/>
                  </a:cubicBezTo>
                </a:path>
              </a:pathLst>
            </a:custGeom>
            <a:solidFill>
              <a:srgbClr val="1E1E1E"/>
            </a:solidFill>
            <a:ln w="9475" cap="flat">
              <a:noFill/>
              <a:prstDash val="solid"/>
              <a:miter/>
            </a:ln>
          </p:spPr>
          <p:txBody>
            <a:bodyPr rtlCol="0" anchor="ctr"/>
            <a:lstStyle/>
            <a:p>
              <a:endParaRPr lang="en-GB" sz="1092"/>
            </a:p>
          </p:txBody>
        </p:sp>
        <p:sp>
          <p:nvSpPr>
            <p:cNvPr id="10" name="Freeform 9">
              <a:extLst>
                <a:ext uri="{FF2B5EF4-FFF2-40B4-BE49-F238E27FC236}">
                  <a16:creationId xmlns:a16="http://schemas.microsoft.com/office/drawing/2014/main" id="{9900F0BD-5E1A-123C-365B-E13354F51158}"/>
                </a:ext>
              </a:extLst>
            </p:cNvPr>
            <p:cNvSpPr/>
            <p:nvPr userDrawn="1"/>
          </p:nvSpPr>
          <p:spPr>
            <a:xfrm>
              <a:off x="6753556" y="2431771"/>
              <a:ext cx="84325" cy="100673"/>
            </a:xfrm>
            <a:custGeom>
              <a:avLst/>
              <a:gdLst>
                <a:gd name="connsiteX0" fmla="*/ 0 w 84324"/>
                <a:gd name="connsiteY0" fmla="*/ 0 h 100672"/>
                <a:gd name="connsiteX1" fmla="*/ 51163 w 84324"/>
                <a:gd name="connsiteY1" fmla="*/ 0 h 100672"/>
                <a:gd name="connsiteX2" fmla="*/ 82429 w 84324"/>
                <a:gd name="connsiteY2" fmla="*/ 28492 h 100672"/>
                <a:gd name="connsiteX3" fmla="*/ 67270 w 84324"/>
                <a:gd name="connsiteY3" fmla="*/ 52236 h 100672"/>
                <a:gd name="connsiteX4" fmla="*/ 79587 w 84324"/>
                <a:gd name="connsiteY4" fmla="*/ 77879 h 100672"/>
                <a:gd name="connsiteX5" fmla="*/ 84324 w 84324"/>
                <a:gd name="connsiteY5" fmla="*/ 97823 h 100672"/>
                <a:gd name="connsiteX6" fmla="*/ 84324 w 84324"/>
                <a:gd name="connsiteY6" fmla="*/ 100672 h 100672"/>
                <a:gd name="connsiteX7" fmla="*/ 61585 w 84324"/>
                <a:gd name="connsiteY7" fmla="*/ 100672 h 100672"/>
                <a:gd name="connsiteX8" fmla="*/ 59690 w 84324"/>
                <a:gd name="connsiteY8" fmla="*/ 80728 h 100672"/>
                <a:gd name="connsiteX9" fmla="*/ 43583 w 84324"/>
                <a:gd name="connsiteY9" fmla="*/ 61733 h 100672"/>
                <a:gd name="connsiteX10" fmla="*/ 21792 w 84324"/>
                <a:gd name="connsiteY10" fmla="*/ 61733 h 100672"/>
                <a:gd name="connsiteX11" fmla="*/ 21792 w 84324"/>
                <a:gd name="connsiteY11" fmla="*/ 100672 h 100672"/>
                <a:gd name="connsiteX12" fmla="*/ 948 w 84324"/>
                <a:gd name="connsiteY12" fmla="*/ 100672 h 100672"/>
                <a:gd name="connsiteX13" fmla="*/ 948 w 84324"/>
                <a:gd name="connsiteY13" fmla="*/ 0 h 100672"/>
                <a:gd name="connsiteX14" fmla="*/ 45478 w 84324"/>
                <a:gd name="connsiteY14" fmla="*/ 44638 h 100672"/>
                <a:gd name="connsiteX15" fmla="*/ 61585 w 84324"/>
                <a:gd name="connsiteY15" fmla="*/ 31341 h 100672"/>
                <a:gd name="connsiteX16" fmla="*/ 46426 w 84324"/>
                <a:gd name="connsiteY16" fmla="*/ 18045 h 100672"/>
                <a:gd name="connsiteX17" fmla="*/ 19897 w 84324"/>
                <a:gd name="connsiteY17" fmla="*/ 18045 h 100672"/>
                <a:gd name="connsiteX18" fmla="*/ 19897 w 84324"/>
                <a:gd name="connsiteY18" fmla="*/ 44638 h 100672"/>
                <a:gd name="connsiteX19" fmla="*/ 45478 w 84324"/>
                <a:gd name="connsiteY19" fmla="*/ 44638 h 10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4324" h="100672">
                  <a:moveTo>
                    <a:pt x="0" y="0"/>
                  </a:moveTo>
                  <a:lnTo>
                    <a:pt x="51163" y="0"/>
                  </a:lnTo>
                  <a:cubicBezTo>
                    <a:pt x="77692" y="0"/>
                    <a:pt x="82429" y="19945"/>
                    <a:pt x="82429" y="28492"/>
                  </a:cubicBezTo>
                  <a:cubicBezTo>
                    <a:pt x="82429" y="39889"/>
                    <a:pt x="76744" y="49386"/>
                    <a:pt x="67270" y="52236"/>
                  </a:cubicBezTo>
                  <a:cubicBezTo>
                    <a:pt x="75797" y="56035"/>
                    <a:pt x="79587" y="58884"/>
                    <a:pt x="79587" y="77879"/>
                  </a:cubicBezTo>
                  <a:cubicBezTo>
                    <a:pt x="79587" y="92125"/>
                    <a:pt x="79587" y="95924"/>
                    <a:pt x="84324" y="97823"/>
                  </a:cubicBezTo>
                  <a:lnTo>
                    <a:pt x="84324" y="100672"/>
                  </a:lnTo>
                  <a:lnTo>
                    <a:pt x="61585" y="100672"/>
                  </a:lnTo>
                  <a:cubicBezTo>
                    <a:pt x="59690" y="95924"/>
                    <a:pt x="59690" y="91175"/>
                    <a:pt x="59690" y="80728"/>
                  </a:cubicBezTo>
                  <a:cubicBezTo>
                    <a:pt x="59690" y="67431"/>
                    <a:pt x="58743" y="61733"/>
                    <a:pt x="43583" y="61733"/>
                  </a:cubicBezTo>
                  <a:lnTo>
                    <a:pt x="21792" y="61733"/>
                  </a:lnTo>
                  <a:lnTo>
                    <a:pt x="21792" y="100672"/>
                  </a:lnTo>
                  <a:lnTo>
                    <a:pt x="948" y="100672"/>
                  </a:lnTo>
                  <a:lnTo>
                    <a:pt x="948" y="0"/>
                  </a:lnTo>
                  <a:close/>
                  <a:moveTo>
                    <a:pt x="45478" y="44638"/>
                  </a:moveTo>
                  <a:cubicBezTo>
                    <a:pt x="56848" y="44638"/>
                    <a:pt x="61585" y="40839"/>
                    <a:pt x="61585" y="31341"/>
                  </a:cubicBezTo>
                  <a:cubicBezTo>
                    <a:pt x="61585" y="25643"/>
                    <a:pt x="59690" y="18045"/>
                    <a:pt x="46426" y="18045"/>
                  </a:cubicBezTo>
                  <a:lnTo>
                    <a:pt x="19897" y="18045"/>
                  </a:lnTo>
                  <a:lnTo>
                    <a:pt x="19897" y="44638"/>
                  </a:lnTo>
                  <a:lnTo>
                    <a:pt x="45478" y="44638"/>
                  </a:lnTo>
                  <a:close/>
                </a:path>
              </a:pathLst>
            </a:custGeom>
            <a:solidFill>
              <a:srgbClr val="1E1E1E"/>
            </a:solidFill>
            <a:ln w="9475" cap="flat">
              <a:noFill/>
              <a:prstDash val="solid"/>
              <a:miter/>
            </a:ln>
          </p:spPr>
          <p:txBody>
            <a:bodyPr rtlCol="0" anchor="ctr"/>
            <a:lstStyle/>
            <a:p>
              <a:endParaRPr lang="en-GB" sz="1092"/>
            </a:p>
          </p:txBody>
        </p:sp>
        <p:sp>
          <p:nvSpPr>
            <p:cNvPr id="11" name="Freeform 10">
              <a:extLst>
                <a:ext uri="{FF2B5EF4-FFF2-40B4-BE49-F238E27FC236}">
                  <a16:creationId xmlns:a16="http://schemas.microsoft.com/office/drawing/2014/main" id="{B1F62FFD-E14A-05A1-00A9-3A0C7C3347F9}"/>
                </a:ext>
              </a:extLst>
            </p:cNvPr>
            <p:cNvSpPr/>
            <p:nvPr userDrawn="1"/>
          </p:nvSpPr>
          <p:spPr>
            <a:xfrm>
              <a:off x="5191189" y="2336798"/>
              <a:ext cx="1789757" cy="1938417"/>
            </a:xfrm>
            <a:custGeom>
              <a:avLst/>
              <a:gdLst>
                <a:gd name="connsiteX0" fmla="*/ 633851 w 1789752"/>
                <a:gd name="connsiteY0" fmla="*/ 1832997 h 1938417"/>
                <a:gd name="connsiteX1" fmla="*/ 634798 w 1789752"/>
                <a:gd name="connsiteY1" fmla="*/ 1832997 h 1938417"/>
                <a:gd name="connsiteX2" fmla="*/ 684066 w 1789752"/>
                <a:gd name="connsiteY2" fmla="*/ 1764615 h 1938417"/>
                <a:gd name="connsiteX3" fmla="*/ 656590 w 1789752"/>
                <a:gd name="connsiteY3" fmla="*/ 1702882 h 1938417"/>
                <a:gd name="connsiteX4" fmla="*/ 577951 w 1789752"/>
                <a:gd name="connsiteY4" fmla="*/ 1684837 h 1938417"/>
                <a:gd name="connsiteX5" fmla="*/ 498364 w 1789752"/>
                <a:gd name="connsiteY5" fmla="*/ 1684837 h 1938417"/>
                <a:gd name="connsiteX6" fmla="*/ 498364 w 1789752"/>
                <a:gd name="connsiteY6" fmla="*/ 1937468 h 1938417"/>
                <a:gd name="connsiteX7" fmla="*/ 541000 w 1789752"/>
                <a:gd name="connsiteY7" fmla="*/ 1937468 h 1938417"/>
                <a:gd name="connsiteX8" fmla="*/ 541000 w 1789752"/>
                <a:gd name="connsiteY8" fmla="*/ 1841544 h 1938417"/>
                <a:gd name="connsiteX9" fmla="*/ 588373 w 1789752"/>
                <a:gd name="connsiteY9" fmla="*/ 1841544 h 1938417"/>
                <a:gd name="connsiteX10" fmla="*/ 639536 w 1789752"/>
                <a:gd name="connsiteY10" fmla="*/ 1937468 h 1938417"/>
                <a:gd name="connsiteX11" fmla="*/ 688804 w 1789752"/>
                <a:gd name="connsiteY11" fmla="*/ 1937468 h 1938417"/>
                <a:gd name="connsiteX12" fmla="*/ 631956 w 1789752"/>
                <a:gd name="connsiteY12" fmla="*/ 1832997 h 1938417"/>
                <a:gd name="connsiteX13" fmla="*/ 633851 w 1789752"/>
                <a:gd name="connsiteY13" fmla="*/ 1832997 h 1938417"/>
                <a:gd name="connsiteX14" fmla="*/ 620587 w 1789752"/>
                <a:gd name="connsiteY14" fmla="*/ 1800706 h 1938417"/>
                <a:gd name="connsiteX15" fmla="*/ 593110 w 1789752"/>
                <a:gd name="connsiteY15" fmla="*/ 1807354 h 1938417"/>
                <a:gd name="connsiteX16" fmla="*/ 560897 w 1789752"/>
                <a:gd name="connsiteY16" fmla="*/ 1808303 h 1938417"/>
                <a:gd name="connsiteX17" fmla="*/ 541000 w 1789752"/>
                <a:gd name="connsiteY17" fmla="*/ 1808303 h 1938417"/>
                <a:gd name="connsiteX18" fmla="*/ 541000 w 1789752"/>
                <a:gd name="connsiteY18" fmla="*/ 1721877 h 1938417"/>
                <a:gd name="connsiteX19" fmla="*/ 565634 w 1789752"/>
                <a:gd name="connsiteY19" fmla="*/ 1721877 h 1938417"/>
                <a:gd name="connsiteX20" fmla="*/ 617744 w 1789752"/>
                <a:gd name="connsiteY20" fmla="*/ 1727575 h 1938417"/>
                <a:gd name="connsiteX21" fmla="*/ 639536 w 1789752"/>
                <a:gd name="connsiteY21" fmla="*/ 1764615 h 1938417"/>
                <a:gd name="connsiteX22" fmla="*/ 639536 w 1789752"/>
                <a:gd name="connsiteY22" fmla="*/ 1764615 h 1938417"/>
                <a:gd name="connsiteX23" fmla="*/ 639536 w 1789752"/>
                <a:gd name="connsiteY23" fmla="*/ 1764615 h 1938417"/>
                <a:gd name="connsiteX24" fmla="*/ 639536 w 1789752"/>
                <a:gd name="connsiteY24" fmla="*/ 1764615 h 1938417"/>
                <a:gd name="connsiteX25" fmla="*/ 620587 w 1789752"/>
                <a:gd name="connsiteY25" fmla="*/ 1800706 h 1938417"/>
                <a:gd name="connsiteX26" fmla="*/ 403618 w 1789752"/>
                <a:gd name="connsiteY26" fmla="*/ 1938418 h 1938417"/>
                <a:gd name="connsiteX27" fmla="*/ 445306 w 1789752"/>
                <a:gd name="connsiteY27" fmla="*/ 1938418 h 1938417"/>
                <a:gd name="connsiteX28" fmla="*/ 445306 w 1789752"/>
                <a:gd name="connsiteY28" fmla="*/ 1684837 h 1938417"/>
                <a:gd name="connsiteX29" fmla="*/ 403618 w 1789752"/>
                <a:gd name="connsiteY29" fmla="*/ 1684837 h 1938417"/>
                <a:gd name="connsiteX30" fmla="*/ 403618 w 1789752"/>
                <a:gd name="connsiteY30" fmla="*/ 1938418 h 1938417"/>
                <a:gd name="connsiteX31" fmla="*/ 42636 w 1789752"/>
                <a:gd name="connsiteY31" fmla="*/ 1721877 h 1938417"/>
                <a:gd name="connsiteX32" fmla="*/ 165806 w 1789752"/>
                <a:gd name="connsiteY32" fmla="*/ 1721877 h 1938417"/>
                <a:gd name="connsiteX33" fmla="*/ 165806 w 1789752"/>
                <a:gd name="connsiteY33" fmla="*/ 1683888 h 1938417"/>
                <a:gd name="connsiteX34" fmla="*/ 0 w 1789752"/>
                <a:gd name="connsiteY34" fmla="*/ 1683888 h 1938417"/>
                <a:gd name="connsiteX35" fmla="*/ 0 w 1789752"/>
                <a:gd name="connsiteY35" fmla="*/ 1937468 h 1938417"/>
                <a:gd name="connsiteX36" fmla="*/ 42636 w 1789752"/>
                <a:gd name="connsiteY36" fmla="*/ 1937468 h 1938417"/>
                <a:gd name="connsiteX37" fmla="*/ 42636 w 1789752"/>
                <a:gd name="connsiteY37" fmla="*/ 1827298 h 1938417"/>
                <a:gd name="connsiteX38" fmla="*/ 150646 w 1789752"/>
                <a:gd name="connsiteY38" fmla="*/ 1827298 h 1938417"/>
                <a:gd name="connsiteX39" fmla="*/ 150646 w 1789752"/>
                <a:gd name="connsiteY39" fmla="*/ 1791208 h 1938417"/>
                <a:gd name="connsiteX40" fmla="*/ 42636 w 1789752"/>
                <a:gd name="connsiteY40" fmla="*/ 1791208 h 1938417"/>
                <a:gd name="connsiteX41" fmla="*/ 42636 w 1789752"/>
                <a:gd name="connsiteY41" fmla="*/ 1721877 h 1938417"/>
                <a:gd name="connsiteX42" fmla="*/ 235918 w 1789752"/>
                <a:gd name="connsiteY42" fmla="*/ 1684837 h 1938417"/>
                <a:gd name="connsiteX43" fmla="*/ 150646 w 1789752"/>
                <a:gd name="connsiteY43" fmla="*/ 1938418 h 1938417"/>
                <a:gd name="connsiteX44" fmla="*/ 196124 w 1789752"/>
                <a:gd name="connsiteY44" fmla="*/ 1938418 h 1938417"/>
                <a:gd name="connsiteX45" fmla="*/ 211284 w 1789752"/>
                <a:gd name="connsiteY45" fmla="*/ 1888081 h 1938417"/>
                <a:gd name="connsiteX46" fmla="*/ 312662 w 1789752"/>
                <a:gd name="connsiteY46" fmla="*/ 1888081 h 1938417"/>
                <a:gd name="connsiteX47" fmla="*/ 327821 w 1789752"/>
                <a:gd name="connsiteY47" fmla="*/ 1938418 h 1938417"/>
                <a:gd name="connsiteX48" fmla="*/ 373299 w 1789752"/>
                <a:gd name="connsiteY48" fmla="*/ 1938418 h 1938417"/>
                <a:gd name="connsiteX49" fmla="*/ 287080 w 1789752"/>
                <a:gd name="connsiteY49" fmla="*/ 1684837 h 1938417"/>
                <a:gd name="connsiteX50" fmla="*/ 235918 w 1789752"/>
                <a:gd name="connsiteY50" fmla="*/ 1684837 h 1938417"/>
                <a:gd name="connsiteX51" fmla="*/ 301292 w 1789752"/>
                <a:gd name="connsiteY51" fmla="*/ 1851042 h 1938417"/>
                <a:gd name="connsiteX52" fmla="*/ 222653 w 1789752"/>
                <a:gd name="connsiteY52" fmla="*/ 1851042 h 1938417"/>
                <a:gd name="connsiteX53" fmla="*/ 262447 w 1789752"/>
                <a:gd name="connsiteY53" fmla="*/ 1719028 h 1938417"/>
                <a:gd name="connsiteX54" fmla="*/ 300345 w 1789752"/>
                <a:gd name="connsiteY54" fmla="*/ 1847243 h 1938417"/>
                <a:gd name="connsiteX55" fmla="*/ 301292 w 1789752"/>
                <a:gd name="connsiteY55" fmla="*/ 1851042 h 1938417"/>
                <a:gd name="connsiteX56" fmla="*/ 1528254 w 1789752"/>
                <a:gd name="connsiteY56" fmla="*/ 1703832 h 1938417"/>
                <a:gd name="connsiteX57" fmla="*/ 1453404 w 1789752"/>
                <a:gd name="connsiteY57" fmla="*/ 1683888 h 1938417"/>
                <a:gd name="connsiteX58" fmla="*/ 1364343 w 1789752"/>
                <a:gd name="connsiteY58" fmla="*/ 1683888 h 1938417"/>
                <a:gd name="connsiteX59" fmla="*/ 1364343 w 1789752"/>
                <a:gd name="connsiteY59" fmla="*/ 1937468 h 1938417"/>
                <a:gd name="connsiteX60" fmla="*/ 1443930 w 1789752"/>
                <a:gd name="connsiteY60" fmla="*/ 1937468 h 1938417"/>
                <a:gd name="connsiteX61" fmla="*/ 1525411 w 1789752"/>
                <a:gd name="connsiteY61" fmla="*/ 1922272 h 1938417"/>
                <a:gd name="connsiteX62" fmla="*/ 1577521 w 1789752"/>
                <a:gd name="connsiteY62" fmla="*/ 1813052 h 1938417"/>
                <a:gd name="connsiteX63" fmla="*/ 1528254 w 1789752"/>
                <a:gd name="connsiteY63" fmla="*/ 1703832 h 1938417"/>
                <a:gd name="connsiteX64" fmla="*/ 1531096 w 1789752"/>
                <a:gd name="connsiteY64" fmla="*/ 1814002 h 1938417"/>
                <a:gd name="connsiteX65" fmla="*/ 1491303 w 1789752"/>
                <a:gd name="connsiteY65" fmla="*/ 1893780 h 1938417"/>
                <a:gd name="connsiteX66" fmla="*/ 1429718 w 1789752"/>
                <a:gd name="connsiteY66" fmla="*/ 1899478 h 1938417"/>
                <a:gd name="connsiteX67" fmla="*/ 1406031 w 1789752"/>
                <a:gd name="connsiteY67" fmla="*/ 1899478 h 1938417"/>
                <a:gd name="connsiteX68" fmla="*/ 1406031 w 1789752"/>
                <a:gd name="connsiteY68" fmla="*/ 1722827 h 1938417"/>
                <a:gd name="connsiteX69" fmla="*/ 1434455 w 1789752"/>
                <a:gd name="connsiteY69" fmla="*/ 1722827 h 1938417"/>
                <a:gd name="connsiteX70" fmla="*/ 1489408 w 1789752"/>
                <a:gd name="connsiteY70" fmla="*/ 1730425 h 1938417"/>
                <a:gd name="connsiteX71" fmla="*/ 1531096 w 1789752"/>
                <a:gd name="connsiteY71" fmla="*/ 1814002 h 1938417"/>
                <a:gd name="connsiteX72" fmla="*/ 1531096 w 1789752"/>
                <a:gd name="connsiteY72" fmla="*/ 1814002 h 1938417"/>
                <a:gd name="connsiteX73" fmla="*/ 1789753 w 1789752"/>
                <a:gd name="connsiteY73" fmla="*/ 1721877 h 1938417"/>
                <a:gd name="connsiteX74" fmla="*/ 1789753 w 1789752"/>
                <a:gd name="connsiteY74" fmla="*/ 1683888 h 1938417"/>
                <a:gd name="connsiteX75" fmla="*/ 1611630 w 1789752"/>
                <a:gd name="connsiteY75" fmla="*/ 1683888 h 1938417"/>
                <a:gd name="connsiteX76" fmla="*/ 1611630 w 1789752"/>
                <a:gd name="connsiteY76" fmla="*/ 1937468 h 1938417"/>
                <a:gd name="connsiteX77" fmla="*/ 1788805 w 1789752"/>
                <a:gd name="connsiteY77" fmla="*/ 1937468 h 1938417"/>
                <a:gd name="connsiteX78" fmla="*/ 1788805 w 1789752"/>
                <a:gd name="connsiteY78" fmla="*/ 1899478 h 1938417"/>
                <a:gd name="connsiteX79" fmla="*/ 1653318 w 1789752"/>
                <a:gd name="connsiteY79" fmla="*/ 1899478 h 1938417"/>
                <a:gd name="connsiteX80" fmla="*/ 1653318 w 1789752"/>
                <a:gd name="connsiteY80" fmla="*/ 1824449 h 1938417"/>
                <a:gd name="connsiteX81" fmla="*/ 1777436 w 1789752"/>
                <a:gd name="connsiteY81" fmla="*/ 1824449 h 1938417"/>
                <a:gd name="connsiteX82" fmla="*/ 1777436 w 1789752"/>
                <a:gd name="connsiteY82" fmla="*/ 1788359 h 1938417"/>
                <a:gd name="connsiteX83" fmla="*/ 1653318 w 1789752"/>
                <a:gd name="connsiteY83" fmla="*/ 1788359 h 1938417"/>
                <a:gd name="connsiteX84" fmla="*/ 1653318 w 1789752"/>
                <a:gd name="connsiteY84" fmla="*/ 1721877 h 1938417"/>
                <a:gd name="connsiteX85" fmla="*/ 1789753 w 1789752"/>
                <a:gd name="connsiteY85" fmla="*/ 1721877 h 1938417"/>
                <a:gd name="connsiteX86" fmla="*/ 698278 w 1789752"/>
                <a:gd name="connsiteY86" fmla="*/ 1722827 h 1938417"/>
                <a:gd name="connsiteX87" fmla="*/ 768390 w 1789752"/>
                <a:gd name="connsiteY87" fmla="*/ 1722827 h 1938417"/>
                <a:gd name="connsiteX88" fmla="*/ 768390 w 1789752"/>
                <a:gd name="connsiteY88" fmla="*/ 1937468 h 1938417"/>
                <a:gd name="connsiteX89" fmla="*/ 811026 w 1789752"/>
                <a:gd name="connsiteY89" fmla="*/ 1937468 h 1938417"/>
                <a:gd name="connsiteX90" fmla="*/ 811026 w 1789752"/>
                <a:gd name="connsiteY90" fmla="*/ 1722827 h 1938417"/>
                <a:gd name="connsiteX91" fmla="*/ 882086 w 1789752"/>
                <a:gd name="connsiteY91" fmla="*/ 1722827 h 1938417"/>
                <a:gd name="connsiteX92" fmla="*/ 882086 w 1789752"/>
                <a:gd name="connsiteY92" fmla="*/ 1684837 h 1938417"/>
                <a:gd name="connsiteX93" fmla="*/ 698278 w 1789752"/>
                <a:gd name="connsiteY93" fmla="*/ 1684837 h 1938417"/>
                <a:gd name="connsiteX94" fmla="*/ 698278 w 1789752"/>
                <a:gd name="connsiteY94" fmla="*/ 1722827 h 1938417"/>
                <a:gd name="connsiteX95" fmla="*/ 1204222 w 1789752"/>
                <a:gd name="connsiteY95" fmla="*/ 1684837 h 1938417"/>
                <a:gd name="connsiteX96" fmla="*/ 1118951 w 1789752"/>
                <a:gd name="connsiteY96" fmla="*/ 1938418 h 1938417"/>
                <a:gd name="connsiteX97" fmla="*/ 1164429 w 1789752"/>
                <a:gd name="connsiteY97" fmla="*/ 1938418 h 1938417"/>
                <a:gd name="connsiteX98" fmla="*/ 1179588 w 1789752"/>
                <a:gd name="connsiteY98" fmla="*/ 1888081 h 1938417"/>
                <a:gd name="connsiteX99" fmla="*/ 1280966 w 1789752"/>
                <a:gd name="connsiteY99" fmla="*/ 1888081 h 1938417"/>
                <a:gd name="connsiteX100" fmla="*/ 1296126 w 1789752"/>
                <a:gd name="connsiteY100" fmla="*/ 1938418 h 1938417"/>
                <a:gd name="connsiteX101" fmla="*/ 1341604 w 1789752"/>
                <a:gd name="connsiteY101" fmla="*/ 1938418 h 1938417"/>
                <a:gd name="connsiteX102" fmla="*/ 1255385 w 1789752"/>
                <a:gd name="connsiteY102" fmla="*/ 1684837 h 1938417"/>
                <a:gd name="connsiteX103" fmla="*/ 1204222 w 1789752"/>
                <a:gd name="connsiteY103" fmla="*/ 1684837 h 1938417"/>
                <a:gd name="connsiteX104" fmla="*/ 1190958 w 1789752"/>
                <a:gd name="connsiteY104" fmla="*/ 1851042 h 1938417"/>
                <a:gd name="connsiteX105" fmla="*/ 1230751 w 1789752"/>
                <a:gd name="connsiteY105" fmla="*/ 1719028 h 1938417"/>
                <a:gd name="connsiteX106" fmla="*/ 1269597 w 1789752"/>
                <a:gd name="connsiteY106" fmla="*/ 1851042 h 1938417"/>
                <a:gd name="connsiteX107" fmla="*/ 1190958 w 1789752"/>
                <a:gd name="connsiteY107" fmla="*/ 1851042 h 1938417"/>
                <a:gd name="connsiteX108" fmla="*/ 1046944 w 1789752"/>
                <a:gd name="connsiteY108" fmla="*/ 1832997 h 1938417"/>
                <a:gd name="connsiteX109" fmla="*/ 1048839 w 1789752"/>
                <a:gd name="connsiteY109" fmla="*/ 1832997 h 1938417"/>
                <a:gd name="connsiteX110" fmla="*/ 1098107 w 1789752"/>
                <a:gd name="connsiteY110" fmla="*/ 1764615 h 1938417"/>
                <a:gd name="connsiteX111" fmla="*/ 1070630 w 1789752"/>
                <a:gd name="connsiteY111" fmla="*/ 1702882 h 1938417"/>
                <a:gd name="connsiteX112" fmla="*/ 991991 w 1789752"/>
                <a:gd name="connsiteY112" fmla="*/ 1684837 h 1938417"/>
                <a:gd name="connsiteX113" fmla="*/ 912404 w 1789752"/>
                <a:gd name="connsiteY113" fmla="*/ 1684837 h 1938417"/>
                <a:gd name="connsiteX114" fmla="*/ 912404 w 1789752"/>
                <a:gd name="connsiteY114" fmla="*/ 1937468 h 1938417"/>
                <a:gd name="connsiteX115" fmla="*/ 955040 w 1789752"/>
                <a:gd name="connsiteY115" fmla="*/ 1937468 h 1938417"/>
                <a:gd name="connsiteX116" fmla="*/ 955040 w 1789752"/>
                <a:gd name="connsiteY116" fmla="*/ 1841544 h 1938417"/>
                <a:gd name="connsiteX117" fmla="*/ 1002413 w 1789752"/>
                <a:gd name="connsiteY117" fmla="*/ 1841544 h 1938417"/>
                <a:gd name="connsiteX118" fmla="*/ 1053576 w 1789752"/>
                <a:gd name="connsiteY118" fmla="*/ 1937468 h 1938417"/>
                <a:gd name="connsiteX119" fmla="*/ 1102844 w 1789752"/>
                <a:gd name="connsiteY119" fmla="*/ 1937468 h 1938417"/>
                <a:gd name="connsiteX120" fmla="*/ 1045996 w 1789752"/>
                <a:gd name="connsiteY120" fmla="*/ 1832997 h 1938417"/>
                <a:gd name="connsiteX121" fmla="*/ 1046944 w 1789752"/>
                <a:gd name="connsiteY121" fmla="*/ 1832997 h 1938417"/>
                <a:gd name="connsiteX122" fmla="*/ 1033679 w 1789752"/>
                <a:gd name="connsiteY122" fmla="*/ 1800706 h 1938417"/>
                <a:gd name="connsiteX123" fmla="*/ 1006203 w 1789752"/>
                <a:gd name="connsiteY123" fmla="*/ 1807354 h 1938417"/>
                <a:gd name="connsiteX124" fmla="*/ 973989 w 1789752"/>
                <a:gd name="connsiteY124" fmla="*/ 1808303 h 1938417"/>
                <a:gd name="connsiteX125" fmla="*/ 954093 w 1789752"/>
                <a:gd name="connsiteY125" fmla="*/ 1808303 h 1938417"/>
                <a:gd name="connsiteX126" fmla="*/ 954093 w 1789752"/>
                <a:gd name="connsiteY126" fmla="*/ 1724726 h 1938417"/>
                <a:gd name="connsiteX127" fmla="*/ 954093 w 1789752"/>
                <a:gd name="connsiteY127" fmla="*/ 1721877 h 1938417"/>
                <a:gd name="connsiteX128" fmla="*/ 978727 w 1789752"/>
                <a:gd name="connsiteY128" fmla="*/ 1721877 h 1938417"/>
                <a:gd name="connsiteX129" fmla="*/ 1030837 w 1789752"/>
                <a:gd name="connsiteY129" fmla="*/ 1727575 h 1938417"/>
                <a:gd name="connsiteX130" fmla="*/ 1052628 w 1789752"/>
                <a:gd name="connsiteY130" fmla="*/ 1764615 h 1938417"/>
                <a:gd name="connsiteX131" fmla="*/ 1052628 w 1789752"/>
                <a:gd name="connsiteY131" fmla="*/ 1764615 h 1938417"/>
                <a:gd name="connsiteX132" fmla="*/ 1052628 w 1789752"/>
                <a:gd name="connsiteY132" fmla="*/ 1764615 h 1938417"/>
                <a:gd name="connsiteX133" fmla="*/ 1052628 w 1789752"/>
                <a:gd name="connsiteY133" fmla="*/ 1764615 h 1938417"/>
                <a:gd name="connsiteX134" fmla="*/ 1033679 w 1789752"/>
                <a:gd name="connsiteY134" fmla="*/ 1800706 h 1938417"/>
                <a:gd name="connsiteX135" fmla="*/ 1671320 w 1789752"/>
                <a:gd name="connsiteY135" fmla="*/ 778786 h 1938417"/>
                <a:gd name="connsiteX136" fmla="*/ 894403 w 1789752"/>
                <a:gd name="connsiteY136" fmla="*/ 0 h 1938417"/>
                <a:gd name="connsiteX137" fmla="*/ 117485 w 1789752"/>
                <a:gd name="connsiteY137" fmla="*/ 778786 h 1938417"/>
                <a:gd name="connsiteX138" fmla="*/ 894403 w 1789752"/>
                <a:gd name="connsiteY138" fmla="*/ 1557572 h 1938417"/>
                <a:gd name="connsiteX139" fmla="*/ 1671320 w 1789752"/>
                <a:gd name="connsiteY139" fmla="*/ 778786 h 193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89752" h="1938417">
                  <a:moveTo>
                    <a:pt x="633851" y="1832997"/>
                  </a:moveTo>
                  <a:lnTo>
                    <a:pt x="634798" y="1832997"/>
                  </a:lnTo>
                  <a:cubicBezTo>
                    <a:pt x="649010" y="1828248"/>
                    <a:pt x="684066" y="1812102"/>
                    <a:pt x="684066" y="1764615"/>
                  </a:cubicBezTo>
                  <a:cubicBezTo>
                    <a:pt x="684066" y="1735173"/>
                    <a:pt x="671749" y="1715229"/>
                    <a:pt x="656590" y="1702882"/>
                  </a:cubicBezTo>
                  <a:cubicBezTo>
                    <a:pt x="634798" y="1684837"/>
                    <a:pt x="613007" y="1684837"/>
                    <a:pt x="577951" y="1684837"/>
                  </a:cubicBezTo>
                  <a:lnTo>
                    <a:pt x="498364" y="1684837"/>
                  </a:lnTo>
                  <a:lnTo>
                    <a:pt x="498364" y="1937468"/>
                  </a:lnTo>
                  <a:lnTo>
                    <a:pt x="541000" y="1937468"/>
                  </a:lnTo>
                  <a:lnTo>
                    <a:pt x="541000" y="1841544"/>
                  </a:lnTo>
                  <a:lnTo>
                    <a:pt x="588373" y="1841544"/>
                  </a:lnTo>
                  <a:lnTo>
                    <a:pt x="639536" y="1937468"/>
                  </a:lnTo>
                  <a:lnTo>
                    <a:pt x="688804" y="1937468"/>
                  </a:lnTo>
                  <a:lnTo>
                    <a:pt x="631956" y="1832997"/>
                  </a:lnTo>
                  <a:lnTo>
                    <a:pt x="633851" y="1832997"/>
                  </a:lnTo>
                  <a:close/>
                  <a:moveTo>
                    <a:pt x="620587" y="1800706"/>
                  </a:moveTo>
                  <a:cubicBezTo>
                    <a:pt x="610164" y="1806404"/>
                    <a:pt x="597847" y="1806404"/>
                    <a:pt x="593110" y="1807354"/>
                  </a:cubicBezTo>
                  <a:cubicBezTo>
                    <a:pt x="583636" y="1807354"/>
                    <a:pt x="577951" y="1808303"/>
                    <a:pt x="560897" y="1808303"/>
                  </a:cubicBezTo>
                  <a:lnTo>
                    <a:pt x="541000" y="1808303"/>
                  </a:lnTo>
                  <a:lnTo>
                    <a:pt x="541000" y="1721877"/>
                  </a:lnTo>
                  <a:lnTo>
                    <a:pt x="565634" y="1721877"/>
                  </a:lnTo>
                  <a:cubicBezTo>
                    <a:pt x="594058" y="1721877"/>
                    <a:pt x="607322" y="1721877"/>
                    <a:pt x="617744" y="1727575"/>
                  </a:cubicBezTo>
                  <a:cubicBezTo>
                    <a:pt x="638588" y="1738023"/>
                    <a:pt x="639536" y="1758917"/>
                    <a:pt x="639536" y="1764615"/>
                  </a:cubicBezTo>
                  <a:lnTo>
                    <a:pt x="639536" y="1764615"/>
                  </a:lnTo>
                  <a:lnTo>
                    <a:pt x="639536" y="1764615"/>
                  </a:lnTo>
                  <a:cubicBezTo>
                    <a:pt x="639536" y="1764615"/>
                    <a:pt x="639536" y="1764615"/>
                    <a:pt x="639536" y="1764615"/>
                  </a:cubicBezTo>
                  <a:cubicBezTo>
                    <a:pt x="640483" y="1783610"/>
                    <a:pt x="631009" y="1795007"/>
                    <a:pt x="620587" y="1800706"/>
                  </a:cubicBezTo>
                  <a:moveTo>
                    <a:pt x="403618" y="1938418"/>
                  </a:moveTo>
                  <a:lnTo>
                    <a:pt x="445306" y="1938418"/>
                  </a:lnTo>
                  <a:lnTo>
                    <a:pt x="445306" y="1684837"/>
                  </a:lnTo>
                  <a:lnTo>
                    <a:pt x="403618" y="1684837"/>
                  </a:lnTo>
                  <a:lnTo>
                    <a:pt x="403618" y="1938418"/>
                  </a:lnTo>
                  <a:close/>
                  <a:moveTo>
                    <a:pt x="42636" y="1721877"/>
                  </a:moveTo>
                  <a:lnTo>
                    <a:pt x="165806" y="1721877"/>
                  </a:lnTo>
                  <a:lnTo>
                    <a:pt x="165806" y="1683888"/>
                  </a:lnTo>
                  <a:lnTo>
                    <a:pt x="0" y="1683888"/>
                  </a:lnTo>
                  <a:lnTo>
                    <a:pt x="0" y="1937468"/>
                  </a:lnTo>
                  <a:lnTo>
                    <a:pt x="42636" y="1937468"/>
                  </a:lnTo>
                  <a:lnTo>
                    <a:pt x="42636" y="1827298"/>
                  </a:lnTo>
                  <a:lnTo>
                    <a:pt x="150646" y="1827298"/>
                  </a:lnTo>
                  <a:lnTo>
                    <a:pt x="150646" y="1791208"/>
                  </a:lnTo>
                  <a:lnTo>
                    <a:pt x="42636" y="1791208"/>
                  </a:lnTo>
                  <a:lnTo>
                    <a:pt x="42636" y="1721877"/>
                  </a:lnTo>
                  <a:close/>
                  <a:moveTo>
                    <a:pt x="235918" y="1684837"/>
                  </a:moveTo>
                  <a:lnTo>
                    <a:pt x="150646" y="1938418"/>
                  </a:lnTo>
                  <a:lnTo>
                    <a:pt x="196124" y="1938418"/>
                  </a:lnTo>
                  <a:lnTo>
                    <a:pt x="211284" y="1888081"/>
                  </a:lnTo>
                  <a:lnTo>
                    <a:pt x="312662" y="1888081"/>
                  </a:lnTo>
                  <a:lnTo>
                    <a:pt x="327821" y="1938418"/>
                  </a:lnTo>
                  <a:lnTo>
                    <a:pt x="373299" y="1938418"/>
                  </a:lnTo>
                  <a:lnTo>
                    <a:pt x="287080" y="1684837"/>
                  </a:lnTo>
                  <a:lnTo>
                    <a:pt x="235918" y="1684837"/>
                  </a:lnTo>
                  <a:close/>
                  <a:moveTo>
                    <a:pt x="301292" y="1851042"/>
                  </a:moveTo>
                  <a:lnTo>
                    <a:pt x="222653" y="1851042"/>
                  </a:lnTo>
                  <a:lnTo>
                    <a:pt x="262447" y="1719028"/>
                  </a:lnTo>
                  <a:lnTo>
                    <a:pt x="300345" y="1847243"/>
                  </a:lnTo>
                  <a:lnTo>
                    <a:pt x="301292" y="1851042"/>
                  </a:lnTo>
                  <a:close/>
                  <a:moveTo>
                    <a:pt x="1528254" y="1703832"/>
                  </a:moveTo>
                  <a:cubicBezTo>
                    <a:pt x="1501725" y="1684837"/>
                    <a:pt x="1475196" y="1684837"/>
                    <a:pt x="1453404" y="1683888"/>
                  </a:cubicBezTo>
                  <a:lnTo>
                    <a:pt x="1364343" y="1683888"/>
                  </a:lnTo>
                  <a:lnTo>
                    <a:pt x="1364343" y="1937468"/>
                  </a:lnTo>
                  <a:lnTo>
                    <a:pt x="1443930" y="1937468"/>
                  </a:lnTo>
                  <a:cubicBezTo>
                    <a:pt x="1474248" y="1937468"/>
                    <a:pt x="1500777" y="1936518"/>
                    <a:pt x="1525411" y="1922272"/>
                  </a:cubicBezTo>
                  <a:cubicBezTo>
                    <a:pt x="1562362" y="1901378"/>
                    <a:pt x="1576574" y="1856740"/>
                    <a:pt x="1577521" y="1813052"/>
                  </a:cubicBezTo>
                  <a:cubicBezTo>
                    <a:pt x="1577521" y="1784560"/>
                    <a:pt x="1570889" y="1734224"/>
                    <a:pt x="1528254" y="1703832"/>
                  </a:cubicBezTo>
                  <a:moveTo>
                    <a:pt x="1531096" y="1814002"/>
                  </a:moveTo>
                  <a:cubicBezTo>
                    <a:pt x="1531096" y="1868137"/>
                    <a:pt x="1510252" y="1886182"/>
                    <a:pt x="1491303" y="1893780"/>
                  </a:cubicBezTo>
                  <a:cubicBezTo>
                    <a:pt x="1479933" y="1897579"/>
                    <a:pt x="1466669" y="1899478"/>
                    <a:pt x="1429718" y="1899478"/>
                  </a:cubicBezTo>
                  <a:lnTo>
                    <a:pt x="1406031" y="1899478"/>
                  </a:lnTo>
                  <a:lnTo>
                    <a:pt x="1406031" y="1722827"/>
                  </a:lnTo>
                  <a:lnTo>
                    <a:pt x="1434455" y="1722827"/>
                  </a:lnTo>
                  <a:cubicBezTo>
                    <a:pt x="1466669" y="1722827"/>
                    <a:pt x="1475196" y="1723777"/>
                    <a:pt x="1489408" y="1730425"/>
                  </a:cubicBezTo>
                  <a:cubicBezTo>
                    <a:pt x="1528254" y="1748470"/>
                    <a:pt x="1531096" y="1789309"/>
                    <a:pt x="1531096" y="1814002"/>
                  </a:cubicBezTo>
                  <a:lnTo>
                    <a:pt x="1531096" y="1814002"/>
                  </a:lnTo>
                  <a:close/>
                  <a:moveTo>
                    <a:pt x="1789753" y="1721877"/>
                  </a:moveTo>
                  <a:lnTo>
                    <a:pt x="1789753" y="1683888"/>
                  </a:lnTo>
                  <a:lnTo>
                    <a:pt x="1611630" y="1683888"/>
                  </a:lnTo>
                  <a:lnTo>
                    <a:pt x="1611630" y="1937468"/>
                  </a:lnTo>
                  <a:lnTo>
                    <a:pt x="1788805" y="1937468"/>
                  </a:lnTo>
                  <a:lnTo>
                    <a:pt x="1788805" y="1899478"/>
                  </a:lnTo>
                  <a:lnTo>
                    <a:pt x="1653318" y="1899478"/>
                  </a:lnTo>
                  <a:lnTo>
                    <a:pt x="1653318" y="1824449"/>
                  </a:lnTo>
                  <a:lnTo>
                    <a:pt x="1777436" y="1824449"/>
                  </a:lnTo>
                  <a:lnTo>
                    <a:pt x="1777436" y="1788359"/>
                  </a:lnTo>
                  <a:lnTo>
                    <a:pt x="1653318" y="1788359"/>
                  </a:lnTo>
                  <a:lnTo>
                    <a:pt x="1653318" y="1721877"/>
                  </a:lnTo>
                  <a:lnTo>
                    <a:pt x="1789753" y="1721877"/>
                  </a:lnTo>
                  <a:close/>
                  <a:moveTo>
                    <a:pt x="698278" y="1722827"/>
                  </a:moveTo>
                  <a:lnTo>
                    <a:pt x="768390" y="1722827"/>
                  </a:lnTo>
                  <a:lnTo>
                    <a:pt x="768390" y="1937468"/>
                  </a:lnTo>
                  <a:lnTo>
                    <a:pt x="811026" y="1937468"/>
                  </a:lnTo>
                  <a:lnTo>
                    <a:pt x="811026" y="1722827"/>
                  </a:lnTo>
                  <a:lnTo>
                    <a:pt x="882086" y="1722827"/>
                  </a:lnTo>
                  <a:lnTo>
                    <a:pt x="882086" y="1684837"/>
                  </a:lnTo>
                  <a:lnTo>
                    <a:pt x="698278" y="1684837"/>
                  </a:lnTo>
                  <a:lnTo>
                    <a:pt x="698278" y="1722827"/>
                  </a:lnTo>
                  <a:close/>
                  <a:moveTo>
                    <a:pt x="1204222" y="1684837"/>
                  </a:moveTo>
                  <a:lnTo>
                    <a:pt x="1118951" y="1938418"/>
                  </a:lnTo>
                  <a:lnTo>
                    <a:pt x="1164429" y="1938418"/>
                  </a:lnTo>
                  <a:lnTo>
                    <a:pt x="1179588" y="1888081"/>
                  </a:lnTo>
                  <a:lnTo>
                    <a:pt x="1280966" y="1888081"/>
                  </a:lnTo>
                  <a:lnTo>
                    <a:pt x="1296126" y="1938418"/>
                  </a:lnTo>
                  <a:lnTo>
                    <a:pt x="1341604" y="1938418"/>
                  </a:lnTo>
                  <a:lnTo>
                    <a:pt x="1255385" y="1684837"/>
                  </a:lnTo>
                  <a:lnTo>
                    <a:pt x="1204222" y="1684837"/>
                  </a:lnTo>
                  <a:close/>
                  <a:moveTo>
                    <a:pt x="1190958" y="1851042"/>
                  </a:moveTo>
                  <a:lnTo>
                    <a:pt x="1230751" y="1719028"/>
                  </a:lnTo>
                  <a:lnTo>
                    <a:pt x="1269597" y="1851042"/>
                  </a:lnTo>
                  <a:lnTo>
                    <a:pt x="1190958" y="1851042"/>
                  </a:lnTo>
                  <a:close/>
                  <a:moveTo>
                    <a:pt x="1046944" y="1832997"/>
                  </a:moveTo>
                  <a:lnTo>
                    <a:pt x="1048839" y="1832997"/>
                  </a:lnTo>
                  <a:cubicBezTo>
                    <a:pt x="1063051" y="1828248"/>
                    <a:pt x="1098107" y="1812102"/>
                    <a:pt x="1098107" y="1764615"/>
                  </a:cubicBezTo>
                  <a:cubicBezTo>
                    <a:pt x="1098107" y="1735173"/>
                    <a:pt x="1085790" y="1716179"/>
                    <a:pt x="1070630" y="1702882"/>
                  </a:cubicBezTo>
                  <a:cubicBezTo>
                    <a:pt x="1048839" y="1684837"/>
                    <a:pt x="1027047" y="1684837"/>
                    <a:pt x="991991" y="1684837"/>
                  </a:cubicBezTo>
                  <a:lnTo>
                    <a:pt x="912404" y="1684837"/>
                  </a:lnTo>
                  <a:lnTo>
                    <a:pt x="912404" y="1937468"/>
                  </a:lnTo>
                  <a:lnTo>
                    <a:pt x="955040" y="1937468"/>
                  </a:lnTo>
                  <a:lnTo>
                    <a:pt x="955040" y="1841544"/>
                  </a:lnTo>
                  <a:lnTo>
                    <a:pt x="1002413" y="1841544"/>
                  </a:lnTo>
                  <a:lnTo>
                    <a:pt x="1053576" y="1937468"/>
                  </a:lnTo>
                  <a:lnTo>
                    <a:pt x="1102844" y="1937468"/>
                  </a:lnTo>
                  <a:lnTo>
                    <a:pt x="1045996" y="1832997"/>
                  </a:lnTo>
                  <a:lnTo>
                    <a:pt x="1046944" y="1832997"/>
                  </a:lnTo>
                  <a:close/>
                  <a:moveTo>
                    <a:pt x="1033679" y="1800706"/>
                  </a:moveTo>
                  <a:cubicBezTo>
                    <a:pt x="1023257" y="1806404"/>
                    <a:pt x="1010940" y="1806404"/>
                    <a:pt x="1006203" y="1807354"/>
                  </a:cubicBezTo>
                  <a:cubicBezTo>
                    <a:pt x="996728" y="1807354"/>
                    <a:pt x="991044" y="1808303"/>
                    <a:pt x="973989" y="1808303"/>
                  </a:cubicBezTo>
                  <a:lnTo>
                    <a:pt x="954093" y="1808303"/>
                  </a:lnTo>
                  <a:lnTo>
                    <a:pt x="954093" y="1724726"/>
                  </a:lnTo>
                  <a:lnTo>
                    <a:pt x="954093" y="1721877"/>
                  </a:lnTo>
                  <a:lnTo>
                    <a:pt x="978727" y="1721877"/>
                  </a:lnTo>
                  <a:cubicBezTo>
                    <a:pt x="1007150" y="1721877"/>
                    <a:pt x="1020415" y="1721877"/>
                    <a:pt x="1030837" y="1727575"/>
                  </a:cubicBezTo>
                  <a:cubicBezTo>
                    <a:pt x="1051681" y="1738023"/>
                    <a:pt x="1052628" y="1757967"/>
                    <a:pt x="1052628" y="1764615"/>
                  </a:cubicBezTo>
                  <a:lnTo>
                    <a:pt x="1052628" y="1764615"/>
                  </a:lnTo>
                  <a:lnTo>
                    <a:pt x="1052628" y="1764615"/>
                  </a:lnTo>
                  <a:lnTo>
                    <a:pt x="1052628" y="1764615"/>
                  </a:lnTo>
                  <a:cubicBezTo>
                    <a:pt x="1053576" y="1783610"/>
                    <a:pt x="1044101" y="1795007"/>
                    <a:pt x="1033679" y="1800706"/>
                  </a:cubicBezTo>
                  <a:moveTo>
                    <a:pt x="1671320" y="778786"/>
                  </a:moveTo>
                  <a:cubicBezTo>
                    <a:pt x="1671320" y="348554"/>
                    <a:pt x="1323602" y="0"/>
                    <a:pt x="894403" y="0"/>
                  </a:cubicBezTo>
                  <a:cubicBezTo>
                    <a:pt x="465203" y="0"/>
                    <a:pt x="117485" y="348554"/>
                    <a:pt x="117485" y="778786"/>
                  </a:cubicBezTo>
                  <a:cubicBezTo>
                    <a:pt x="117485" y="1209018"/>
                    <a:pt x="465203" y="1557572"/>
                    <a:pt x="894403" y="1557572"/>
                  </a:cubicBezTo>
                  <a:cubicBezTo>
                    <a:pt x="1323602" y="1557572"/>
                    <a:pt x="1671320" y="1209018"/>
                    <a:pt x="1671320" y="778786"/>
                  </a:cubicBezTo>
                </a:path>
              </a:pathLst>
            </a:custGeom>
            <a:solidFill>
              <a:srgbClr val="1E1E1E"/>
            </a:solidFill>
            <a:ln w="9475" cap="flat">
              <a:noFill/>
              <a:prstDash val="solid"/>
              <a:miter/>
            </a:ln>
          </p:spPr>
          <p:txBody>
            <a:bodyPr rtlCol="0" anchor="ctr"/>
            <a:lstStyle/>
            <a:p>
              <a:endParaRPr lang="en-GB" sz="1092"/>
            </a:p>
          </p:txBody>
        </p:sp>
        <p:sp>
          <p:nvSpPr>
            <p:cNvPr id="12" name="Freeform 11">
              <a:extLst>
                <a:ext uri="{FF2B5EF4-FFF2-40B4-BE49-F238E27FC236}">
                  <a16:creationId xmlns:a16="http://schemas.microsoft.com/office/drawing/2014/main" id="{60BDC5CF-E96B-C1AB-6FB9-6C66DD71F3FE}"/>
                </a:ext>
              </a:extLst>
            </p:cNvPr>
            <p:cNvSpPr/>
            <p:nvPr userDrawn="1"/>
          </p:nvSpPr>
          <p:spPr>
            <a:xfrm>
              <a:off x="5674397" y="2406129"/>
              <a:ext cx="1117057" cy="1170076"/>
            </a:xfrm>
            <a:custGeom>
              <a:avLst/>
              <a:gdLst>
                <a:gd name="connsiteX0" fmla="*/ 950303 w 1117055"/>
                <a:gd name="connsiteY0" fmla="*/ 1170079 h 1170078"/>
                <a:gd name="connsiteX1" fmla="*/ 950303 w 1117055"/>
                <a:gd name="connsiteY1" fmla="*/ 1170079 h 1170078"/>
                <a:gd name="connsiteX2" fmla="*/ 1117056 w 1117055"/>
                <a:gd name="connsiteY2" fmla="*/ 708505 h 1170078"/>
                <a:gd name="connsiteX3" fmla="*/ 1072525 w 1117055"/>
                <a:gd name="connsiteY3" fmla="*/ 459674 h 1170078"/>
                <a:gd name="connsiteX4" fmla="*/ 418777 w 1117055"/>
                <a:gd name="connsiteY4" fmla="*/ 0 h 1170078"/>
                <a:gd name="connsiteX5" fmla="*/ 399828 w 1117055"/>
                <a:gd name="connsiteY5" fmla="*/ 0 h 1170078"/>
                <a:gd name="connsiteX6" fmla="*/ 244445 w 1117055"/>
                <a:gd name="connsiteY6" fmla="*/ 25643 h 1170078"/>
                <a:gd name="connsiteX7" fmla="*/ 92851 w 1117055"/>
                <a:gd name="connsiteY7" fmla="*/ 113969 h 1170078"/>
                <a:gd name="connsiteX8" fmla="*/ 0 w 1117055"/>
                <a:gd name="connsiteY8" fmla="*/ 345705 h 1170078"/>
                <a:gd name="connsiteX9" fmla="*/ 236865 w 1117055"/>
                <a:gd name="connsiteY9" fmla="*/ 669566 h 1170078"/>
                <a:gd name="connsiteX10" fmla="*/ 405513 w 1117055"/>
                <a:gd name="connsiteY10" fmla="*/ 718953 h 1170078"/>
                <a:gd name="connsiteX11" fmla="*/ 801552 w 1117055"/>
                <a:gd name="connsiteY11" fmla="*/ 862363 h 1170078"/>
                <a:gd name="connsiteX12" fmla="*/ 807236 w 1117055"/>
                <a:gd name="connsiteY12" fmla="*/ 866162 h 1170078"/>
                <a:gd name="connsiteX13" fmla="*/ 950303 w 1117055"/>
                <a:gd name="connsiteY13" fmla="*/ 1162481 h 1170078"/>
                <a:gd name="connsiteX14" fmla="*/ 516366 w 1117055"/>
                <a:gd name="connsiteY14" fmla="*/ 654370 h 1170078"/>
                <a:gd name="connsiteX15" fmla="*/ 330664 w 1117055"/>
                <a:gd name="connsiteY15" fmla="*/ 468221 h 1170078"/>
                <a:gd name="connsiteX16" fmla="*/ 516366 w 1117055"/>
                <a:gd name="connsiteY16" fmla="*/ 282073 h 1170078"/>
                <a:gd name="connsiteX17" fmla="*/ 702068 w 1117055"/>
                <a:gd name="connsiteY17" fmla="*/ 468221 h 1170078"/>
                <a:gd name="connsiteX18" fmla="*/ 516366 w 1117055"/>
                <a:gd name="connsiteY18" fmla="*/ 654370 h 117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17055" h="1170078">
                  <a:moveTo>
                    <a:pt x="950303" y="1170079"/>
                  </a:moveTo>
                  <a:lnTo>
                    <a:pt x="950303" y="1170079"/>
                  </a:lnTo>
                  <a:cubicBezTo>
                    <a:pt x="1054523" y="1046613"/>
                    <a:pt x="1117056" y="883257"/>
                    <a:pt x="1117056" y="708505"/>
                  </a:cubicBezTo>
                  <a:cubicBezTo>
                    <a:pt x="1117056" y="621129"/>
                    <a:pt x="1100949" y="536603"/>
                    <a:pt x="1072525" y="459674"/>
                  </a:cubicBezTo>
                  <a:cubicBezTo>
                    <a:pt x="976832" y="196596"/>
                    <a:pt x="714385" y="0"/>
                    <a:pt x="418777" y="0"/>
                  </a:cubicBezTo>
                  <a:cubicBezTo>
                    <a:pt x="413093" y="0"/>
                    <a:pt x="399828" y="0"/>
                    <a:pt x="399828" y="0"/>
                  </a:cubicBezTo>
                  <a:cubicBezTo>
                    <a:pt x="344876" y="1899"/>
                    <a:pt x="288975" y="12347"/>
                    <a:pt x="244445" y="25643"/>
                  </a:cubicBezTo>
                  <a:cubicBezTo>
                    <a:pt x="223601" y="32291"/>
                    <a:pt x="147804" y="57934"/>
                    <a:pt x="92851" y="113969"/>
                  </a:cubicBezTo>
                  <a:cubicBezTo>
                    <a:pt x="35056" y="174752"/>
                    <a:pt x="0" y="256430"/>
                    <a:pt x="0" y="345705"/>
                  </a:cubicBezTo>
                  <a:cubicBezTo>
                    <a:pt x="0" y="492915"/>
                    <a:pt x="100431" y="614481"/>
                    <a:pt x="236865" y="669566"/>
                  </a:cubicBezTo>
                  <a:cubicBezTo>
                    <a:pt x="295608" y="692360"/>
                    <a:pt x="359087" y="707556"/>
                    <a:pt x="405513" y="718953"/>
                  </a:cubicBezTo>
                  <a:cubicBezTo>
                    <a:pt x="486995" y="738897"/>
                    <a:pt x="658485" y="767389"/>
                    <a:pt x="801552" y="862363"/>
                  </a:cubicBezTo>
                  <a:lnTo>
                    <a:pt x="807236" y="866162"/>
                  </a:lnTo>
                  <a:cubicBezTo>
                    <a:pt x="896298" y="926945"/>
                    <a:pt x="950303" y="1017171"/>
                    <a:pt x="950303" y="1162481"/>
                  </a:cubicBezTo>
                  <a:moveTo>
                    <a:pt x="516366" y="654370"/>
                  </a:moveTo>
                  <a:cubicBezTo>
                    <a:pt x="414040" y="654370"/>
                    <a:pt x="330664" y="570793"/>
                    <a:pt x="330664" y="468221"/>
                  </a:cubicBezTo>
                  <a:cubicBezTo>
                    <a:pt x="330664" y="365650"/>
                    <a:pt x="414040" y="282073"/>
                    <a:pt x="516366" y="282073"/>
                  </a:cubicBezTo>
                  <a:cubicBezTo>
                    <a:pt x="618692" y="282073"/>
                    <a:pt x="702068" y="365650"/>
                    <a:pt x="702068" y="468221"/>
                  </a:cubicBezTo>
                  <a:cubicBezTo>
                    <a:pt x="702068" y="571743"/>
                    <a:pt x="618692" y="654370"/>
                    <a:pt x="516366" y="654370"/>
                  </a:cubicBezTo>
                </a:path>
              </a:pathLst>
            </a:custGeom>
            <a:solidFill>
              <a:srgbClr val="0FC0FC"/>
            </a:solidFill>
            <a:ln w="9475" cap="flat">
              <a:noFill/>
              <a:prstDash val="solid"/>
              <a:miter/>
            </a:ln>
          </p:spPr>
          <p:txBody>
            <a:bodyPr rtlCol="0" anchor="ctr"/>
            <a:lstStyle/>
            <a:p>
              <a:endParaRPr lang="en-GB" sz="1092"/>
            </a:p>
          </p:txBody>
        </p:sp>
        <p:sp>
          <p:nvSpPr>
            <p:cNvPr id="13" name="Freeform 12">
              <a:extLst>
                <a:ext uri="{FF2B5EF4-FFF2-40B4-BE49-F238E27FC236}">
                  <a16:creationId xmlns:a16="http://schemas.microsoft.com/office/drawing/2014/main" id="{070A4EE6-3C84-9AFD-2171-91B8F357B4F0}"/>
                </a:ext>
              </a:extLst>
            </p:cNvPr>
            <p:cNvSpPr/>
            <p:nvPr userDrawn="1"/>
          </p:nvSpPr>
          <p:spPr>
            <a:xfrm>
              <a:off x="5377839" y="2630266"/>
              <a:ext cx="560897" cy="1167228"/>
            </a:xfrm>
            <a:custGeom>
              <a:avLst/>
              <a:gdLst>
                <a:gd name="connsiteX0" fmla="*/ 0 w 560896"/>
                <a:gd name="connsiteY0" fmla="*/ 487216 h 1167229"/>
                <a:gd name="connsiteX1" fmla="*/ 194229 w 560896"/>
                <a:gd name="connsiteY1" fmla="*/ 0 h 1167229"/>
                <a:gd name="connsiteX2" fmla="*/ 157278 w 560896"/>
                <a:gd name="connsiteY2" fmla="*/ 194697 h 1167229"/>
                <a:gd name="connsiteX3" fmla="*/ 281396 w 560896"/>
                <a:gd name="connsiteY3" fmla="*/ 502412 h 1167229"/>
                <a:gd name="connsiteX4" fmla="*/ 299397 w 560896"/>
                <a:gd name="connsiteY4" fmla="*/ 521407 h 1167229"/>
                <a:gd name="connsiteX5" fmla="*/ 560897 w 560896"/>
                <a:gd name="connsiteY5" fmla="*/ 971583 h 1167229"/>
                <a:gd name="connsiteX6" fmla="*/ 512576 w 560896"/>
                <a:gd name="connsiteY6" fmla="*/ 1167229 h 1167229"/>
                <a:gd name="connsiteX7" fmla="*/ 0 w 560896"/>
                <a:gd name="connsiteY7" fmla="*/ 487216 h 1167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96" h="1167229">
                  <a:moveTo>
                    <a:pt x="0" y="487216"/>
                  </a:moveTo>
                  <a:cubicBezTo>
                    <a:pt x="0" y="299168"/>
                    <a:pt x="73902" y="126315"/>
                    <a:pt x="194229" y="0"/>
                  </a:cubicBezTo>
                  <a:cubicBezTo>
                    <a:pt x="179070" y="39889"/>
                    <a:pt x="157278" y="111119"/>
                    <a:pt x="157278" y="194697"/>
                  </a:cubicBezTo>
                  <a:cubicBezTo>
                    <a:pt x="157278" y="289670"/>
                    <a:pt x="184755" y="400790"/>
                    <a:pt x="281396" y="502412"/>
                  </a:cubicBezTo>
                  <a:lnTo>
                    <a:pt x="299397" y="521407"/>
                  </a:lnTo>
                  <a:cubicBezTo>
                    <a:pt x="436779" y="666717"/>
                    <a:pt x="560897" y="797781"/>
                    <a:pt x="560897" y="971583"/>
                  </a:cubicBezTo>
                  <a:cubicBezTo>
                    <a:pt x="560897" y="1031417"/>
                    <a:pt x="546685" y="1095999"/>
                    <a:pt x="512576" y="1167229"/>
                  </a:cubicBezTo>
                  <a:cubicBezTo>
                    <a:pt x="217916" y="1082703"/>
                    <a:pt x="0" y="810127"/>
                    <a:pt x="0" y="487216"/>
                  </a:cubicBezTo>
                </a:path>
              </a:pathLst>
            </a:custGeom>
            <a:solidFill>
              <a:srgbClr val="D4FF47"/>
            </a:solidFill>
            <a:ln w="9475" cap="flat">
              <a:noFill/>
              <a:prstDash val="solid"/>
              <a:miter/>
            </a:ln>
          </p:spPr>
          <p:txBody>
            <a:bodyPr rtlCol="0" anchor="ctr"/>
            <a:lstStyle/>
            <a:p>
              <a:endParaRPr lang="en-GB" sz="1092"/>
            </a:p>
          </p:txBody>
        </p:sp>
        <p:sp>
          <p:nvSpPr>
            <p:cNvPr id="14" name="Freeform 13">
              <a:extLst>
                <a:ext uri="{FF2B5EF4-FFF2-40B4-BE49-F238E27FC236}">
                  <a16:creationId xmlns:a16="http://schemas.microsoft.com/office/drawing/2014/main" id="{2050FFE8-2402-5F04-09F7-29C36E92CE08}"/>
                </a:ext>
              </a:extLst>
            </p:cNvPr>
            <p:cNvSpPr/>
            <p:nvPr userDrawn="1"/>
          </p:nvSpPr>
          <p:spPr>
            <a:xfrm>
              <a:off x="5963371" y="4307505"/>
              <a:ext cx="179070" cy="212741"/>
            </a:xfrm>
            <a:custGeom>
              <a:avLst/>
              <a:gdLst>
                <a:gd name="connsiteX0" fmla="*/ 138329 w 179070"/>
                <a:gd name="connsiteY0" fmla="*/ 16146 h 212741"/>
                <a:gd name="connsiteX1" fmla="*/ 75797 w 179070"/>
                <a:gd name="connsiteY1" fmla="*/ 0 h 212741"/>
                <a:gd name="connsiteX2" fmla="*/ 0 w 179070"/>
                <a:gd name="connsiteY2" fmla="*/ 0 h 212741"/>
                <a:gd name="connsiteX3" fmla="*/ 0 w 179070"/>
                <a:gd name="connsiteY3" fmla="*/ 212742 h 212741"/>
                <a:gd name="connsiteX4" fmla="*/ 67270 w 179070"/>
                <a:gd name="connsiteY4" fmla="*/ 212742 h 212741"/>
                <a:gd name="connsiteX5" fmla="*/ 135487 w 179070"/>
                <a:gd name="connsiteY5" fmla="*/ 199445 h 212741"/>
                <a:gd name="connsiteX6" fmla="*/ 179070 w 179070"/>
                <a:gd name="connsiteY6" fmla="*/ 108270 h 212741"/>
                <a:gd name="connsiteX7" fmla="*/ 138329 w 179070"/>
                <a:gd name="connsiteY7" fmla="*/ 16146 h 212741"/>
                <a:gd name="connsiteX8" fmla="*/ 141172 w 179070"/>
                <a:gd name="connsiteY8" fmla="*/ 109220 h 212741"/>
                <a:gd name="connsiteX9" fmla="*/ 107063 w 179070"/>
                <a:gd name="connsiteY9" fmla="*/ 175702 h 212741"/>
                <a:gd name="connsiteX10" fmla="*/ 55900 w 179070"/>
                <a:gd name="connsiteY10" fmla="*/ 180450 h 212741"/>
                <a:gd name="connsiteX11" fmla="*/ 36004 w 179070"/>
                <a:gd name="connsiteY11" fmla="*/ 180450 h 212741"/>
                <a:gd name="connsiteX12" fmla="*/ 36004 w 179070"/>
                <a:gd name="connsiteY12" fmla="*/ 32291 h 212741"/>
                <a:gd name="connsiteX13" fmla="*/ 59690 w 179070"/>
                <a:gd name="connsiteY13" fmla="*/ 32291 h 212741"/>
                <a:gd name="connsiteX14" fmla="*/ 106116 w 179070"/>
                <a:gd name="connsiteY14" fmla="*/ 37990 h 212741"/>
                <a:gd name="connsiteX15" fmla="*/ 141172 w 179070"/>
                <a:gd name="connsiteY15" fmla="*/ 109220 h 212741"/>
                <a:gd name="connsiteX16" fmla="*/ 141172 w 179070"/>
                <a:gd name="connsiteY16" fmla="*/ 109220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9070" h="212741">
                  <a:moveTo>
                    <a:pt x="138329" y="16146"/>
                  </a:moveTo>
                  <a:cubicBezTo>
                    <a:pt x="116538" y="0"/>
                    <a:pt x="93799" y="0"/>
                    <a:pt x="75797" y="0"/>
                  </a:cubicBezTo>
                  <a:lnTo>
                    <a:pt x="0" y="0"/>
                  </a:lnTo>
                  <a:lnTo>
                    <a:pt x="0" y="212742"/>
                  </a:lnTo>
                  <a:lnTo>
                    <a:pt x="67270" y="212742"/>
                  </a:lnTo>
                  <a:cubicBezTo>
                    <a:pt x="92851" y="212742"/>
                    <a:pt x="114643" y="211792"/>
                    <a:pt x="135487" y="199445"/>
                  </a:cubicBezTo>
                  <a:cubicBezTo>
                    <a:pt x="166753" y="181400"/>
                    <a:pt x="179070" y="144360"/>
                    <a:pt x="179070" y="108270"/>
                  </a:cubicBezTo>
                  <a:cubicBezTo>
                    <a:pt x="179070" y="84527"/>
                    <a:pt x="173385" y="41788"/>
                    <a:pt x="138329" y="16146"/>
                  </a:cubicBezTo>
                  <a:moveTo>
                    <a:pt x="141172" y="109220"/>
                  </a:moveTo>
                  <a:cubicBezTo>
                    <a:pt x="141172" y="154808"/>
                    <a:pt x="124117" y="170003"/>
                    <a:pt x="107063" y="175702"/>
                  </a:cubicBezTo>
                  <a:cubicBezTo>
                    <a:pt x="97588" y="179501"/>
                    <a:pt x="86219" y="180450"/>
                    <a:pt x="55900" y="180450"/>
                  </a:cubicBezTo>
                  <a:lnTo>
                    <a:pt x="36004" y="180450"/>
                  </a:lnTo>
                  <a:lnTo>
                    <a:pt x="36004" y="32291"/>
                  </a:lnTo>
                  <a:lnTo>
                    <a:pt x="59690" y="32291"/>
                  </a:lnTo>
                  <a:cubicBezTo>
                    <a:pt x="87166" y="32291"/>
                    <a:pt x="93799" y="33241"/>
                    <a:pt x="106116" y="37990"/>
                  </a:cubicBezTo>
                  <a:cubicBezTo>
                    <a:pt x="138329" y="53185"/>
                    <a:pt x="141172" y="88326"/>
                    <a:pt x="141172" y="109220"/>
                  </a:cubicBezTo>
                  <a:lnTo>
                    <a:pt x="141172" y="109220"/>
                  </a:lnTo>
                  <a:close/>
                </a:path>
              </a:pathLst>
            </a:custGeom>
            <a:solidFill>
              <a:srgbClr val="9CA399"/>
            </a:solidFill>
            <a:ln w="9475" cap="flat">
              <a:noFill/>
              <a:prstDash val="solid"/>
              <a:miter/>
            </a:ln>
          </p:spPr>
          <p:txBody>
            <a:bodyPr rtlCol="0" anchor="ctr"/>
            <a:lstStyle/>
            <a:p>
              <a:endParaRPr lang="en-GB" sz="1092"/>
            </a:p>
          </p:txBody>
        </p:sp>
        <p:sp>
          <p:nvSpPr>
            <p:cNvPr id="15" name="Freeform 14">
              <a:extLst>
                <a:ext uri="{FF2B5EF4-FFF2-40B4-BE49-F238E27FC236}">
                  <a16:creationId xmlns:a16="http://schemas.microsoft.com/office/drawing/2014/main" id="{50B52260-7EAE-D5B1-A84E-547BE0FAB56E}"/>
                </a:ext>
              </a:extLst>
            </p:cNvPr>
            <p:cNvSpPr/>
            <p:nvPr userDrawn="1"/>
          </p:nvSpPr>
          <p:spPr>
            <a:xfrm>
              <a:off x="5191189" y="4307505"/>
              <a:ext cx="139278" cy="212741"/>
            </a:xfrm>
            <a:custGeom>
              <a:avLst/>
              <a:gdLst>
                <a:gd name="connsiteX0" fmla="*/ 139277 w 139276"/>
                <a:gd name="connsiteY0" fmla="*/ 31341 h 212741"/>
                <a:gd name="connsiteX1" fmla="*/ 139277 w 139276"/>
                <a:gd name="connsiteY1" fmla="*/ 0 h 212741"/>
                <a:gd name="connsiteX2" fmla="*/ 0 w 139276"/>
                <a:gd name="connsiteY2" fmla="*/ 0 h 212741"/>
                <a:gd name="connsiteX3" fmla="*/ 0 w 139276"/>
                <a:gd name="connsiteY3" fmla="*/ 212742 h 212741"/>
                <a:gd name="connsiteX4" fmla="*/ 35056 w 139276"/>
                <a:gd name="connsiteY4" fmla="*/ 212742 h 212741"/>
                <a:gd name="connsiteX5" fmla="*/ 35056 w 139276"/>
                <a:gd name="connsiteY5" fmla="*/ 120617 h 212741"/>
                <a:gd name="connsiteX6" fmla="*/ 126012 w 139276"/>
                <a:gd name="connsiteY6" fmla="*/ 120617 h 212741"/>
                <a:gd name="connsiteX7" fmla="*/ 126012 w 139276"/>
                <a:gd name="connsiteY7" fmla="*/ 90225 h 212741"/>
                <a:gd name="connsiteX8" fmla="*/ 35056 w 139276"/>
                <a:gd name="connsiteY8" fmla="*/ 90225 h 212741"/>
                <a:gd name="connsiteX9" fmla="*/ 35056 w 139276"/>
                <a:gd name="connsiteY9" fmla="*/ 31341 h 21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276" h="212741">
                  <a:moveTo>
                    <a:pt x="139277" y="31341"/>
                  </a:moveTo>
                  <a:lnTo>
                    <a:pt x="139277" y="0"/>
                  </a:lnTo>
                  <a:lnTo>
                    <a:pt x="0" y="0"/>
                  </a:lnTo>
                  <a:lnTo>
                    <a:pt x="0" y="212742"/>
                  </a:lnTo>
                  <a:lnTo>
                    <a:pt x="35056" y="212742"/>
                  </a:lnTo>
                  <a:lnTo>
                    <a:pt x="35056" y="120617"/>
                  </a:lnTo>
                  <a:lnTo>
                    <a:pt x="126012" y="120617"/>
                  </a:lnTo>
                  <a:lnTo>
                    <a:pt x="126012" y="90225"/>
                  </a:lnTo>
                  <a:lnTo>
                    <a:pt x="35056" y="90225"/>
                  </a:lnTo>
                  <a:lnTo>
                    <a:pt x="35056" y="31341"/>
                  </a:lnTo>
                  <a:close/>
                </a:path>
              </a:pathLst>
            </a:custGeom>
            <a:solidFill>
              <a:srgbClr val="9CA399"/>
            </a:solidFill>
            <a:ln w="9475" cap="flat">
              <a:noFill/>
              <a:prstDash val="solid"/>
              <a:miter/>
            </a:ln>
          </p:spPr>
          <p:txBody>
            <a:bodyPr rtlCol="0" anchor="ctr"/>
            <a:lstStyle/>
            <a:p>
              <a:endParaRPr lang="en-GB" sz="1092"/>
            </a:p>
          </p:txBody>
        </p:sp>
        <p:sp>
          <p:nvSpPr>
            <p:cNvPr id="42" name="Freeform 41">
              <a:extLst>
                <a:ext uri="{FF2B5EF4-FFF2-40B4-BE49-F238E27FC236}">
                  <a16:creationId xmlns:a16="http://schemas.microsoft.com/office/drawing/2014/main" id="{4E2060D6-E5B1-E292-7814-3C795B8122A6}"/>
                </a:ext>
              </a:extLst>
            </p:cNvPr>
            <p:cNvSpPr/>
            <p:nvPr userDrawn="1"/>
          </p:nvSpPr>
          <p:spPr>
            <a:xfrm>
              <a:off x="6142444" y="4301814"/>
              <a:ext cx="836610" cy="223187"/>
            </a:xfrm>
            <a:custGeom>
              <a:avLst/>
              <a:gdLst>
                <a:gd name="connsiteX0" fmla="*/ 71060 w 836607"/>
                <a:gd name="connsiteY0" fmla="*/ 5698 h 223188"/>
                <a:gd name="connsiteX1" fmla="*/ 0 w 836607"/>
                <a:gd name="connsiteY1" fmla="*/ 218440 h 223188"/>
                <a:gd name="connsiteX2" fmla="*/ 42636 w 836607"/>
                <a:gd name="connsiteY2" fmla="*/ 218440 h 223188"/>
                <a:gd name="connsiteX3" fmla="*/ 54953 w 836607"/>
                <a:gd name="connsiteY3" fmla="*/ 176652 h 223188"/>
                <a:gd name="connsiteX4" fmla="*/ 134539 w 836607"/>
                <a:gd name="connsiteY4" fmla="*/ 176652 h 223188"/>
                <a:gd name="connsiteX5" fmla="*/ 146856 w 836607"/>
                <a:gd name="connsiteY5" fmla="*/ 218440 h 223188"/>
                <a:gd name="connsiteX6" fmla="*/ 189492 w 836607"/>
                <a:gd name="connsiteY6" fmla="*/ 218440 h 223188"/>
                <a:gd name="connsiteX7" fmla="*/ 117485 w 836607"/>
                <a:gd name="connsiteY7" fmla="*/ 5698 h 223188"/>
                <a:gd name="connsiteX8" fmla="*/ 71060 w 836607"/>
                <a:gd name="connsiteY8" fmla="*/ 5698 h 223188"/>
                <a:gd name="connsiteX9" fmla="*/ 64427 w 836607"/>
                <a:gd name="connsiteY9" fmla="*/ 142461 h 223188"/>
                <a:gd name="connsiteX10" fmla="*/ 93799 w 836607"/>
                <a:gd name="connsiteY10" fmla="*/ 44638 h 223188"/>
                <a:gd name="connsiteX11" fmla="*/ 123170 w 836607"/>
                <a:gd name="connsiteY11" fmla="*/ 142461 h 223188"/>
                <a:gd name="connsiteX12" fmla="*/ 64427 w 836607"/>
                <a:gd name="connsiteY12" fmla="*/ 142461 h 223188"/>
                <a:gd name="connsiteX13" fmla="*/ 175280 w 836607"/>
                <a:gd name="connsiteY13" fmla="*/ 41789 h 223188"/>
                <a:gd name="connsiteX14" fmla="*/ 232128 w 836607"/>
                <a:gd name="connsiteY14" fmla="*/ 41789 h 223188"/>
                <a:gd name="connsiteX15" fmla="*/ 232128 w 836607"/>
                <a:gd name="connsiteY15" fmla="*/ 218440 h 223188"/>
                <a:gd name="connsiteX16" fmla="*/ 271921 w 836607"/>
                <a:gd name="connsiteY16" fmla="*/ 218440 h 223188"/>
                <a:gd name="connsiteX17" fmla="*/ 271921 w 836607"/>
                <a:gd name="connsiteY17" fmla="*/ 41789 h 223188"/>
                <a:gd name="connsiteX18" fmla="*/ 330664 w 836607"/>
                <a:gd name="connsiteY18" fmla="*/ 41789 h 223188"/>
                <a:gd name="connsiteX19" fmla="*/ 330664 w 836607"/>
                <a:gd name="connsiteY19" fmla="*/ 5698 h 223188"/>
                <a:gd name="connsiteX20" fmla="*/ 175280 w 836607"/>
                <a:gd name="connsiteY20" fmla="*/ 5698 h 223188"/>
                <a:gd name="connsiteX21" fmla="*/ 175280 w 836607"/>
                <a:gd name="connsiteY21" fmla="*/ 41789 h 223188"/>
                <a:gd name="connsiteX22" fmla="*/ 357193 w 836607"/>
                <a:gd name="connsiteY22" fmla="*/ 218440 h 223188"/>
                <a:gd name="connsiteX23" fmla="*/ 396038 w 836607"/>
                <a:gd name="connsiteY23" fmla="*/ 218440 h 223188"/>
                <a:gd name="connsiteX24" fmla="*/ 396038 w 836607"/>
                <a:gd name="connsiteY24" fmla="*/ 5698 h 223188"/>
                <a:gd name="connsiteX25" fmla="*/ 357193 w 836607"/>
                <a:gd name="connsiteY25" fmla="*/ 5698 h 223188"/>
                <a:gd name="connsiteX26" fmla="*/ 357193 w 836607"/>
                <a:gd name="connsiteY26" fmla="*/ 218440 h 223188"/>
                <a:gd name="connsiteX27" fmla="*/ 798709 w 836607"/>
                <a:gd name="connsiteY27" fmla="*/ 5698 h 223188"/>
                <a:gd name="connsiteX28" fmla="*/ 803446 w 836607"/>
                <a:gd name="connsiteY28" fmla="*/ 155757 h 223188"/>
                <a:gd name="connsiteX29" fmla="*/ 709648 w 836607"/>
                <a:gd name="connsiteY29" fmla="*/ 5698 h 223188"/>
                <a:gd name="connsiteX30" fmla="*/ 673644 w 836607"/>
                <a:gd name="connsiteY30" fmla="*/ 5698 h 223188"/>
                <a:gd name="connsiteX31" fmla="*/ 673644 w 836607"/>
                <a:gd name="connsiteY31" fmla="*/ 218440 h 223188"/>
                <a:gd name="connsiteX32" fmla="*/ 712490 w 836607"/>
                <a:gd name="connsiteY32" fmla="*/ 218440 h 223188"/>
                <a:gd name="connsiteX33" fmla="*/ 709648 w 836607"/>
                <a:gd name="connsiteY33" fmla="*/ 69331 h 223188"/>
                <a:gd name="connsiteX34" fmla="*/ 802499 w 836607"/>
                <a:gd name="connsiteY34" fmla="*/ 218440 h 223188"/>
                <a:gd name="connsiteX35" fmla="*/ 836607 w 836607"/>
                <a:gd name="connsiteY35" fmla="*/ 218440 h 223188"/>
                <a:gd name="connsiteX36" fmla="*/ 836607 w 836607"/>
                <a:gd name="connsiteY36" fmla="*/ 5698 h 223188"/>
                <a:gd name="connsiteX37" fmla="*/ 798709 w 836607"/>
                <a:gd name="connsiteY37" fmla="*/ 5698 h 223188"/>
                <a:gd name="connsiteX38" fmla="*/ 535315 w 836607"/>
                <a:gd name="connsiteY38" fmla="*/ 0 h 223188"/>
                <a:gd name="connsiteX39" fmla="*/ 433937 w 836607"/>
                <a:gd name="connsiteY39" fmla="*/ 112069 h 223188"/>
                <a:gd name="connsiteX40" fmla="*/ 462361 w 836607"/>
                <a:gd name="connsiteY40" fmla="*/ 190898 h 223188"/>
                <a:gd name="connsiteX41" fmla="*/ 535315 w 836607"/>
                <a:gd name="connsiteY41" fmla="*/ 223189 h 223188"/>
                <a:gd name="connsiteX42" fmla="*/ 637641 w 836607"/>
                <a:gd name="connsiteY42" fmla="*/ 111120 h 223188"/>
                <a:gd name="connsiteX43" fmla="*/ 535315 w 836607"/>
                <a:gd name="connsiteY43" fmla="*/ 0 h 223188"/>
                <a:gd name="connsiteX44" fmla="*/ 536263 w 836607"/>
                <a:gd name="connsiteY44" fmla="*/ 187099 h 223188"/>
                <a:gd name="connsiteX45" fmla="*/ 474678 w 836607"/>
                <a:gd name="connsiteY45" fmla="*/ 110170 h 223188"/>
                <a:gd name="connsiteX46" fmla="*/ 535315 w 836607"/>
                <a:gd name="connsiteY46" fmla="*/ 36090 h 223188"/>
                <a:gd name="connsiteX47" fmla="*/ 597847 w 836607"/>
                <a:gd name="connsiteY47" fmla="*/ 115868 h 223188"/>
                <a:gd name="connsiteX48" fmla="*/ 536263 w 836607"/>
                <a:gd name="connsiteY48" fmla="*/ 18709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6607" h="223188">
                  <a:moveTo>
                    <a:pt x="71060" y="5698"/>
                  </a:moveTo>
                  <a:lnTo>
                    <a:pt x="0" y="218440"/>
                  </a:lnTo>
                  <a:lnTo>
                    <a:pt x="42636" y="218440"/>
                  </a:lnTo>
                  <a:lnTo>
                    <a:pt x="54953" y="176652"/>
                  </a:lnTo>
                  <a:lnTo>
                    <a:pt x="134539" y="176652"/>
                  </a:lnTo>
                  <a:lnTo>
                    <a:pt x="146856" y="218440"/>
                  </a:lnTo>
                  <a:lnTo>
                    <a:pt x="189492" y="218440"/>
                  </a:lnTo>
                  <a:lnTo>
                    <a:pt x="117485" y="5698"/>
                  </a:lnTo>
                  <a:lnTo>
                    <a:pt x="71060" y="5698"/>
                  </a:lnTo>
                  <a:close/>
                  <a:moveTo>
                    <a:pt x="64427" y="142461"/>
                  </a:moveTo>
                  <a:lnTo>
                    <a:pt x="93799" y="44638"/>
                  </a:lnTo>
                  <a:lnTo>
                    <a:pt x="123170" y="142461"/>
                  </a:lnTo>
                  <a:lnTo>
                    <a:pt x="64427" y="142461"/>
                  </a:lnTo>
                  <a:close/>
                  <a:moveTo>
                    <a:pt x="175280" y="41789"/>
                  </a:moveTo>
                  <a:lnTo>
                    <a:pt x="232128" y="41789"/>
                  </a:lnTo>
                  <a:lnTo>
                    <a:pt x="232128" y="218440"/>
                  </a:lnTo>
                  <a:lnTo>
                    <a:pt x="271921" y="218440"/>
                  </a:lnTo>
                  <a:lnTo>
                    <a:pt x="271921" y="41789"/>
                  </a:lnTo>
                  <a:lnTo>
                    <a:pt x="330664" y="41789"/>
                  </a:lnTo>
                  <a:lnTo>
                    <a:pt x="330664" y="5698"/>
                  </a:lnTo>
                  <a:lnTo>
                    <a:pt x="175280" y="5698"/>
                  </a:lnTo>
                  <a:lnTo>
                    <a:pt x="175280" y="41789"/>
                  </a:lnTo>
                  <a:close/>
                  <a:moveTo>
                    <a:pt x="357193" y="218440"/>
                  </a:moveTo>
                  <a:lnTo>
                    <a:pt x="396038" y="218440"/>
                  </a:lnTo>
                  <a:lnTo>
                    <a:pt x="396038" y="5698"/>
                  </a:lnTo>
                  <a:lnTo>
                    <a:pt x="357193" y="5698"/>
                  </a:lnTo>
                  <a:lnTo>
                    <a:pt x="357193" y="218440"/>
                  </a:lnTo>
                  <a:close/>
                  <a:moveTo>
                    <a:pt x="798709" y="5698"/>
                  </a:moveTo>
                  <a:lnTo>
                    <a:pt x="803446" y="155757"/>
                  </a:lnTo>
                  <a:lnTo>
                    <a:pt x="709648" y="5698"/>
                  </a:lnTo>
                  <a:lnTo>
                    <a:pt x="673644" y="5698"/>
                  </a:lnTo>
                  <a:lnTo>
                    <a:pt x="673644" y="218440"/>
                  </a:lnTo>
                  <a:lnTo>
                    <a:pt x="712490" y="218440"/>
                  </a:lnTo>
                  <a:lnTo>
                    <a:pt x="709648" y="69331"/>
                  </a:lnTo>
                  <a:lnTo>
                    <a:pt x="802499" y="218440"/>
                  </a:lnTo>
                  <a:lnTo>
                    <a:pt x="836607" y="218440"/>
                  </a:lnTo>
                  <a:lnTo>
                    <a:pt x="836607" y="5698"/>
                  </a:lnTo>
                  <a:lnTo>
                    <a:pt x="798709" y="5698"/>
                  </a:lnTo>
                  <a:close/>
                  <a:moveTo>
                    <a:pt x="535315" y="0"/>
                  </a:moveTo>
                  <a:cubicBezTo>
                    <a:pt x="477520" y="0"/>
                    <a:pt x="433937" y="46537"/>
                    <a:pt x="433937" y="112069"/>
                  </a:cubicBezTo>
                  <a:cubicBezTo>
                    <a:pt x="433937" y="138662"/>
                    <a:pt x="441517" y="166204"/>
                    <a:pt x="462361" y="190898"/>
                  </a:cubicBezTo>
                  <a:cubicBezTo>
                    <a:pt x="484152" y="215591"/>
                    <a:pt x="508786" y="223189"/>
                    <a:pt x="535315" y="223189"/>
                  </a:cubicBezTo>
                  <a:cubicBezTo>
                    <a:pt x="600690" y="223189"/>
                    <a:pt x="637641" y="171903"/>
                    <a:pt x="637641" y="111120"/>
                  </a:cubicBezTo>
                  <a:cubicBezTo>
                    <a:pt x="636693" y="38939"/>
                    <a:pt x="587425" y="0"/>
                    <a:pt x="535315" y="0"/>
                  </a:cubicBezTo>
                  <a:moveTo>
                    <a:pt x="536263" y="187099"/>
                  </a:moveTo>
                  <a:cubicBezTo>
                    <a:pt x="501207" y="187099"/>
                    <a:pt x="474678" y="158607"/>
                    <a:pt x="474678" y="110170"/>
                  </a:cubicBezTo>
                  <a:cubicBezTo>
                    <a:pt x="474678" y="65532"/>
                    <a:pt x="499312" y="36090"/>
                    <a:pt x="535315" y="36090"/>
                  </a:cubicBezTo>
                  <a:cubicBezTo>
                    <a:pt x="577003" y="36090"/>
                    <a:pt x="598795" y="74080"/>
                    <a:pt x="597847" y="115868"/>
                  </a:cubicBezTo>
                  <a:cubicBezTo>
                    <a:pt x="595953" y="168104"/>
                    <a:pt x="562791" y="187099"/>
                    <a:pt x="536263" y="187099"/>
                  </a:cubicBezTo>
                </a:path>
              </a:pathLst>
            </a:custGeom>
            <a:solidFill>
              <a:srgbClr val="9CA399"/>
            </a:solidFill>
            <a:ln w="9475" cap="flat">
              <a:noFill/>
              <a:prstDash val="solid"/>
              <a:miter/>
            </a:ln>
          </p:spPr>
          <p:txBody>
            <a:bodyPr rtlCol="0" anchor="ctr"/>
            <a:lstStyle/>
            <a:p>
              <a:endParaRPr lang="en-GB" sz="1092"/>
            </a:p>
          </p:txBody>
        </p:sp>
        <p:sp>
          <p:nvSpPr>
            <p:cNvPr id="44" name="Freeform 43">
              <a:extLst>
                <a:ext uri="{FF2B5EF4-FFF2-40B4-BE49-F238E27FC236}">
                  <a16:creationId xmlns:a16="http://schemas.microsoft.com/office/drawing/2014/main" id="{460D3E5E-5537-6AE3-D449-A5CBB72B9F76}"/>
                </a:ext>
              </a:extLst>
            </p:cNvPr>
            <p:cNvSpPr/>
            <p:nvPr userDrawn="1"/>
          </p:nvSpPr>
          <p:spPr>
            <a:xfrm>
              <a:off x="5769147" y="4307511"/>
              <a:ext cx="163910" cy="211791"/>
            </a:xfrm>
            <a:custGeom>
              <a:avLst/>
              <a:gdLst>
                <a:gd name="connsiteX0" fmla="*/ 125065 w 163910"/>
                <a:gd name="connsiteY0" fmla="*/ 0 h 211791"/>
                <a:gd name="connsiteX1" fmla="*/ 129802 w 163910"/>
                <a:gd name="connsiteY1" fmla="*/ 150059 h 211791"/>
                <a:gd name="connsiteX2" fmla="*/ 36003 w 163910"/>
                <a:gd name="connsiteY2" fmla="*/ 0 h 211791"/>
                <a:gd name="connsiteX3" fmla="*/ 0 w 163910"/>
                <a:gd name="connsiteY3" fmla="*/ 0 h 211791"/>
                <a:gd name="connsiteX4" fmla="*/ 0 w 163910"/>
                <a:gd name="connsiteY4" fmla="*/ 211792 h 211791"/>
                <a:gd name="connsiteX5" fmla="*/ 38846 w 163910"/>
                <a:gd name="connsiteY5" fmla="*/ 211792 h 211791"/>
                <a:gd name="connsiteX6" fmla="*/ 36003 w 163910"/>
                <a:gd name="connsiteY6" fmla="*/ 63632 h 211791"/>
                <a:gd name="connsiteX7" fmla="*/ 128855 w 163910"/>
                <a:gd name="connsiteY7" fmla="*/ 211792 h 211791"/>
                <a:gd name="connsiteX8" fmla="*/ 163911 w 163910"/>
                <a:gd name="connsiteY8" fmla="*/ 211792 h 211791"/>
                <a:gd name="connsiteX9" fmla="*/ 163911 w 163910"/>
                <a:gd name="connsiteY9" fmla="*/ 0 h 2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910" h="211791">
                  <a:moveTo>
                    <a:pt x="125065" y="0"/>
                  </a:moveTo>
                  <a:lnTo>
                    <a:pt x="129802" y="150059"/>
                  </a:lnTo>
                  <a:lnTo>
                    <a:pt x="36003" y="0"/>
                  </a:lnTo>
                  <a:lnTo>
                    <a:pt x="0" y="0"/>
                  </a:lnTo>
                  <a:lnTo>
                    <a:pt x="0" y="211792"/>
                  </a:lnTo>
                  <a:lnTo>
                    <a:pt x="38846" y="211792"/>
                  </a:lnTo>
                  <a:lnTo>
                    <a:pt x="36003" y="63632"/>
                  </a:lnTo>
                  <a:lnTo>
                    <a:pt x="128855" y="211792"/>
                  </a:lnTo>
                  <a:lnTo>
                    <a:pt x="163911" y="211792"/>
                  </a:lnTo>
                  <a:lnTo>
                    <a:pt x="163911" y="0"/>
                  </a:lnTo>
                  <a:close/>
                </a:path>
              </a:pathLst>
            </a:custGeom>
            <a:solidFill>
              <a:srgbClr val="9CA399"/>
            </a:solidFill>
            <a:ln w="9475" cap="flat">
              <a:noFill/>
              <a:prstDash val="solid"/>
              <a:miter/>
            </a:ln>
          </p:spPr>
          <p:txBody>
            <a:bodyPr rtlCol="0" anchor="ctr"/>
            <a:lstStyle/>
            <a:p>
              <a:endParaRPr lang="en-GB" sz="1092"/>
            </a:p>
          </p:txBody>
        </p:sp>
        <p:sp>
          <p:nvSpPr>
            <p:cNvPr id="45" name="Freeform 44">
              <a:extLst>
                <a:ext uri="{FF2B5EF4-FFF2-40B4-BE49-F238E27FC236}">
                  <a16:creationId xmlns:a16="http://schemas.microsoft.com/office/drawing/2014/main" id="{89A5B308-CB32-306D-6C06-4979E7993555}"/>
                </a:ext>
              </a:extLst>
            </p:cNvPr>
            <p:cNvSpPr/>
            <p:nvPr userDrawn="1"/>
          </p:nvSpPr>
          <p:spPr>
            <a:xfrm>
              <a:off x="5572066" y="4307511"/>
              <a:ext cx="169595" cy="215590"/>
            </a:xfrm>
            <a:custGeom>
              <a:avLst/>
              <a:gdLst>
                <a:gd name="connsiteX0" fmla="*/ 164858 w 169595"/>
                <a:gd name="connsiteY0" fmla="*/ 167154 h 215590"/>
                <a:gd name="connsiteX1" fmla="*/ 82429 w 169595"/>
                <a:gd name="connsiteY1" fmla="*/ 215591 h 215590"/>
                <a:gd name="connsiteX2" fmla="*/ 16107 w 169595"/>
                <a:gd name="connsiteY2" fmla="*/ 190898 h 215590"/>
                <a:gd name="connsiteX3" fmla="*/ 2842 w 169595"/>
                <a:gd name="connsiteY3" fmla="*/ 168104 h 215590"/>
                <a:gd name="connsiteX4" fmla="*/ 0 w 169595"/>
                <a:gd name="connsiteY4" fmla="*/ 125366 h 215590"/>
                <a:gd name="connsiteX5" fmla="*/ 0 w 169595"/>
                <a:gd name="connsiteY5" fmla="*/ 0 h 215590"/>
                <a:gd name="connsiteX6" fmla="*/ 39793 w 169595"/>
                <a:gd name="connsiteY6" fmla="*/ 0 h 215590"/>
                <a:gd name="connsiteX7" fmla="*/ 39793 w 169595"/>
                <a:gd name="connsiteY7" fmla="*/ 129165 h 215590"/>
                <a:gd name="connsiteX8" fmla="*/ 41688 w 169595"/>
                <a:gd name="connsiteY8" fmla="*/ 152908 h 215590"/>
                <a:gd name="connsiteX9" fmla="*/ 85271 w 169595"/>
                <a:gd name="connsiteY9" fmla="*/ 177601 h 215590"/>
                <a:gd name="connsiteX10" fmla="*/ 127907 w 169595"/>
                <a:gd name="connsiteY10" fmla="*/ 153858 h 215590"/>
                <a:gd name="connsiteX11" fmla="*/ 130750 w 169595"/>
                <a:gd name="connsiteY11" fmla="*/ 127265 h 215590"/>
                <a:gd name="connsiteX12" fmla="*/ 130750 w 169595"/>
                <a:gd name="connsiteY12" fmla="*/ 0 h 215590"/>
                <a:gd name="connsiteX13" fmla="*/ 169595 w 169595"/>
                <a:gd name="connsiteY13" fmla="*/ 0 h 215590"/>
                <a:gd name="connsiteX14" fmla="*/ 169595 w 169595"/>
                <a:gd name="connsiteY14" fmla="*/ 121567 h 215590"/>
                <a:gd name="connsiteX15" fmla="*/ 164858 w 169595"/>
                <a:gd name="connsiteY15" fmla="*/ 167154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595" h="215590">
                  <a:moveTo>
                    <a:pt x="164858" y="167154"/>
                  </a:moveTo>
                  <a:cubicBezTo>
                    <a:pt x="158226" y="188048"/>
                    <a:pt x="133592" y="215591"/>
                    <a:pt x="82429" y="215591"/>
                  </a:cubicBezTo>
                  <a:cubicBezTo>
                    <a:pt x="57795" y="215591"/>
                    <a:pt x="33161" y="209892"/>
                    <a:pt x="16107" y="190898"/>
                  </a:cubicBezTo>
                  <a:cubicBezTo>
                    <a:pt x="13264" y="188048"/>
                    <a:pt x="6632" y="179501"/>
                    <a:pt x="2842" y="168104"/>
                  </a:cubicBezTo>
                  <a:cubicBezTo>
                    <a:pt x="0" y="157657"/>
                    <a:pt x="0" y="147210"/>
                    <a:pt x="0" y="125366"/>
                  </a:cubicBezTo>
                  <a:lnTo>
                    <a:pt x="0" y="0"/>
                  </a:lnTo>
                  <a:lnTo>
                    <a:pt x="39793" y="0"/>
                  </a:lnTo>
                  <a:lnTo>
                    <a:pt x="39793" y="129165"/>
                  </a:lnTo>
                  <a:cubicBezTo>
                    <a:pt x="39793" y="141511"/>
                    <a:pt x="39793" y="146260"/>
                    <a:pt x="41688" y="152908"/>
                  </a:cubicBezTo>
                  <a:cubicBezTo>
                    <a:pt x="45478" y="165255"/>
                    <a:pt x="56848" y="177601"/>
                    <a:pt x="85271" y="177601"/>
                  </a:cubicBezTo>
                  <a:cubicBezTo>
                    <a:pt x="90009" y="177601"/>
                    <a:pt x="119380" y="177601"/>
                    <a:pt x="127907" y="153858"/>
                  </a:cubicBezTo>
                  <a:cubicBezTo>
                    <a:pt x="130750" y="147210"/>
                    <a:pt x="130750" y="141511"/>
                    <a:pt x="130750" y="127265"/>
                  </a:cubicBezTo>
                  <a:lnTo>
                    <a:pt x="130750" y="0"/>
                  </a:lnTo>
                  <a:lnTo>
                    <a:pt x="169595" y="0"/>
                  </a:lnTo>
                  <a:lnTo>
                    <a:pt x="169595" y="121567"/>
                  </a:lnTo>
                  <a:cubicBezTo>
                    <a:pt x="167700" y="145310"/>
                    <a:pt x="168648" y="155757"/>
                    <a:pt x="164858" y="167154"/>
                  </a:cubicBezTo>
                </a:path>
              </a:pathLst>
            </a:custGeom>
            <a:solidFill>
              <a:srgbClr val="9CA399"/>
            </a:solidFill>
            <a:ln w="9475" cap="flat">
              <a:noFill/>
              <a:prstDash val="solid"/>
              <a:miter/>
            </a:ln>
          </p:spPr>
          <p:txBody>
            <a:bodyPr rtlCol="0" anchor="ctr"/>
            <a:lstStyle/>
            <a:p>
              <a:endParaRPr lang="en-GB" sz="1092"/>
            </a:p>
          </p:txBody>
        </p:sp>
        <p:sp>
          <p:nvSpPr>
            <p:cNvPr id="46" name="Freeform 45">
              <a:extLst>
                <a:ext uri="{FF2B5EF4-FFF2-40B4-BE49-F238E27FC236}">
                  <a16:creationId xmlns:a16="http://schemas.microsoft.com/office/drawing/2014/main" id="{4059C0AA-885D-C19F-9B2B-309010D9DDEB}"/>
                </a:ext>
              </a:extLst>
            </p:cNvPr>
            <p:cNvSpPr/>
            <p:nvPr userDrawn="1"/>
          </p:nvSpPr>
          <p:spPr>
            <a:xfrm>
              <a:off x="5345612" y="4300861"/>
              <a:ext cx="203702" cy="223187"/>
            </a:xfrm>
            <a:custGeom>
              <a:avLst/>
              <a:gdLst>
                <a:gd name="connsiteX0" fmla="*/ 101378 w 203703"/>
                <a:gd name="connsiteY0" fmla="*/ 0 h 223188"/>
                <a:gd name="connsiteX1" fmla="*/ 0 w 203703"/>
                <a:gd name="connsiteY1" fmla="*/ 112069 h 223188"/>
                <a:gd name="connsiteX2" fmla="*/ 28424 w 203703"/>
                <a:gd name="connsiteY2" fmla="*/ 190897 h 223188"/>
                <a:gd name="connsiteX3" fmla="*/ 101378 w 203703"/>
                <a:gd name="connsiteY3" fmla="*/ 223189 h 223188"/>
                <a:gd name="connsiteX4" fmla="*/ 203704 w 203703"/>
                <a:gd name="connsiteY4" fmla="*/ 111119 h 223188"/>
                <a:gd name="connsiteX5" fmla="*/ 101378 w 203703"/>
                <a:gd name="connsiteY5" fmla="*/ 0 h 223188"/>
                <a:gd name="connsiteX6" fmla="*/ 102326 w 203703"/>
                <a:gd name="connsiteY6" fmla="*/ 186149 h 223188"/>
                <a:gd name="connsiteX7" fmla="*/ 40741 w 203703"/>
                <a:gd name="connsiteY7" fmla="*/ 109220 h 223188"/>
                <a:gd name="connsiteX8" fmla="*/ 101378 w 203703"/>
                <a:gd name="connsiteY8" fmla="*/ 35140 h 223188"/>
                <a:gd name="connsiteX9" fmla="*/ 163911 w 203703"/>
                <a:gd name="connsiteY9" fmla="*/ 114918 h 223188"/>
                <a:gd name="connsiteX10" fmla="*/ 102326 w 203703"/>
                <a:gd name="connsiteY10" fmla="*/ 186149 h 22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703" h="223188">
                  <a:moveTo>
                    <a:pt x="101378" y="0"/>
                  </a:moveTo>
                  <a:cubicBezTo>
                    <a:pt x="43583" y="0"/>
                    <a:pt x="0" y="46537"/>
                    <a:pt x="0" y="112069"/>
                  </a:cubicBezTo>
                  <a:cubicBezTo>
                    <a:pt x="0" y="138662"/>
                    <a:pt x="7580" y="166204"/>
                    <a:pt x="28424" y="190897"/>
                  </a:cubicBezTo>
                  <a:cubicBezTo>
                    <a:pt x="50215" y="215591"/>
                    <a:pt x="74849" y="223189"/>
                    <a:pt x="101378" y="223189"/>
                  </a:cubicBezTo>
                  <a:cubicBezTo>
                    <a:pt x="166753" y="223189"/>
                    <a:pt x="203704" y="171903"/>
                    <a:pt x="203704" y="111119"/>
                  </a:cubicBezTo>
                  <a:cubicBezTo>
                    <a:pt x="202757" y="38939"/>
                    <a:pt x="153489" y="0"/>
                    <a:pt x="101378" y="0"/>
                  </a:cubicBezTo>
                  <a:moveTo>
                    <a:pt x="102326" y="186149"/>
                  </a:moveTo>
                  <a:cubicBezTo>
                    <a:pt x="67270" y="186149"/>
                    <a:pt x="40741" y="157657"/>
                    <a:pt x="40741" y="109220"/>
                  </a:cubicBezTo>
                  <a:cubicBezTo>
                    <a:pt x="40741" y="64582"/>
                    <a:pt x="65375" y="35140"/>
                    <a:pt x="101378" y="35140"/>
                  </a:cubicBezTo>
                  <a:cubicBezTo>
                    <a:pt x="143067" y="35140"/>
                    <a:pt x="164858" y="73130"/>
                    <a:pt x="163911" y="114918"/>
                  </a:cubicBezTo>
                  <a:cubicBezTo>
                    <a:pt x="162016" y="167154"/>
                    <a:pt x="128855" y="186149"/>
                    <a:pt x="102326" y="186149"/>
                  </a:cubicBezTo>
                </a:path>
              </a:pathLst>
            </a:custGeom>
            <a:solidFill>
              <a:srgbClr val="9CA399"/>
            </a:solidFill>
            <a:ln w="9475" cap="flat">
              <a:noFill/>
              <a:prstDash val="solid"/>
              <a:miter/>
            </a:ln>
          </p:spPr>
          <p:txBody>
            <a:bodyPr rtlCol="0" anchor="ctr"/>
            <a:lstStyle/>
            <a:p>
              <a:endParaRPr lang="en-GB" sz="1092"/>
            </a:p>
          </p:txBody>
        </p:sp>
      </p:grpSp>
      <p:sp>
        <p:nvSpPr>
          <p:cNvPr id="19" name="Text Placeholder 18">
            <a:extLst>
              <a:ext uri="{FF2B5EF4-FFF2-40B4-BE49-F238E27FC236}">
                <a16:creationId xmlns:a16="http://schemas.microsoft.com/office/drawing/2014/main" id="{CF8E1306-2AD1-627D-FB20-2DB5964DDA74}"/>
              </a:ext>
            </a:extLst>
          </p:cNvPr>
          <p:cNvSpPr>
            <a:spLocks noGrp="1"/>
          </p:cNvSpPr>
          <p:nvPr userDrawn="1">
            <p:ph type="body" sz="quarter" idx="13"/>
          </p:nvPr>
        </p:nvSpPr>
        <p:spPr>
          <a:xfrm>
            <a:off x="360000" y="1573095"/>
            <a:ext cx="5211646" cy="246165"/>
          </a:xfrm>
          <a:prstGeom prst="rect">
            <a:avLst/>
          </a:prstGeom>
        </p:spPr>
        <p:txBody>
          <a:bodyPr lIns="0" tIns="0" rIns="0" bIns="0"/>
          <a:lstStyle>
            <a:lvl1pPr marL="0" indent="0">
              <a:spcBef>
                <a:spcPts val="0"/>
              </a:spcBef>
              <a:buFont typeface="Arial" panose="020B0604020202020204" pitchFamily="34" charset="0"/>
              <a:buNone/>
              <a:defRPr sz="1600">
                <a:solidFill>
                  <a:schemeClr val="accent3"/>
                </a:solidFill>
              </a:defRPr>
            </a:lvl1pPr>
            <a:lvl2pPr marL="0" indent="0">
              <a:spcBef>
                <a:spcPts val="0"/>
              </a:spcBef>
              <a:buNone/>
              <a:defRPr sz="1400">
                <a:solidFill>
                  <a:schemeClr val="accent3"/>
                </a:solidFill>
              </a:defRPr>
            </a:lvl2pPr>
            <a:lvl3pPr marL="0" indent="0">
              <a:spcBef>
                <a:spcPts val="0"/>
              </a:spcBef>
              <a:buFont typeface="Arial" panose="020B0604020202020204" pitchFamily="34" charset="0"/>
              <a:buNone/>
              <a:defRPr sz="1400">
                <a:solidFill>
                  <a:schemeClr val="accent3"/>
                </a:solidFill>
              </a:defRPr>
            </a:lvl3pPr>
            <a:lvl4pPr marL="0" indent="0">
              <a:spcBef>
                <a:spcPts val="0"/>
              </a:spcBef>
              <a:buFont typeface="Arial" panose="020B0604020202020204" pitchFamily="34" charset="0"/>
              <a:buNone/>
              <a:defRPr sz="1200">
                <a:solidFill>
                  <a:schemeClr val="accent3"/>
                </a:solidFill>
              </a:defRPr>
            </a:lvl4pPr>
            <a:lvl5pPr marL="0" indent="0">
              <a:spcBef>
                <a:spcPts val="0"/>
              </a:spcBef>
              <a:buFont typeface="Arial" panose="020B0604020202020204" pitchFamily="34" charset="0"/>
              <a:buNone/>
              <a:defRPr sz="1200">
                <a:solidFill>
                  <a:schemeClr val="accent3"/>
                </a:solidFill>
              </a:defRPr>
            </a:lvl5pPr>
          </a:lstStyle>
          <a:p>
            <a:pPr lvl="0"/>
            <a:r>
              <a:rPr lang="en-GB"/>
              <a:t>Click to edit Master text styles</a:t>
            </a:r>
          </a:p>
        </p:txBody>
      </p:sp>
      <p:sp>
        <p:nvSpPr>
          <p:cNvPr id="25" name="Text Placeholder 20">
            <a:extLst>
              <a:ext uri="{FF2B5EF4-FFF2-40B4-BE49-F238E27FC236}">
                <a16:creationId xmlns:a16="http://schemas.microsoft.com/office/drawing/2014/main" id="{5847A601-33DD-0ABC-A95F-D9D1A3C12580}"/>
              </a:ext>
            </a:extLst>
          </p:cNvPr>
          <p:cNvSpPr>
            <a:spLocks noGrp="1"/>
          </p:cNvSpPr>
          <p:nvPr>
            <p:ph type="body" sz="quarter" idx="14" hasCustomPrompt="1"/>
          </p:nvPr>
        </p:nvSpPr>
        <p:spPr>
          <a:xfrm>
            <a:off x="6278074" y="4773813"/>
            <a:ext cx="5152317" cy="482293"/>
          </a:xfrm>
          <a:prstGeom prst="roundRect">
            <a:avLst>
              <a:gd name="adj" fmla="val 7035"/>
            </a:avLst>
          </a:prstGeom>
          <a:solidFill>
            <a:schemeClr val="accent3"/>
          </a:solidFill>
        </p:spPr>
        <p:txBody>
          <a:bodyPr lIns="108000" tIns="108000" rIns="108000" bIns="108000"/>
          <a:lstStyle>
            <a:lvl1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1pPr>
            <a:lvl2pPr marL="0" indent="0">
              <a:lnSpc>
                <a:spcPct val="100000"/>
              </a:lnSpc>
              <a:spcBef>
                <a:spcPts val="0"/>
              </a:spcBef>
              <a:spcAft>
                <a:spcPts val="0"/>
              </a:spcAft>
              <a:buNone/>
              <a:defRPr sz="1600" b="1" i="0">
                <a:solidFill>
                  <a:schemeClr val="bg1"/>
                </a:solidFill>
                <a:latin typeface="Alegreya Sans" pitchFamily="2" charset="0"/>
              </a:defRPr>
            </a:lvl2pPr>
            <a:lvl3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3pPr>
            <a:lvl4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4pPr>
            <a:lvl5pPr marL="0" indent="0">
              <a:lnSpc>
                <a:spcPct val="100000"/>
              </a:lnSpc>
              <a:spcBef>
                <a:spcPts val="0"/>
              </a:spcBef>
              <a:spcAft>
                <a:spcPts val="0"/>
              </a:spcAft>
              <a:buFont typeface="Arial" panose="020B0604020202020204" pitchFamily="34" charset="0"/>
              <a:buNone/>
              <a:defRPr sz="1600" b="1" i="0">
                <a:solidFill>
                  <a:schemeClr val="bg1"/>
                </a:solidFill>
                <a:latin typeface="Alegreya Sans" pitchFamily="2" charset="0"/>
              </a:defRPr>
            </a:lvl5pPr>
          </a:lstStyle>
          <a:p>
            <a:pPr lvl="0"/>
            <a:r>
              <a:rPr lang="en-GB"/>
              <a:t>'Edit quote here.'</a:t>
            </a:r>
          </a:p>
        </p:txBody>
      </p:sp>
      <p:sp>
        <p:nvSpPr>
          <p:cNvPr id="26" name="Text Placeholder 23">
            <a:extLst>
              <a:ext uri="{FF2B5EF4-FFF2-40B4-BE49-F238E27FC236}">
                <a16:creationId xmlns:a16="http://schemas.microsoft.com/office/drawing/2014/main" id="{0384B2A9-E542-3A96-203F-54DA24E0F3BD}"/>
              </a:ext>
            </a:extLst>
          </p:cNvPr>
          <p:cNvSpPr>
            <a:spLocks noGrp="1"/>
          </p:cNvSpPr>
          <p:nvPr>
            <p:ph type="body" sz="quarter" idx="15" hasCustomPrompt="1"/>
          </p:nvPr>
        </p:nvSpPr>
        <p:spPr>
          <a:xfrm>
            <a:off x="6278074" y="5762392"/>
            <a:ext cx="2881093" cy="215444"/>
          </a:xfrm>
          <a:prstGeom prst="rect">
            <a:avLst/>
          </a:prstGeom>
        </p:spPr>
        <p:txBody>
          <a:bodyPr lIns="144000" tIns="0" rIns="108000" bIns="0" anchor="ctr" anchorCtr="0">
            <a:spAutoFit/>
          </a:bodyPr>
          <a:lstStyle>
            <a:lvl1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1pPr>
            <a:lvl2pPr marL="0" indent="0">
              <a:lnSpc>
                <a:spcPct val="100000"/>
              </a:lnSpc>
              <a:spcBef>
                <a:spcPts val="0"/>
              </a:spcBef>
              <a:buNone/>
              <a:defRPr sz="1400" b="0" i="1">
                <a:solidFill>
                  <a:schemeClr val="accent1"/>
                </a:solidFill>
                <a:latin typeface="Exo 2 Medium" pitchFamily="2" charset="77"/>
              </a:defRPr>
            </a:lvl2pPr>
            <a:lvl3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3pPr>
            <a:lvl4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4pPr>
            <a:lvl5pPr marL="0" indent="0">
              <a:lnSpc>
                <a:spcPct val="100000"/>
              </a:lnSpc>
              <a:spcBef>
                <a:spcPts val="0"/>
              </a:spcBef>
              <a:buFont typeface="Arial" panose="020B0604020202020204" pitchFamily="34" charset="0"/>
              <a:buNone/>
              <a:defRPr sz="1400" b="0" i="1">
                <a:solidFill>
                  <a:schemeClr val="accent1"/>
                </a:solidFill>
                <a:latin typeface="Exo 2 Medium" pitchFamily="2" charset="77"/>
              </a:defRPr>
            </a:lvl5pPr>
          </a:lstStyle>
          <a:p>
            <a:pPr lvl="0"/>
            <a:r>
              <a:rPr lang="en-GB"/>
              <a:t>Edit name and Surname</a:t>
            </a:r>
          </a:p>
        </p:txBody>
      </p:sp>
    </p:spTree>
    <p:extLst>
      <p:ext uri="{BB962C8B-B14F-4D97-AF65-F5344CB8AC3E}">
        <p14:creationId xmlns:p14="http://schemas.microsoft.com/office/powerpoint/2010/main" val="131080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2_Tit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B11AA1-0E14-8606-C818-F15AD0BC7793}"/>
              </a:ext>
            </a:extLst>
          </p:cNvPr>
          <p:cNvSpPr/>
          <p:nvPr userDrawn="1"/>
        </p:nvSpPr>
        <p:spPr>
          <a:xfrm>
            <a:off x="190501" y="76201"/>
            <a:ext cx="11915775" cy="671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6" name="Rectangle 5">
            <a:extLst>
              <a:ext uri="{FF2B5EF4-FFF2-40B4-BE49-F238E27FC236}">
                <a16:creationId xmlns:a16="http://schemas.microsoft.com/office/drawing/2014/main" id="{15980FBC-B308-FBD9-391F-44D259B3814E}"/>
              </a:ext>
            </a:extLst>
          </p:cNvPr>
          <p:cNvSpPr/>
          <p:nvPr userDrawn="1"/>
        </p:nvSpPr>
        <p:spPr>
          <a:xfrm>
            <a:off x="190501" y="1086000"/>
            <a:ext cx="11828496" cy="5168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sp>
        <p:nvSpPr>
          <p:cNvPr id="2" name="Slide Number Placeholder 5">
            <a:extLst>
              <a:ext uri="{FF2B5EF4-FFF2-40B4-BE49-F238E27FC236}">
                <a16:creationId xmlns:a16="http://schemas.microsoft.com/office/drawing/2014/main" id="{C097FF1D-B079-8A2B-8DCA-CF77F676BB06}"/>
              </a:ext>
            </a:extLst>
          </p:cNvPr>
          <p:cNvSpPr>
            <a:spLocks noGrp="1"/>
          </p:cNvSpPr>
          <p:nvPr>
            <p:ph type="sldNum" sz="quarter" idx="10"/>
          </p:nvPr>
        </p:nvSpPr>
        <p:spPr>
          <a:xfrm>
            <a:off x="11506200" y="6258089"/>
            <a:ext cx="685800" cy="276999"/>
          </a:xfrm>
          <a:prstGeom prst="rect">
            <a:avLst/>
          </a:prstGeom>
        </p:spPr>
        <p:txBody>
          <a:bodyPr/>
          <a:lstStyle>
            <a:lvl1pPr algn="ctr">
              <a:defRPr b="1">
                <a:solidFill>
                  <a:schemeClr val="tx1"/>
                </a:solidFill>
                <a:latin typeface="Exo 2" panose="00000500000000000000" pitchFamily="50" charset="0"/>
              </a:defRPr>
            </a:lvl1pPr>
          </a:lstStyle>
          <a:p>
            <a:pPr>
              <a:defRPr/>
            </a:pPr>
            <a:fld id="{360DDABC-F624-4E2F-BC1E-1B8F4309F2BD}" type="slidenum">
              <a:rPr lang="en-US" smtClean="0"/>
              <a:pPr>
                <a:defRPr/>
              </a:pPr>
              <a:t>‹#›</a:t>
            </a:fld>
            <a:endParaRPr lang="en-US"/>
          </a:p>
        </p:txBody>
      </p:sp>
      <p:sp>
        <p:nvSpPr>
          <p:cNvPr id="4" name="Title 1">
            <a:extLst>
              <a:ext uri="{FF2B5EF4-FFF2-40B4-BE49-F238E27FC236}">
                <a16:creationId xmlns:a16="http://schemas.microsoft.com/office/drawing/2014/main" id="{246B22CE-54FA-CC9E-AAF2-6B278ACE0BB1}"/>
              </a:ext>
            </a:extLst>
          </p:cNvPr>
          <p:cNvSpPr>
            <a:spLocks noGrp="1"/>
          </p:cNvSpPr>
          <p:nvPr>
            <p:ph type="ctrTitle" hasCustomPrompt="1"/>
          </p:nvPr>
        </p:nvSpPr>
        <p:spPr>
          <a:xfrm>
            <a:off x="685801" y="816899"/>
            <a:ext cx="10306050" cy="914400"/>
          </a:xfrm>
          <a:prstGeom prst="rect">
            <a:avLst/>
          </a:prstGeom>
          <a:noFill/>
        </p:spPr>
        <p:txBody>
          <a:bodyPr anchor="ctr">
            <a:noAutofit/>
          </a:bodyPr>
          <a:lstStyle>
            <a:lvl1pPr algn="l">
              <a:defRPr sz="4800" b="1"/>
            </a:lvl1pPr>
          </a:lstStyle>
          <a:p>
            <a:r>
              <a:rPr lang="en-US"/>
              <a:t>Click to edit title</a:t>
            </a:r>
          </a:p>
        </p:txBody>
      </p:sp>
      <p:sp>
        <p:nvSpPr>
          <p:cNvPr id="5" name="Subtitle 2">
            <a:extLst>
              <a:ext uri="{FF2B5EF4-FFF2-40B4-BE49-F238E27FC236}">
                <a16:creationId xmlns:a16="http://schemas.microsoft.com/office/drawing/2014/main" id="{CEFF2CAF-9219-5432-412F-34B501A01F25}"/>
              </a:ext>
            </a:extLst>
          </p:cNvPr>
          <p:cNvSpPr>
            <a:spLocks noGrp="1"/>
          </p:cNvSpPr>
          <p:nvPr>
            <p:ph type="subTitle" idx="1" hasCustomPrompt="1"/>
          </p:nvPr>
        </p:nvSpPr>
        <p:spPr>
          <a:xfrm>
            <a:off x="824024" y="2050360"/>
            <a:ext cx="10306049" cy="3661097"/>
          </a:xfrm>
          <a:prstGeom prst="rect">
            <a:avLst/>
          </a:prstGeom>
        </p:spPr>
        <p:txBody>
          <a:bodyPr>
            <a:noAutofit/>
          </a:bodyPr>
          <a:lstStyle>
            <a:lvl1pPr marL="457179" indent="-287324" algn="l">
              <a:lnSpc>
                <a:spcPct val="100000"/>
              </a:lnSpc>
              <a:spcBef>
                <a:spcPts val="1800"/>
              </a:spcBef>
              <a:spcAft>
                <a:spcPts val="0"/>
              </a:spcAft>
              <a:buSzPct val="100000"/>
              <a:buFont typeface="Wingdings" panose="05000000000000000000" pitchFamily="2" charset="2"/>
              <a:buChar char="§"/>
              <a:defRPr sz="2000">
                <a:latin typeface="Exo 2" panose="00000500000000000000" pitchFamily="50" charset="0"/>
              </a:defRPr>
            </a:lvl1pPr>
            <a:lvl2pPr marL="457179" indent="0" algn="ctr">
              <a:buNone/>
              <a:defRPr sz="2000"/>
            </a:lvl2pPr>
            <a:lvl3pPr marL="914358" indent="0" algn="ctr">
              <a:buNone/>
              <a:defRPr sz="1800"/>
            </a:lvl3pPr>
            <a:lvl4pPr marL="1371536" indent="0" algn="ctr">
              <a:buNone/>
              <a:defRPr sz="1600"/>
            </a:lvl4pPr>
            <a:lvl5pPr marL="1828715" indent="0" algn="ctr">
              <a:buNone/>
              <a:defRPr sz="1600"/>
            </a:lvl5pPr>
            <a:lvl6pPr marL="2285894" indent="0" algn="ctr">
              <a:buNone/>
              <a:defRPr sz="1600"/>
            </a:lvl6pPr>
            <a:lvl7pPr marL="2743073" indent="0" algn="ctr">
              <a:buNone/>
              <a:defRPr sz="1600"/>
            </a:lvl7pPr>
            <a:lvl8pPr marL="3200252" indent="0" algn="ctr">
              <a:buNone/>
              <a:defRPr sz="1600"/>
            </a:lvl8pPr>
            <a:lvl9pPr marL="3657430" indent="0" algn="ctr">
              <a:buNone/>
              <a:defRPr sz="1600"/>
            </a:lvl9pPr>
          </a:lstStyle>
          <a:p>
            <a:r>
              <a:rPr lang="en-US"/>
              <a:t>Click to edit text</a:t>
            </a:r>
          </a:p>
        </p:txBody>
      </p:sp>
      <p:pic>
        <p:nvPicPr>
          <p:cNvPr id="3" name="Picture 2" descr="Logo&#10;&#10;Description automatically generated">
            <a:extLst>
              <a:ext uri="{FF2B5EF4-FFF2-40B4-BE49-F238E27FC236}">
                <a16:creationId xmlns:a16="http://schemas.microsoft.com/office/drawing/2014/main" id="{F05E487B-5991-7E4C-2F79-0D2BEEB5C5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05922" y="156837"/>
            <a:ext cx="713075" cy="846776"/>
          </a:xfrm>
          <a:prstGeom prst="rect">
            <a:avLst/>
          </a:prstGeom>
        </p:spPr>
      </p:pic>
    </p:spTree>
    <p:extLst>
      <p:ext uri="{BB962C8B-B14F-4D97-AF65-F5344CB8AC3E}">
        <p14:creationId xmlns:p14="http://schemas.microsoft.com/office/powerpoint/2010/main" val="117600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27298" y="545974"/>
            <a:ext cx="8897156" cy="807913"/>
          </a:xfrm>
          <a:prstGeom prst="rect">
            <a:avLst/>
          </a:prstGeom>
        </p:spPr>
        <p:txBody>
          <a:bodyPr wrap="square" lIns="0" tIns="0" rIns="0" bIns="0">
            <a:spAutoFit/>
          </a:bodyPr>
          <a:lstStyle>
            <a:lvl1pPr>
              <a:defRPr sz="5250" b="1" i="0">
                <a:solidFill>
                  <a:schemeClr val="bg1"/>
                </a:solidFill>
                <a:latin typeface="Alegreya Sans Black"/>
                <a:cs typeface="Alegreya Sans Black"/>
              </a:defRPr>
            </a:lvl1pPr>
          </a:lstStyle>
          <a:p>
            <a:endParaRPr/>
          </a:p>
        </p:txBody>
      </p:sp>
      <p:sp>
        <p:nvSpPr>
          <p:cNvPr id="3" name="Holder 3"/>
          <p:cNvSpPr>
            <a:spLocks noGrp="1"/>
          </p:cNvSpPr>
          <p:nvPr>
            <p:ph type="body" idx="1"/>
          </p:nvPr>
        </p:nvSpPr>
        <p:spPr>
          <a:xfrm>
            <a:off x="627298" y="1500387"/>
            <a:ext cx="8133520" cy="438582"/>
          </a:xfrm>
          <a:prstGeom prst="rect">
            <a:avLst/>
          </a:prstGeom>
        </p:spPr>
        <p:txBody>
          <a:bodyPr wrap="square" lIns="0" tIns="0" rIns="0" bIns="0">
            <a:spAutoFit/>
          </a:bodyPr>
          <a:lstStyle>
            <a:lvl1pPr>
              <a:defRPr sz="2850" b="1" i="0">
                <a:solidFill>
                  <a:srgbClr val="001B6E"/>
                </a:solidFill>
                <a:latin typeface="Exo 2"/>
                <a:cs typeface="Exo 2"/>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6/11/2026</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18531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735" r:id="rId13"/>
  </p:sldLayoutIdLst>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6172200"/>
            <a:ext cx="685800" cy="685800"/>
          </a:xfrm>
          <a:prstGeom prst="rect">
            <a:avLst/>
          </a:prstGeom>
        </p:spPr>
        <p:txBody>
          <a:bodyPr lIns="0" tIns="0" rIns="0" bIns="0" anchor="ctr">
            <a:noAutofit/>
          </a:bodyPr>
          <a:lstStyle>
            <a:lvl1pPr algn="ctr" eaLnBrk="1" fontAlgn="auto" hangingPunct="1">
              <a:spcBef>
                <a:spcPts val="0"/>
              </a:spcBef>
              <a:spcAft>
                <a:spcPts val="0"/>
              </a:spcAft>
              <a:defRPr sz="1600" b="1">
                <a:solidFill>
                  <a:schemeClr val="tx1"/>
                </a:solidFill>
                <a:latin typeface="Exo 2" panose="00000500000000000000" pitchFamily="50" charset="0"/>
              </a:defRPr>
            </a:lvl1pPr>
          </a:lstStyle>
          <a:p>
            <a:pPr>
              <a:defRPr/>
            </a:pPr>
            <a:fld id="{28E2393B-7169-466E-B436-E2170B5DB2C2}" type="slidenum">
              <a:rPr lang="en-US" smtClean="0"/>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Haga clic para editar el título</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Haga clic para editar el texto</a:t>
            </a:r>
          </a:p>
        </p:txBody>
      </p:sp>
    </p:spTree>
    <p:extLst>
      <p:ext uri="{BB962C8B-B14F-4D97-AF65-F5344CB8AC3E}">
        <p14:creationId xmlns:p14="http://schemas.microsoft.com/office/powerpoint/2010/main" val="229578157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33" r:id="rId21"/>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a14="http://schemas.microsoft.com/office/drawing/2010/main" xmlns:a16="http://schemas.microsoft.com/office/drawing/2014/main" xmlns="">
      <p:transition spd="med">
        <p:fade/>
      </p:transition>
    </mc:Fallback>
  </mc:AlternateContent>
  <p:hf hdr="0" ftr="0" dt="0"/>
  <p:txStyles>
    <p:titleStyle>
      <a:lvl1pPr algn="l" rtl="0" eaLnBrk="0" fontAlgn="base" hangingPunct="0">
        <a:lnSpc>
          <a:spcPct val="90000"/>
        </a:lnSpc>
        <a:spcBef>
          <a:spcPct val="0"/>
        </a:spcBef>
        <a:spcAft>
          <a:spcPct val="0"/>
        </a:spcAft>
        <a:defRPr sz="48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2pPr>
      <a:lvl3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3pPr>
      <a:lvl4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4pPr>
      <a:lvl5pPr algn="l" rtl="0" eaLnBrk="0" fontAlgn="base" hangingPunct="0">
        <a:lnSpc>
          <a:spcPct val="90000"/>
        </a:lnSpc>
        <a:spcBef>
          <a:spcPct val="0"/>
        </a:spcBef>
        <a:spcAft>
          <a:spcPct val="0"/>
        </a:spcAft>
        <a:defRPr sz="4800" b="1">
          <a:solidFill>
            <a:schemeClr val="tx1"/>
          </a:solidFill>
          <a:latin typeface="Alegreya Sans" panose="00000500000000000000" pitchFamily="2" charset="0"/>
        </a:defRPr>
      </a:lvl5pPr>
      <a:lvl6pPr marL="457200" algn="l" rtl="0" fontAlgn="base">
        <a:lnSpc>
          <a:spcPct val="90000"/>
        </a:lnSpc>
        <a:spcBef>
          <a:spcPct val="0"/>
        </a:spcBef>
        <a:spcAft>
          <a:spcPct val="0"/>
        </a:spcAft>
        <a:defRPr sz="4800" b="1">
          <a:solidFill>
            <a:schemeClr val="tx1"/>
          </a:solidFill>
          <a:latin typeface="Alegreya Sans" panose="00000500000000000000" pitchFamily="2" charset="0"/>
        </a:defRPr>
      </a:lvl6pPr>
      <a:lvl7pPr marL="914400" algn="l" rtl="0" fontAlgn="base">
        <a:lnSpc>
          <a:spcPct val="90000"/>
        </a:lnSpc>
        <a:spcBef>
          <a:spcPct val="0"/>
        </a:spcBef>
        <a:spcAft>
          <a:spcPct val="0"/>
        </a:spcAft>
        <a:defRPr sz="4800" b="1">
          <a:solidFill>
            <a:schemeClr val="tx1"/>
          </a:solidFill>
          <a:latin typeface="Alegreya Sans" panose="00000500000000000000" pitchFamily="2" charset="0"/>
        </a:defRPr>
      </a:lvl7pPr>
      <a:lvl8pPr marL="1371600" algn="l" rtl="0" fontAlgn="base">
        <a:lnSpc>
          <a:spcPct val="90000"/>
        </a:lnSpc>
        <a:spcBef>
          <a:spcPct val="0"/>
        </a:spcBef>
        <a:spcAft>
          <a:spcPct val="0"/>
        </a:spcAft>
        <a:defRPr sz="4800" b="1">
          <a:solidFill>
            <a:schemeClr val="tx1"/>
          </a:solidFill>
          <a:latin typeface="Alegreya Sans" panose="00000500000000000000" pitchFamily="2" charset="0"/>
        </a:defRPr>
      </a:lvl8pPr>
      <a:lvl9pPr marL="1828800" algn="l" rtl="0" fontAlgn="base">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0" fontAlgn="base" hangingPunct="0">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800100" indent="-342900" algn="l" rtl="0" eaLnBrk="0" fontAlgn="base" hangingPunct="0">
        <a:lnSpc>
          <a:spcPct val="90000"/>
        </a:lnSpc>
        <a:spcBef>
          <a:spcPts val="500"/>
        </a:spcBef>
        <a:spcAft>
          <a:spcPct val="0"/>
        </a:spcAft>
        <a:buSzPct val="100000"/>
        <a:buFont typeface="Wingdings" panose="05000000000000000000" pitchFamily="2" charset="2"/>
        <a:buChar char="§"/>
        <a:defRPr sz="2000" kern="1200">
          <a:solidFill>
            <a:schemeClr val="tx1"/>
          </a:solidFill>
          <a:latin typeface="Exo 2" panose="00000500000000000000" pitchFamily="50" charset="0"/>
          <a:ea typeface="+mn-ea"/>
          <a:cs typeface="+mn-cs"/>
        </a:defRPr>
      </a:lvl2pPr>
      <a:lvl3pPr marL="914400" algn="l" rtl="0" eaLnBrk="0" fontAlgn="base" hangingPunct="0">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0" fontAlgn="base" hangingPunct="0">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48">
          <p15:clr>
            <a:srgbClr val="F26B43"/>
          </p15:clr>
        </p15:guide>
        <p15:guide id="4" pos="432">
          <p15:clr>
            <a:srgbClr val="F26B43"/>
          </p15:clr>
        </p15:guide>
        <p15:guide id="5" orient="horz" pos="4032">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4.sv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4.svg"/><Relationship Id="rId5" Type="http://schemas.openxmlformats.org/officeDocument/2006/relationships/image" Target="../media/image18.jpg"/><Relationship Id="rId10" Type="http://schemas.openxmlformats.org/officeDocument/2006/relationships/image" Target="../media/image13.png"/><Relationship Id="rId4" Type="http://schemas.openxmlformats.org/officeDocument/2006/relationships/notesSlide" Target="../notesSlides/notesSlide5.xml"/><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slideLayout" Target="../slideLayouts/slideLayout2.xml"/><Relationship Id="rId7" Type="http://schemas.openxmlformats.org/officeDocument/2006/relationships/image" Target="../media/image21.jp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9.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5.png"/><Relationship Id="rId5" Type="http://schemas.openxmlformats.org/officeDocument/2006/relationships/image" Target="../media/image14.svg"/><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D9473-AF76-BE1B-A85C-E281E7B097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3537B-061C-A5BA-7DE4-8EEC4888E200}"/>
              </a:ext>
            </a:extLst>
          </p:cNvPr>
          <p:cNvSpPr>
            <a:spLocks noGrp="1"/>
          </p:cNvSpPr>
          <p:nvPr>
            <p:ph type="title"/>
          </p:nvPr>
        </p:nvSpPr>
        <p:spPr>
          <a:xfrm>
            <a:off x="514791" y="3429000"/>
            <a:ext cx="11162418" cy="1746505"/>
          </a:xfrm>
        </p:spPr>
        <p:txBody>
          <a:bodyPr/>
          <a:lstStyle/>
          <a:p>
            <a:pPr algn="ctr"/>
            <a:r>
              <a:rPr lang="en-GB" noProof="0" dirty="0">
                <a:solidFill>
                  <a:schemeClr val="bg1"/>
                </a:solidFill>
              </a:rPr>
              <a:t>La evolución de los estándares de Fairtrade </a:t>
            </a:r>
            <a:br>
              <a:rPr lang="en-GB" noProof="0" dirty="0">
                <a:solidFill>
                  <a:schemeClr val="bg1"/>
                </a:solidFill>
              </a:rPr>
            </a:br>
            <a:r>
              <a:rPr lang="en-GB" noProof="0" dirty="0">
                <a:solidFill>
                  <a:schemeClr val="bg1"/>
                </a:solidFill>
              </a:rPr>
              <a:t> 	</a:t>
            </a:r>
            <a:r>
              <a:rPr lang="en-GB" sz="4400" dirty="0">
                <a:solidFill>
                  <a:schemeClr val="bg1"/>
                </a:solidFill>
              </a:rPr>
              <a:t>Sistemas de gestión y documentación </a:t>
            </a:r>
            <a:endParaRPr lang="en-GB" sz="4400" noProof="0" dirty="0">
              <a:solidFill>
                <a:schemeClr val="bg1"/>
              </a:solidFill>
            </a:endParaRPr>
          </a:p>
        </p:txBody>
      </p:sp>
      <p:pic>
        <p:nvPicPr>
          <p:cNvPr id="3" name="ElevenLabs_2026-06-11T09_24_03_Roger - Laid-Back, Casual, Resonant_pre_sp100_s50_sb75_se0_b_m2">
            <a:hlinkClick r:id="" action="ppaction://media"/>
            <a:extLst>
              <a:ext uri="{FF2B5EF4-FFF2-40B4-BE49-F238E27FC236}">
                <a16:creationId xmlns:a16="http://schemas.microsoft.com/office/drawing/2014/main" id="{51524998-C84F-5A33-9AE5-B3824D75FE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32616" y="6197600"/>
            <a:ext cx="406400" cy="406400"/>
          </a:xfrm>
          <a:prstGeom prst="rect">
            <a:avLst/>
          </a:prstGeom>
        </p:spPr>
      </p:pic>
    </p:spTree>
    <p:extLst>
      <p:ext uri="{BB962C8B-B14F-4D97-AF65-F5344CB8AC3E}">
        <p14:creationId xmlns:p14="http://schemas.microsoft.com/office/powerpoint/2010/main" val="558896262"/>
      </p:ext>
    </p:extLst>
  </p:cSld>
  <p:clrMapOvr>
    <a:masterClrMapping/>
  </p:clrMapOvr>
  <mc:AlternateContent xmlns:mc="http://schemas.openxmlformats.org/markup-compatibility/2006" xmlns:p14="http://schemas.microsoft.com/office/powerpoint/2010/main">
    <mc:Choice Requires="p14">
      <p:transition spd="med" p14:dur="700" advClick="0" advTm="6500">
        <p:fade/>
      </p:transition>
    </mc:Choice>
    <mc:Fallback xmlns="">
      <p:transition spd="med" advClick="0" advTm="6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53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59701-F1F8-4AE5-91F6-DBEDF6EE115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FCB9859F-6C51-AF5F-05FA-9A0A6EB50EEE}"/>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0A9D6CC2-50FF-0EF9-B985-24A64A5690C1}"/>
              </a:ext>
            </a:extLst>
          </p:cNvPr>
          <p:cNvSpPr txBox="1">
            <a:spLocks noGrp="1"/>
          </p:cNvSpPr>
          <p:nvPr>
            <p:ph type="title"/>
          </p:nvPr>
        </p:nvSpPr>
        <p:spPr>
          <a:xfrm>
            <a:off x="297482" y="71202"/>
            <a:ext cx="10487250" cy="871495"/>
          </a:xfrm>
          <a:prstGeom prst="rect">
            <a:avLst/>
          </a:prstGeom>
        </p:spPr>
        <p:txBody>
          <a:bodyPr vert="horz" wrap="square" lIns="0" tIns="9627" rIns="0" bIns="0" rtlCol="0" anchor="t">
            <a:spAutoFit/>
          </a:bodyPr>
          <a:lstStyle/>
          <a:p>
            <a:pPr marL="7620">
              <a:spcBef>
                <a:spcPts val="76"/>
              </a:spcBef>
            </a:pPr>
            <a:r>
              <a:rPr lang="en-US" sz="2800" spc="-6" dirty="0"/>
              <a:t>Marco normativo basado en principios:</a:t>
            </a:r>
            <a:br>
              <a:rPr lang="en-US" sz="2800" spc="-6" dirty="0"/>
            </a:br>
            <a:r>
              <a:rPr lang="en-US" sz="2800" spc="-6" dirty="0"/>
              <a:t>	Principios de gestión y gobernanza</a:t>
            </a:r>
          </a:p>
        </p:txBody>
      </p:sp>
      <p:pic>
        <p:nvPicPr>
          <p:cNvPr id="27" name="Graphic 26">
            <a:extLst>
              <a:ext uri="{FF2B5EF4-FFF2-40B4-BE49-F238E27FC236}">
                <a16:creationId xmlns:a16="http://schemas.microsoft.com/office/drawing/2014/main" id="{08589038-85AA-B2E7-C701-11FC6C1B749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ACB7C1B-DCB0-BA9C-8B2A-C4DE858EE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a:extLst>
              <a:ext uri="{FF2B5EF4-FFF2-40B4-BE49-F238E27FC236}">
                <a16:creationId xmlns:a16="http://schemas.microsoft.com/office/drawing/2014/main" id="{518FB60D-8CCB-28E1-D139-8104C2B852F8}"/>
              </a:ext>
            </a:extLst>
          </p:cNvPr>
          <p:cNvGraphicFramePr>
            <a:graphicFrameLocks noGrp="1"/>
          </p:cNvGraphicFramePr>
          <p:nvPr>
            <p:extLst>
              <p:ext uri="{D42A27DB-BD31-4B8C-83A1-F6EECF244321}">
                <p14:modId xmlns:p14="http://schemas.microsoft.com/office/powerpoint/2010/main" val="1892833483"/>
              </p:ext>
            </p:extLst>
          </p:nvPr>
        </p:nvGraphicFramePr>
        <p:xfrm>
          <a:off x="297482" y="1127051"/>
          <a:ext cx="11742776" cy="5595749"/>
        </p:xfrm>
        <a:graphic>
          <a:graphicData uri="http://schemas.openxmlformats.org/drawingml/2006/table">
            <a:tbl>
              <a:tblPr firstRow="1" bandRow="1">
                <a:tableStyleId>{7E9639D4-E3E2-4D34-9284-5A2195B3D0D7}</a:tableStyleId>
              </a:tblPr>
              <a:tblGrid>
                <a:gridCol w="1658909">
                  <a:extLst>
                    <a:ext uri="{9D8B030D-6E8A-4147-A177-3AD203B41FA5}">
                      <a16:colId xmlns:a16="http://schemas.microsoft.com/office/drawing/2014/main" val="2918668410"/>
                    </a:ext>
                  </a:extLst>
                </a:gridCol>
                <a:gridCol w="2712414">
                  <a:extLst>
                    <a:ext uri="{9D8B030D-6E8A-4147-A177-3AD203B41FA5}">
                      <a16:colId xmlns:a16="http://schemas.microsoft.com/office/drawing/2014/main" val="14706935"/>
                    </a:ext>
                  </a:extLst>
                </a:gridCol>
                <a:gridCol w="3547061">
                  <a:extLst>
                    <a:ext uri="{9D8B030D-6E8A-4147-A177-3AD203B41FA5}">
                      <a16:colId xmlns:a16="http://schemas.microsoft.com/office/drawing/2014/main" val="3405396218"/>
                    </a:ext>
                  </a:extLst>
                </a:gridCol>
                <a:gridCol w="3824392">
                  <a:extLst>
                    <a:ext uri="{9D8B030D-6E8A-4147-A177-3AD203B41FA5}">
                      <a16:colId xmlns:a16="http://schemas.microsoft.com/office/drawing/2014/main" val="679689900"/>
                    </a:ext>
                  </a:extLst>
                </a:gridCol>
              </a:tblGrid>
              <a:tr h="460578">
                <a:tc>
                  <a:txBody>
                    <a:bodyPr/>
                    <a:lstStyle/>
                    <a:p>
                      <a:pPr algn="ctr"/>
                      <a:r>
                        <a:rPr lang="en-US" sz="1800" dirty="0">
                          <a:solidFill>
                            <a:schemeClr val="tx1"/>
                          </a:solidFill>
                          <a:latin typeface="Exo 2" panose="00000500000000000000" pitchFamily="50" charset="0"/>
                        </a:rPr>
                        <a:t>Propósito </a:t>
                      </a:r>
                      <a:endParaRPr lang="en-NZ" sz="1800" dirty="0">
                        <a:solidFill>
                          <a:schemeClr val="tx1"/>
                        </a:solidFill>
                        <a:latin typeface="Exo 2" panose="00000500000000000000" pitchFamily="50" charset="0"/>
                      </a:endParaRPr>
                    </a:p>
                  </a:txBody>
                  <a:tcPr>
                    <a:solidFill>
                      <a:schemeClr val="accent1"/>
                    </a:solidFill>
                  </a:tcPr>
                </a:tc>
                <a:tc>
                  <a:txBody>
                    <a:bodyPr/>
                    <a:lstStyle/>
                    <a:p>
                      <a:pPr algn="ctr"/>
                      <a:r>
                        <a:rPr lang="en-US" sz="1800" dirty="0">
                          <a:solidFill>
                            <a:schemeClr val="tx1"/>
                          </a:solidFill>
                          <a:latin typeface="Exo 2" panose="00000500000000000000" pitchFamily="50" charset="0"/>
                        </a:rPr>
                        <a:t>Principios</a:t>
                      </a:r>
                      <a:endParaRPr lang="en-NZ" sz="1800" dirty="0">
                        <a:solidFill>
                          <a:schemeClr val="tx1"/>
                        </a:solidFill>
                        <a:latin typeface="Exo 2" panose="00000500000000000000" pitchFamily="50" charset="0"/>
                      </a:endParaRPr>
                    </a:p>
                  </a:txBody>
                  <a:tcPr>
                    <a:solidFill>
                      <a:schemeClr val="accent1"/>
                    </a:solidFill>
                  </a:tcPr>
                </a:tc>
                <a:tc gridSpan="2">
                  <a:txBody>
                    <a:bodyPr/>
                    <a:lstStyle/>
                    <a:p>
                      <a:pPr algn="ctr"/>
                      <a:r>
                        <a:rPr lang="en-US" sz="1800" dirty="0">
                          <a:solidFill>
                            <a:schemeClr val="tx1"/>
                          </a:solidFill>
                          <a:latin typeface="Exo 2" panose="00000500000000000000" pitchFamily="50" charset="0"/>
                        </a:rPr>
                        <a:t>Secciones temáticas</a:t>
                      </a:r>
                      <a:endParaRPr lang="en-NZ" sz="1800" dirty="0">
                        <a:solidFill>
                          <a:schemeClr val="tx1"/>
                        </a:solidFill>
                        <a:latin typeface="Exo 2" panose="00000500000000000000" pitchFamily="50" charset="0"/>
                      </a:endParaRPr>
                    </a:p>
                  </a:txBody>
                  <a:tcPr>
                    <a:solidFill>
                      <a:schemeClr val="accent1"/>
                    </a:solidFill>
                  </a:tcPr>
                </a:tc>
                <a:tc hMerge="1">
                  <a:txBody>
                    <a:bodyPr/>
                    <a:lstStyle/>
                    <a:p>
                      <a:pPr algn="ctr"/>
                      <a:endParaRPr lang="en-NZ"/>
                    </a:p>
                  </a:txBody>
                  <a:tcPr/>
                </a:tc>
                <a:extLst>
                  <a:ext uri="{0D108BD9-81ED-4DB2-BD59-A6C34878D82A}">
                    <a16:rowId xmlns:a16="http://schemas.microsoft.com/office/drawing/2014/main" val="943303616"/>
                  </a:ext>
                </a:extLst>
              </a:tr>
              <a:tr h="961121">
                <a:tc rowSpan="4">
                  <a:txBody>
                    <a:bodyPr/>
                    <a:lstStyle/>
                    <a:p>
                      <a:pPr marL="0" indent="0" algn="l" defTabSz="914400" rtl="0" eaLnBrk="1" latinLnBrk="0" hangingPunct="1">
                        <a:buFont typeface="Arial" panose="020B0604020202020204" pitchFamily="34" charset="0"/>
                        <a:buNone/>
                      </a:pPr>
                      <a:r>
                        <a:rPr lang="en-US" sz="1800" b="0" kern="1200" dirty="0">
                          <a:solidFill>
                            <a:schemeClr val="tx1"/>
                          </a:solidFill>
                          <a:latin typeface="Exo 2"/>
                        </a:rPr>
                        <a:t>Cadenas de suministro sostenibles, resilientes y más justas</a:t>
                      </a:r>
                      <a:endParaRPr lang="en-US" sz="1800" b="0" kern="1200" dirty="0">
                        <a:solidFill>
                          <a:schemeClr val="tx1"/>
                        </a:solidFill>
                        <a:latin typeface="Exo 2"/>
                        <a:ea typeface="+mn-ea"/>
                        <a:cs typeface="Mongolian Baiti"/>
                      </a:endParaRPr>
                    </a:p>
                  </a:txBody>
                  <a:tcPr marL="72000" marR="0"/>
                </a:tc>
                <a:tc>
                  <a:txBody>
                    <a:bodyPr/>
                    <a:lstStyle/>
                    <a:p>
                      <a:pPr marL="355600" indent="-355600" algn="l" defTabSz="914400" rtl="0" eaLnBrk="1" latinLnBrk="0" hangingPunct="1">
                        <a:buFont typeface="+mj-lt"/>
                        <a:buAutoNum type="arabicPeriod"/>
                      </a:pPr>
                      <a:r>
                        <a:rPr lang="en-US" sz="1800" b="1" kern="1200" dirty="0">
                          <a:solidFill>
                            <a:schemeClr val="tx1"/>
                          </a:solidFill>
                          <a:latin typeface="Exo 2" panose="00000500000000000000" pitchFamily="50" charset="0"/>
                        </a:rPr>
                        <a:t>Prácticas comerciales justas</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0" indent="0">
                        <a:buFontTx/>
                        <a:buNone/>
                      </a:pPr>
                      <a:r>
                        <a:rPr lang="en-US" sz="1600" kern="1200" dirty="0">
                          <a:solidFill>
                            <a:schemeClr val="tx1"/>
                          </a:solidFill>
                          <a:latin typeface="Exo 2" panose="00000500000000000000" pitchFamily="50" charset="0"/>
                        </a:rPr>
                        <a:t>1.1   Operar legalmente</a:t>
                      </a:r>
                    </a:p>
                    <a:p>
                      <a:pPr marL="0" indent="0">
                        <a:spcAft>
                          <a:spcPts val="600"/>
                        </a:spcAft>
                        <a:buFontTx/>
                        <a:buNone/>
                      </a:pPr>
                      <a:r>
                        <a:rPr lang="en-US" sz="1600" kern="1200" dirty="0">
                          <a:solidFill>
                            <a:schemeClr val="tx1"/>
                          </a:solidFill>
                          <a:latin typeface="Exo 2"/>
                        </a:rPr>
                        <a:t>1.2 </a:t>
                      </a:r>
                      <a:r>
                        <a:rPr lang="en-US" sz="1600" kern="1200">
                          <a:solidFill>
                            <a:schemeClr val="tx1"/>
                          </a:solidFill>
                          <a:latin typeface="Exo 2"/>
                        </a:rPr>
                        <a:t>  Gestión</a:t>
                      </a:r>
                      <a:r>
                        <a:rPr lang="en-US" sz="1600" kern="1200" dirty="0">
                          <a:solidFill>
                            <a:schemeClr val="tx1"/>
                          </a:solidFill>
                          <a:latin typeface="Exo 2"/>
                        </a:rPr>
                        <a:t> de la prima de comercio justo</a:t>
                      </a:r>
                      <a:endParaRPr lang="en-US" sz="1600" i="0" kern="1200">
                        <a:solidFill>
                          <a:schemeClr val="tx1"/>
                        </a:solidFill>
                        <a:latin typeface="Exo 2"/>
                        <a:ea typeface="+mn-ea"/>
                        <a:cs typeface="Mongolian Baiti"/>
                      </a:endParaRPr>
                    </a:p>
                  </a:txBody>
                  <a:tcPr/>
                </a:tc>
                <a:tc>
                  <a:txBody>
                    <a:bodyPr/>
                    <a:lstStyle/>
                    <a:p>
                      <a:pPr marL="0" indent="0" algn="l" defTabSz="914400" rtl="0" eaLnBrk="1" latinLnBrk="0" hangingPunct="1">
                        <a:buFont typeface="Arial" panose="020B0604020202020204" pitchFamily="34" charset="0"/>
                        <a:buNone/>
                      </a:pPr>
                      <a:r>
                        <a:rPr lang="en-US" sz="1600" kern="1200" dirty="0">
                          <a:solidFill>
                            <a:schemeClr val="tx1"/>
                          </a:solidFill>
                          <a:latin typeface="Exo 2" panose="00000500000000000000" pitchFamily="50" charset="0"/>
                        </a:rPr>
                        <a:t>1.3   Contratación justa</a:t>
                      </a:r>
                    </a:p>
                    <a:p>
                      <a:pPr marL="0" indent="0" algn="l" defTabSz="914400" rtl="0" eaLnBrk="1" latinLnBrk="0" hangingPunct="1">
                        <a:buFont typeface="Arial" panose="020B0604020202020204" pitchFamily="34" charset="0"/>
                        <a:buNone/>
                      </a:pPr>
                      <a:r>
                        <a:rPr lang="en-US" sz="1600" kern="1200" dirty="0">
                          <a:solidFill>
                            <a:schemeClr val="tx1"/>
                          </a:solidFill>
                          <a:latin typeface="Exo 2" panose="00000500000000000000" pitchFamily="50" charset="0"/>
                        </a:rPr>
                        <a:t>1.4    Cumplir con las obligaciones de Comercio Justo</a:t>
                      </a:r>
                      <a:endParaRPr lang="en-US" sz="1600" i="0" kern="1200" dirty="0">
                        <a:solidFill>
                          <a:schemeClr val="tx1"/>
                        </a:solidFill>
                        <a:latin typeface="Exo 2" panose="00000500000000000000" pitchFamily="50" charset="0"/>
                        <a:ea typeface="+mn-ea"/>
                        <a:cs typeface="Mongolian Baiti"/>
                      </a:endParaRPr>
                    </a:p>
                  </a:txBody>
                  <a:tcPr/>
                </a:tc>
                <a:extLst>
                  <a:ext uri="{0D108BD9-81ED-4DB2-BD59-A6C34878D82A}">
                    <a16:rowId xmlns:a16="http://schemas.microsoft.com/office/drawing/2014/main" val="2512928143"/>
                  </a:ext>
                </a:extLst>
              </a:tr>
              <a:tr h="2057399">
                <a:tc vMerge="1">
                  <a:txBody>
                    <a:bodyPr/>
                    <a:lstStyle/>
                    <a:p>
                      <a:endParaRPr lang="en-NZ"/>
                    </a:p>
                  </a:txBody>
                  <a:tcPr/>
                </a:tc>
                <a:tc>
                  <a:txBody>
                    <a:bodyPr/>
                    <a:lstStyle/>
                    <a:p>
                      <a:pPr marL="342900" indent="-255588" algn="l" defTabSz="914400" rtl="0" eaLnBrk="1" latinLnBrk="0" hangingPunct="1">
                        <a:buFont typeface="+mj-lt"/>
                        <a:buAutoNum type="arabicPeriod"/>
                      </a:pPr>
                      <a:endParaRPr lang="en-US" sz="1800" b="1" kern="1200" dirty="0">
                        <a:solidFill>
                          <a:schemeClr val="tx1"/>
                        </a:solidFill>
                        <a:latin typeface="Exo 2" panose="00000500000000000000" pitchFamily="50" charset="0"/>
                      </a:endParaRPr>
                    </a:p>
                    <a:p>
                      <a:pPr marL="355600" indent="-355600" algn="l" defTabSz="914400" rtl="0" eaLnBrk="1" latinLnBrk="0" hangingPunct="1">
                        <a:buFont typeface="+mj-lt"/>
                        <a:buNone/>
                      </a:pPr>
                      <a:r>
                        <a:rPr lang="en-US" sz="1800" b="1" kern="1200" dirty="0">
                          <a:solidFill>
                            <a:schemeClr val="tx1"/>
                          </a:solidFill>
                          <a:latin typeface="Exo 2" panose="00000500000000000000" pitchFamily="50" charset="0"/>
                        </a:rPr>
                        <a:t>2.  Sistemas eficaces de gestión y diligencia debida </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445770" indent="-445770" algn="l" defTabSz="914400" rtl="0" eaLnBrk="1" latinLnBrk="0" hangingPunct="1">
                        <a:buFont typeface="Arial" panose="020B0604020202020204" pitchFamily="34" charset="0"/>
                        <a:buNone/>
                      </a:pPr>
                      <a:r>
                        <a:rPr lang="en-US" sz="1600" b="0" kern="1200" dirty="0">
                          <a:solidFill>
                            <a:schemeClr val="tx1"/>
                          </a:solidFill>
                          <a:latin typeface="Exo 2" panose="00000500000000000000" pitchFamily="50" charset="0"/>
                        </a:rPr>
                        <a:t>2.1  Compromiso con los principios de Comercio Justo</a:t>
                      </a:r>
                    </a:p>
                    <a:p>
                      <a:pPr marL="0" indent="0" algn="l" rtl="0" eaLnBrk="1" latinLnBrk="0" hangingPunct="1">
                        <a:buFont typeface="Arial" panose="020B0604020202020204" pitchFamily="34" charset="0"/>
                        <a:buNone/>
                      </a:pPr>
                      <a:r>
                        <a:rPr lang="en-US" sz="1600" b="0" kern="1200" dirty="0">
                          <a:solidFill>
                            <a:schemeClr val="tx1"/>
                          </a:solidFill>
                          <a:latin typeface="Exo 2"/>
                        </a:rPr>
                        <a:t>2.2  Evaluación de riesgos</a:t>
                      </a:r>
                    </a:p>
                    <a:p>
                      <a:pPr marL="0" lvl="0" indent="0" algn="l">
                        <a:buFont typeface="Arial" panose="020B0604020202020204" pitchFamily="34" charset="0"/>
                        <a:buNone/>
                      </a:pPr>
                      <a:r>
                        <a:rPr lang="en-US" sz="1600" b="0" kern="1200" dirty="0">
                          <a:solidFill>
                            <a:schemeClr val="tx1"/>
                          </a:solidFill>
                          <a:latin typeface="Exo 2"/>
                        </a:rPr>
                        <a:t>2.3  Plan de acción</a:t>
                      </a:r>
                      <a:endParaRPr lang="en-US" sz="1600" dirty="0"/>
                    </a:p>
                    <a:p>
                      <a:pPr marL="0" lvl="0" indent="0" algn="l">
                        <a:buFont typeface="Arial" panose="020B0604020202020204" pitchFamily="34" charset="0"/>
                        <a:buNone/>
                      </a:pPr>
                      <a:r>
                        <a:rPr lang="en-US" sz="1600" b="0" kern="1200" dirty="0">
                          <a:solidFill>
                            <a:schemeClr val="tx1"/>
                          </a:solidFill>
                          <a:latin typeface="Exo 2"/>
                        </a:rPr>
                        <a:t>2.4  Funciones y responsabilidades</a:t>
                      </a:r>
                      <a:endParaRPr lang="en-US" sz="1600" dirty="0"/>
                    </a:p>
                    <a:p>
                      <a:pPr marL="0" indent="0" algn="l" defTabSz="914400" rtl="0" eaLnBrk="1" latinLnBrk="0" hangingPunct="1">
                        <a:buFont typeface="Arial" panose="020B0604020202020204" pitchFamily="34" charset="0"/>
                        <a:buNone/>
                      </a:pPr>
                      <a:r>
                        <a:rPr lang="en-US" sz="1600" b="0" kern="1200" dirty="0">
                          <a:solidFill>
                            <a:schemeClr val="tx1"/>
                          </a:solidFill>
                          <a:latin typeface="Exo 2"/>
                        </a:rPr>
                        <a:t>2.5  Políticas y procedimientos</a:t>
                      </a:r>
                    </a:p>
                    <a:p>
                      <a:pPr marL="0" indent="0" algn="l" rtl="0" eaLnBrk="1" latinLnBrk="0" hangingPunct="1">
                        <a:buFont typeface="Arial" panose="020B0604020202020204" pitchFamily="34" charset="0"/>
                        <a:buNone/>
                      </a:pPr>
                      <a:r>
                        <a:rPr lang="en-US" sz="1600" b="0" kern="1200" dirty="0">
                          <a:solidFill>
                            <a:schemeClr val="tx1"/>
                          </a:solidFill>
                          <a:latin typeface="Exo 2"/>
                        </a:rPr>
                        <a:t>2.6  Sistemas y procesos</a:t>
                      </a:r>
                    </a:p>
                  </a:txBody>
                  <a:tcPr/>
                </a:tc>
                <a:tc>
                  <a:txBody>
                    <a:bodyPr/>
                    <a:lstStyle/>
                    <a:p>
                      <a:pPr marL="450850" indent="-450850" algn="l" rtl="0" eaLnBrk="1" latinLnBrk="0" hangingPunct="1">
                        <a:buFont typeface="Arial" panose="020B0604020202020204" pitchFamily="34" charset="0"/>
                        <a:buNone/>
                      </a:pPr>
                      <a:r>
                        <a:rPr lang="en-US" sz="1600" b="0" kern="1200" dirty="0">
                          <a:solidFill>
                            <a:schemeClr val="tx1"/>
                          </a:solidFill>
                          <a:latin typeface="Exo 2"/>
                        </a:rPr>
                        <a:t>2.7 Reparación del daño</a:t>
                      </a:r>
                      <a:endParaRPr lang="en-US" sz="1600" dirty="0"/>
                    </a:p>
                    <a:p>
                      <a:pPr marL="450850" lvl="0" indent="-450850" algn="l">
                        <a:buFont typeface="Arial" panose="020B0604020202020204" pitchFamily="34" charset="0"/>
                        <a:buNone/>
                      </a:pPr>
                      <a:r>
                        <a:rPr lang="en-US" sz="1600" b="0" kern="1200" dirty="0">
                          <a:solidFill>
                            <a:schemeClr val="tx1"/>
                          </a:solidFill>
                          <a:latin typeface="Exo 2"/>
                        </a:rPr>
                        <a:t>2.8 Seguimiento de la implementación  </a:t>
                      </a:r>
                    </a:p>
                    <a:p>
                      <a:pPr marL="450850" lvl="0" indent="-450850" algn="l">
                        <a:buFont typeface="Arial" panose="020B0604020202020204" pitchFamily="34" charset="0"/>
                        <a:buNone/>
                      </a:pPr>
                      <a:r>
                        <a:rPr lang="en-US" sz="1600" b="0" kern="1200" dirty="0">
                          <a:solidFill>
                            <a:schemeClr val="tx1"/>
                          </a:solidFill>
                          <a:latin typeface="Exo 2"/>
                        </a:rPr>
                        <a:t>2.9  Informar sobre el progreso</a:t>
                      </a:r>
                      <a:endParaRPr lang="en-US" sz="1600" dirty="0"/>
                    </a:p>
                    <a:p>
                      <a:pPr marL="0" marR="0" lvl="1"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b="0" kern="1200" dirty="0">
                          <a:solidFill>
                            <a:schemeClr val="tx1"/>
                          </a:solidFill>
                          <a:latin typeface="Exo 2"/>
                        </a:rPr>
                        <a:t>2.10  Diálogo en la cadena de suministro</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0" i="1" kern="1200" dirty="0">
                        <a:solidFill>
                          <a:schemeClr val="tx1"/>
                        </a:solidFill>
                        <a:latin typeface="Exo 2" panose="00000500000000000000" pitchFamily="50" charset="0"/>
                        <a:ea typeface="+mn-ea"/>
                        <a:cs typeface="Mongolian Baiti"/>
                      </a:endParaRPr>
                    </a:p>
                  </a:txBody>
                  <a:tcPr/>
                </a:tc>
                <a:extLst>
                  <a:ext uri="{0D108BD9-81ED-4DB2-BD59-A6C34878D82A}">
                    <a16:rowId xmlns:a16="http://schemas.microsoft.com/office/drawing/2014/main" val="4094179839"/>
                  </a:ext>
                </a:extLst>
              </a:tr>
              <a:tr h="806011">
                <a:tc vMerge="1">
                  <a:txBody>
                    <a:bodyPr/>
                    <a:lstStyle/>
                    <a:p>
                      <a:endParaRPr lang="en-NZ"/>
                    </a:p>
                  </a:txBody>
                  <a:tcPr/>
                </a:tc>
                <a:tc>
                  <a:txBody>
                    <a:bodyPr/>
                    <a:lstStyle/>
                    <a:p>
                      <a:pPr marL="355600" marR="0" lvl="0" indent="-355600" algn="l" defTabSz="914400" rtl="0" eaLnBrk="1" fontAlgn="auto" latinLnBrk="0" hangingPunct="1">
                        <a:lnSpc>
                          <a:spcPct val="100000"/>
                        </a:lnSpc>
                        <a:spcBef>
                          <a:spcPts val="0"/>
                        </a:spcBef>
                        <a:spcAft>
                          <a:spcPts val="0"/>
                        </a:spcAft>
                        <a:buClrTx/>
                        <a:buSzTx/>
                        <a:buFont typeface="+mj-lt"/>
                        <a:buNone/>
                        <a:tabLst/>
                        <a:defRPr/>
                      </a:pPr>
                      <a:r>
                        <a:rPr lang="en-NZ" sz="1800" b="1" kern="1200" dirty="0">
                          <a:solidFill>
                            <a:schemeClr val="tx1"/>
                          </a:solidFill>
                          <a:latin typeface="Exo 2" panose="00000500000000000000" pitchFamily="50" charset="0"/>
                        </a:rPr>
                        <a:t>3.  Organizaciones de productores sólidas</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450850" indent="-450850" algn="l" defTabSz="914400" rtl="0" eaLnBrk="1" latinLnBrk="0" hangingPunct="1">
                        <a:buFont typeface="Arial" panose="020B0604020202020204" pitchFamily="34" charset="0"/>
                        <a:buNone/>
                      </a:pPr>
                      <a:r>
                        <a:rPr lang="en-US" sz="1600" kern="1200">
                          <a:solidFill>
                            <a:schemeClr val="tx1"/>
                          </a:solidFill>
                          <a:latin typeface="Exo 2"/>
                        </a:rPr>
                        <a:t>3.1   Toma de decisiones democrática </a:t>
                      </a:r>
                      <a:r>
                        <a:rPr lang="en-US" sz="1600" kern="1200" dirty="0">
                          <a:solidFill>
                            <a:schemeClr val="tx1"/>
                          </a:solidFill>
                          <a:latin typeface="Exo 2"/>
                        </a:rPr>
                        <a:t>y participación</a:t>
                      </a:r>
                      <a:endParaRPr lang="en-US" sz="1600" kern="1200" dirty="0">
                        <a:solidFill>
                          <a:schemeClr val="tx1"/>
                        </a:solidFill>
                        <a:latin typeface="Exo 2"/>
                        <a:ea typeface="+mn-ea"/>
                        <a:cs typeface="Mongolian Baiti"/>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kern="1200" dirty="0">
                          <a:solidFill>
                            <a:schemeClr val="tx1"/>
                          </a:solidFill>
                          <a:latin typeface="Exo 2"/>
                        </a:rPr>
                        <a:t>3.2 </a:t>
                      </a:r>
                      <a:r>
                        <a:rPr lang="en-US" sz="1600" kern="1200" dirty="0" err="1">
                          <a:solidFill>
                            <a:schemeClr val="tx1"/>
                          </a:solidFill>
                          <a:latin typeface="Exo 2"/>
                        </a:rPr>
                        <a:t>Transparencia</a:t>
                      </a:r>
                      <a:r>
                        <a:rPr lang="en-US" sz="1600" kern="1200" dirty="0">
                          <a:solidFill>
                            <a:schemeClr val="tx1"/>
                          </a:solidFill>
                          <a:latin typeface="Exo 2"/>
                        </a:rPr>
                        <a:t> y </a:t>
                      </a:r>
                      <a:r>
                        <a:rPr lang="en-US" sz="1600" kern="1200" dirty="0" err="1">
                          <a:solidFill>
                            <a:schemeClr val="tx1"/>
                          </a:solidFill>
                          <a:latin typeface="Exo 2"/>
                        </a:rPr>
                        <a:t>rendición</a:t>
                      </a:r>
                      <a:r>
                        <a:rPr lang="en-US" sz="1600" kern="1200" dirty="0">
                          <a:solidFill>
                            <a:schemeClr val="tx1"/>
                          </a:solidFill>
                          <a:latin typeface="Exo 2"/>
                        </a:rPr>
                        <a:t> de </a:t>
                      </a:r>
                      <a:r>
                        <a:rPr lang="en-US" sz="1600" kern="1200" dirty="0" err="1">
                          <a:solidFill>
                            <a:schemeClr val="tx1"/>
                          </a:solidFill>
                          <a:latin typeface="Exo 2"/>
                        </a:rPr>
                        <a:t>cuentas</a:t>
                      </a:r>
                      <a:endParaRPr lang="en-US" sz="1600" kern="1200" dirty="0">
                        <a:solidFill>
                          <a:schemeClr val="tx1"/>
                        </a:solidFill>
                        <a:latin typeface="Exo 2"/>
                      </a:endParaRPr>
                    </a:p>
                  </a:txBody>
                  <a:tcPr/>
                </a:tc>
                <a:extLst>
                  <a:ext uri="{0D108BD9-81ED-4DB2-BD59-A6C34878D82A}">
                    <a16:rowId xmlns:a16="http://schemas.microsoft.com/office/drawing/2014/main" val="2989769958"/>
                  </a:ext>
                </a:extLst>
              </a:tr>
              <a:tr h="695576">
                <a:tc vMerge="1">
                  <a:txBody>
                    <a:bodyPr/>
                    <a:lstStyle/>
                    <a:p>
                      <a:endParaRPr lang="en-NZ"/>
                    </a:p>
                  </a:txBody>
                  <a:tcPr/>
                </a:tc>
                <a:tc>
                  <a:txBody>
                    <a:bodyPr/>
                    <a:lstStyle/>
                    <a:p>
                      <a:pPr marL="356870" indent="-356870" algn="l" defTabSz="914400" rtl="0" eaLnBrk="1" latinLnBrk="0" hangingPunct="1">
                        <a:buFont typeface="+mj-lt"/>
                        <a:buNone/>
                      </a:pPr>
                      <a:r>
                        <a:rPr lang="en-US" sz="1800" b="1" kern="1200" dirty="0">
                          <a:solidFill>
                            <a:schemeClr val="tx1"/>
                          </a:solidFill>
                          <a:latin typeface="Exo 2" panose="00000500000000000000" pitchFamily="50" charset="0"/>
                        </a:rPr>
                        <a:t>4.  Transparencia de los productos de Comercio Justo</a:t>
                      </a:r>
                      <a:endParaRPr lang="en-NZ" sz="1800" b="1" kern="1200" dirty="0">
                        <a:solidFill>
                          <a:schemeClr val="tx1"/>
                        </a:solidFill>
                        <a:latin typeface="Exo 2" panose="00000500000000000000" pitchFamily="50" charset="0"/>
                        <a:ea typeface="+mn-ea"/>
                        <a:cs typeface="Mongolian Baiti"/>
                      </a:endParaRPr>
                    </a:p>
                  </a:txBody>
                  <a:tcPr/>
                </a:tc>
                <a:tc>
                  <a:txBody>
                    <a:bodyPr/>
                    <a:lstStyle/>
                    <a:p>
                      <a:pPr marL="0" marR="0" lvl="0" indent="0" algn="l" rtl="0" eaLnBrk="1" fontAlgn="auto" latinLnBrk="0" hangingPunct="1">
                        <a:lnSpc>
                          <a:spcPct val="100000"/>
                        </a:lnSpc>
                        <a:spcBef>
                          <a:spcPts val="0"/>
                        </a:spcBef>
                        <a:spcAft>
                          <a:spcPts val="0"/>
                        </a:spcAft>
                        <a:buClrTx/>
                        <a:buSzTx/>
                        <a:buFont typeface="Arial" panose="020B0604020202020204" pitchFamily="34" charset="0"/>
                        <a:buNone/>
                      </a:pPr>
                      <a:r>
                        <a:rPr lang="en-US" sz="1600" kern="1200">
                          <a:solidFill>
                            <a:schemeClr val="tx1"/>
                          </a:solidFill>
                          <a:latin typeface="Exo 2"/>
                        </a:rPr>
                        <a:t>4.1  Uso de las marcas de Comercio Justo</a:t>
                      </a:r>
                      <a:endParaRPr lang="en-US" sz="1600"/>
                    </a:p>
                    <a:p>
                      <a:pPr marL="0" marR="0" lvl="0" indent="0" algn="l" rtl="0">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4.2  Trazabilidad</a:t>
                      </a:r>
                    </a:p>
                    <a:p>
                      <a:pPr marL="457200" marR="0" lvl="0" indent="-457200" algn="l">
                        <a:lnSpc>
                          <a:spcPct val="100000"/>
                        </a:lnSpc>
                        <a:spcBef>
                          <a:spcPts val="0"/>
                        </a:spcBef>
                        <a:spcAft>
                          <a:spcPts val="0"/>
                        </a:spcAft>
                        <a:buClrTx/>
                        <a:buSzTx/>
                        <a:buFont typeface="Arial" panose="020B0604020202020204" pitchFamily="34" charset="0"/>
                        <a:buNone/>
                      </a:pPr>
                      <a:r>
                        <a:rPr lang="en-US" sz="1600" kern="1200">
                          <a:solidFill>
                            <a:schemeClr val="tx1"/>
                          </a:solidFill>
                          <a:latin typeface="Exo 2"/>
                        </a:rPr>
                        <a:t>4.3  Segregación física de los productos de Comercio Justo</a:t>
                      </a:r>
                      <a:endParaRPr lang="en-US" sz="1600" kern="1200" dirty="0">
                        <a:solidFill>
                          <a:schemeClr val="tx1"/>
                        </a:solidFill>
                        <a:latin typeface="Exo 2"/>
                      </a:endParaRPr>
                    </a:p>
                  </a:txBody>
                  <a:tcPr/>
                </a:tc>
                <a:tc>
                  <a:txBody>
                    <a:bodyPr/>
                    <a:lstStyle/>
                    <a:p>
                      <a:pPr marL="400050" marR="0" lvl="0" indent="-400050" algn="l" rtl="0" eaLnBrk="1" fontAlgn="auto" latinLnBrk="0" hangingPunct="1">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4.4 </a:t>
                      </a:r>
                      <a:r>
                        <a:rPr lang="en-US" sz="1600" kern="1200" dirty="0" err="1">
                          <a:solidFill>
                            <a:schemeClr val="tx1"/>
                          </a:solidFill>
                          <a:latin typeface="Exo 2"/>
                        </a:rPr>
                        <a:t>Modelos</a:t>
                      </a:r>
                      <a:r>
                        <a:rPr lang="en-US" sz="1600" kern="1200" dirty="0">
                          <a:solidFill>
                            <a:schemeClr val="tx1"/>
                          </a:solidFill>
                          <a:latin typeface="Exo 2"/>
                        </a:rPr>
                        <a:t> de </a:t>
                      </a:r>
                      <a:r>
                        <a:rPr lang="en-US" sz="1600" kern="1200" dirty="0" err="1">
                          <a:solidFill>
                            <a:schemeClr val="tx1"/>
                          </a:solidFill>
                          <a:latin typeface="Exo 2"/>
                        </a:rPr>
                        <a:t>cadena</a:t>
                      </a:r>
                      <a:r>
                        <a:rPr lang="en-US" sz="1600" kern="1200" dirty="0">
                          <a:solidFill>
                            <a:schemeClr val="tx1"/>
                          </a:solidFill>
                          <a:latin typeface="Exo 2"/>
                        </a:rPr>
                        <a:t> de custodia: balance de masa</a:t>
                      </a:r>
                      <a:endParaRPr lang="en-NZ" sz="1600" i="0" kern="1200" dirty="0">
                        <a:solidFill>
                          <a:schemeClr val="tx1"/>
                        </a:solidFill>
                        <a:latin typeface="Exo 2"/>
                        <a:ea typeface="+mn-ea"/>
                        <a:cs typeface="Mongolian Baiti"/>
                      </a:endParaRPr>
                    </a:p>
                    <a:p>
                      <a:pPr marL="400050" marR="0" lvl="0" indent="-400050" algn="l">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4.5 </a:t>
                      </a:r>
                      <a:r>
                        <a:rPr lang="en-US" sz="1600" b="0" i="0" u="none" strike="noStrike" kern="1200" noProof="0" dirty="0">
                          <a:solidFill>
                            <a:schemeClr val="tx1"/>
                          </a:solidFill>
                          <a:latin typeface="Exo 2"/>
                        </a:rPr>
                        <a:t>Modelos de cadena de custodia: Identificación y conservación</a:t>
                      </a:r>
                      <a:endParaRPr lang="en-US" sz="1600" b="0" i="0" u="none" strike="noStrike" kern="1200" noProof="0" dirty="0">
                        <a:solidFill>
                          <a:srgbClr val="000000"/>
                        </a:solidFill>
                        <a:latin typeface="Exo 2"/>
                      </a:endParaRPr>
                    </a:p>
                    <a:p>
                      <a:pPr marL="0" marR="0" lvl="0" indent="0" algn="l">
                        <a:lnSpc>
                          <a:spcPct val="100000"/>
                        </a:lnSpc>
                        <a:spcBef>
                          <a:spcPts val="0"/>
                        </a:spcBef>
                        <a:spcAft>
                          <a:spcPts val="0"/>
                        </a:spcAft>
                        <a:buClrTx/>
                        <a:buSzTx/>
                        <a:buFont typeface="Arial" panose="020B0604020202020204" pitchFamily="34" charset="0"/>
                        <a:buNone/>
                      </a:pPr>
                      <a:r>
                        <a:rPr lang="en-US" sz="1600" kern="1200" dirty="0">
                          <a:solidFill>
                            <a:schemeClr val="tx1"/>
                          </a:solidFill>
                          <a:latin typeface="Exo 2"/>
                        </a:rPr>
                        <a:t>4.6 Composición del </a:t>
                      </a:r>
                      <a:r>
                        <a:rPr lang="en-US" sz="1600" kern="1200" dirty="0" err="1">
                          <a:solidFill>
                            <a:schemeClr val="tx1"/>
                          </a:solidFill>
                          <a:latin typeface="Exo 2"/>
                        </a:rPr>
                        <a:t>producto</a:t>
                      </a:r>
                      <a:endParaRPr lang="en-NZ" sz="1600" i="0" kern="1200" dirty="0">
                        <a:solidFill>
                          <a:schemeClr val="tx1"/>
                        </a:solidFill>
                        <a:latin typeface="Exo 2"/>
                        <a:ea typeface="+mn-ea"/>
                        <a:cs typeface="Mongolian Baiti"/>
                      </a:endParaRPr>
                    </a:p>
                  </a:txBody>
                  <a:tcPr/>
                </a:tc>
                <a:extLst>
                  <a:ext uri="{0D108BD9-81ED-4DB2-BD59-A6C34878D82A}">
                    <a16:rowId xmlns:a16="http://schemas.microsoft.com/office/drawing/2014/main" val="96395144"/>
                  </a:ext>
                </a:extLst>
              </a:tr>
            </a:tbl>
          </a:graphicData>
        </a:graphic>
      </p:graphicFrame>
      <p:sp>
        <p:nvSpPr>
          <p:cNvPr id="7" name="Rectangle 6">
            <a:extLst>
              <a:ext uri="{FF2B5EF4-FFF2-40B4-BE49-F238E27FC236}">
                <a16:creationId xmlns:a16="http://schemas.microsoft.com/office/drawing/2014/main" id="{2AC61BF6-64A2-D443-EEA1-279859A30145}"/>
              </a:ext>
            </a:extLst>
          </p:cNvPr>
          <p:cNvSpPr/>
          <p:nvPr/>
        </p:nvSpPr>
        <p:spPr>
          <a:xfrm>
            <a:off x="1945758" y="2551176"/>
            <a:ext cx="10094500" cy="204431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ElevenLabs_2026-06-11T09_24_25_Roger - Laid-Back, Casual, Resonant_pre_sp100_s50_sb75_se0_b_m2">
            <a:hlinkClick r:id="" action="ppaction://media"/>
            <a:extLst>
              <a:ext uri="{FF2B5EF4-FFF2-40B4-BE49-F238E27FC236}">
                <a16:creationId xmlns:a16="http://schemas.microsoft.com/office/drawing/2014/main" id="{97E6F530-8534-AAC8-FEF1-0F64C32A3B5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858" y="6270752"/>
            <a:ext cx="406400" cy="406400"/>
          </a:xfrm>
          <a:prstGeom prst="rect">
            <a:avLst/>
          </a:prstGeom>
        </p:spPr>
      </p:pic>
    </p:spTree>
    <p:extLst>
      <p:ext uri="{BB962C8B-B14F-4D97-AF65-F5344CB8AC3E}">
        <p14:creationId xmlns:p14="http://schemas.microsoft.com/office/powerpoint/2010/main" val="44449344"/>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34089" fill="hold"/>
                                        <p:tgtEl>
                                          <p:spTgt spid="4"/>
                                        </p:tgtEl>
                                      </p:cBhvr>
                                    </p:cmd>
                                  </p:childTnLst>
                                </p:cTn>
                              </p:par>
                              <p:par>
                                <p:cTn id="7" presetID="1" presetClass="entr" presetSubtype="0" fill="hold" grpId="0" nodeType="withEffect">
                                  <p:stCondLst>
                                    <p:cond delay="180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7F923-EE9E-4589-83E7-AA40A227E6D7}"/>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E6FC2138-ADEB-517F-DC7A-B001868031E8}"/>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2C3120FB-71DB-1E6D-F9D8-74ADBBBDDA6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75C45C18-7985-2EB7-BFED-7B4A023BA3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an numeron paikkamerkki 2">
            <a:extLst>
              <a:ext uri="{FF2B5EF4-FFF2-40B4-BE49-F238E27FC236}">
                <a16:creationId xmlns:a16="http://schemas.microsoft.com/office/drawing/2014/main" id="{D2F013B2-FE10-967A-3DB5-2C9572B657E1}"/>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US" sz="1800" b="1" i="0" u="none" strike="noStrike" kern="1200" cap="none" spc="0" normalizeH="0" baseline="0" noProof="0" smtClean="0">
                <a:ln>
                  <a:noFill/>
                </a:ln>
                <a:solidFill>
                  <a:srgbClr val="0FC0FC"/>
                </a:solidFill>
                <a:effectLst/>
                <a:uLnTx/>
                <a:uFillTx/>
                <a:latin typeface="Calibri"/>
                <a:ea typeface="+mn-ea"/>
                <a:cs typeface="+mn-cs"/>
              </a:rPr>
              <a:t>3</a:t>
            </a:fld>
            <a:endParaRPr kumimoji="0" lang="en-US" sz="1800" b="1" i="0" u="none" strike="noStrike" kern="1200" cap="none" spc="0" normalizeH="0" baseline="0" noProof="0">
              <a:ln>
                <a:noFill/>
              </a:ln>
              <a:solidFill>
                <a:srgbClr val="0FC0FC"/>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4C783C6-2EB3-2E7B-33CB-9C6D9AF9FFDF}"/>
              </a:ext>
            </a:extLst>
          </p:cNvPr>
          <p:cNvSpPr txBox="1"/>
          <p:nvPr/>
        </p:nvSpPr>
        <p:spPr>
          <a:xfrm>
            <a:off x="159826" y="147879"/>
            <a:ext cx="10603402" cy="1200329"/>
          </a:xfrm>
          <a:prstGeom prst="rect">
            <a:avLst/>
          </a:prstGeom>
          <a:noFill/>
        </p:spPr>
        <p:txBody>
          <a:bodyPr wrap="square" rtlCol="0">
            <a:spAutoFit/>
          </a:bodyPr>
          <a:lstStyle/>
          <a:p>
            <a:pPr>
              <a:lnSpc>
                <a:spcPct val="90000"/>
              </a:lnSpc>
            </a:pPr>
            <a:r>
              <a:rPr lang="en-GB" sz="2800" noProof="0" dirty="0">
                <a:solidFill>
                  <a:schemeClr val="bg1"/>
                </a:solidFill>
                <a:latin typeface="Alegreya Sans Black" panose="00000A00000000000000" pitchFamily="2" charset="0"/>
              </a:rPr>
              <a:t>Los sistemas eficaces de gestión y diligencia debida combinan muchas medidas que Fairtrade ya está implementando</a:t>
            </a:r>
          </a:p>
          <a:p>
            <a:pPr>
              <a:lnSpc>
                <a:spcPct val="90000"/>
              </a:lnSpc>
            </a:pPr>
            <a:r>
              <a:rPr lang="en-US" sz="2400" b="1" dirty="0">
                <a:solidFill>
                  <a:schemeClr val="bg1"/>
                </a:solidFill>
                <a:latin typeface="Alegreya Sans Black" panose="00000A00000000000000" pitchFamily="2" charset="0"/>
                <a:ea typeface="+mj-ea"/>
                <a:cs typeface="+mj-cs"/>
              </a:rPr>
              <a:t>.</a:t>
            </a:r>
          </a:p>
        </p:txBody>
      </p:sp>
      <p:pic>
        <p:nvPicPr>
          <p:cNvPr id="15" name="Picture 14">
            <a:extLst>
              <a:ext uri="{FF2B5EF4-FFF2-40B4-BE49-F238E27FC236}">
                <a16:creationId xmlns:a16="http://schemas.microsoft.com/office/drawing/2014/main" id="{9DF2FF16-D195-3A3F-DDFF-FA3E6DDC9BB5}"/>
              </a:ext>
            </a:extLst>
          </p:cNvPr>
          <p:cNvPicPr>
            <a:picLocks noChangeAspect="1"/>
          </p:cNvPicPr>
          <p:nvPr/>
        </p:nvPicPr>
        <p:blipFill>
          <a:blip r:embed="rId7"/>
          <a:stretch>
            <a:fillRect/>
          </a:stretch>
        </p:blipFill>
        <p:spPr>
          <a:xfrm>
            <a:off x="4808420" y="4483423"/>
            <a:ext cx="2907327" cy="2357396"/>
          </a:xfrm>
          <a:prstGeom prst="rect">
            <a:avLst/>
          </a:prstGeom>
        </p:spPr>
      </p:pic>
      <p:grpSp>
        <p:nvGrpSpPr>
          <p:cNvPr id="68" name="Group 67">
            <a:extLst>
              <a:ext uri="{FF2B5EF4-FFF2-40B4-BE49-F238E27FC236}">
                <a16:creationId xmlns:a16="http://schemas.microsoft.com/office/drawing/2014/main" id="{5F955ABF-1F9B-73E9-2843-3E95AA9A0AD7}"/>
              </a:ext>
            </a:extLst>
          </p:cNvPr>
          <p:cNvGrpSpPr/>
          <p:nvPr/>
        </p:nvGrpSpPr>
        <p:grpSpPr>
          <a:xfrm>
            <a:off x="433396" y="1128777"/>
            <a:ext cx="5801231" cy="2996062"/>
            <a:chOff x="23807" y="1333621"/>
            <a:chExt cx="5801231" cy="2996062"/>
          </a:xfrm>
        </p:grpSpPr>
        <p:sp>
          <p:nvSpPr>
            <p:cNvPr id="34" name="TextBox 33">
              <a:extLst>
                <a:ext uri="{FF2B5EF4-FFF2-40B4-BE49-F238E27FC236}">
                  <a16:creationId xmlns:a16="http://schemas.microsoft.com/office/drawing/2014/main" id="{C780672A-56FB-CC05-498F-93DE06D5F935}"/>
                </a:ext>
              </a:extLst>
            </p:cNvPr>
            <p:cNvSpPr txBox="1"/>
            <p:nvPr/>
          </p:nvSpPr>
          <p:spPr>
            <a:xfrm>
              <a:off x="23807" y="1333621"/>
              <a:ext cx="5801231" cy="369332"/>
            </a:xfrm>
            <a:prstGeom prst="rect">
              <a:avLst/>
            </a:prstGeom>
            <a:noFill/>
          </p:spPr>
          <p:txBody>
            <a:bodyPr wrap="square" rtlCol="0">
              <a:spAutoFit/>
            </a:bodyPr>
            <a:lstStyle/>
            <a:p>
              <a:pPr algn="ctr" eaLnBrk="1" hangingPunct="1">
                <a:lnSpc>
                  <a:spcPct val="90000"/>
                </a:lnSpc>
              </a:pPr>
              <a:r>
                <a:rPr lang="en-US" sz="2000" b="1" dirty="0">
                  <a:latin typeface="+mj-lt"/>
                  <a:ea typeface="+mj-ea"/>
                  <a:cs typeface="+mj-cs"/>
                </a:rPr>
                <a:t>Ciclo de planificación del desarrollo de Fairtrade</a:t>
              </a:r>
            </a:p>
          </p:txBody>
        </p:sp>
        <p:sp>
          <p:nvSpPr>
            <p:cNvPr id="43" name="Arrow: Circular 42">
              <a:extLst>
                <a:ext uri="{FF2B5EF4-FFF2-40B4-BE49-F238E27FC236}">
                  <a16:creationId xmlns:a16="http://schemas.microsoft.com/office/drawing/2014/main" id="{81B0141A-8DA0-A238-9A65-06D00E5CBC44}"/>
                </a:ext>
              </a:extLst>
            </p:cNvPr>
            <p:cNvSpPr/>
            <p:nvPr/>
          </p:nvSpPr>
          <p:spPr>
            <a:xfrm rot="16200000">
              <a:off x="1078320" y="1523139"/>
              <a:ext cx="2564768" cy="2564768"/>
            </a:xfrm>
            <a:prstGeom prst="circularArrow">
              <a:avLst>
                <a:gd name="adj1" fmla="val 6897"/>
                <a:gd name="adj2" fmla="val 464922"/>
                <a:gd name="adj3" fmla="val 5951227"/>
                <a:gd name="adj4" fmla="val 43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44" name="Arrow: Circular 43">
              <a:extLst>
                <a:ext uri="{FF2B5EF4-FFF2-40B4-BE49-F238E27FC236}">
                  <a16:creationId xmlns:a16="http://schemas.microsoft.com/office/drawing/2014/main" id="{811704AB-3486-86C4-83C9-DCD880C538D7}"/>
                </a:ext>
              </a:extLst>
            </p:cNvPr>
            <p:cNvSpPr/>
            <p:nvPr/>
          </p:nvSpPr>
          <p:spPr>
            <a:xfrm rot="16200000">
              <a:off x="1105886" y="1764915"/>
              <a:ext cx="2564768" cy="2564768"/>
            </a:xfrm>
            <a:prstGeom prst="circularArrow">
              <a:avLst>
                <a:gd name="adj1" fmla="val 6897"/>
                <a:gd name="adj2" fmla="val 464922"/>
                <a:gd name="adj3" fmla="val 551227"/>
                <a:gd name="adj4" fmla="val 205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45" name="Arrow: Circular 44">
              <a:extLst>
                <a:ext uri="{FF2B5EF4-FFF2-40B4-BE49-F238E27FC236}">
                  <a16:creationId xmlns:a16="http://schemas.microsoft.com/office/drawing/2014/main" id="{3E068274-B972-6D5E-0FA8-E4F52B6F0C64}"/>
                </a:ext>
              </a:extLst>
            </p:cNvPr>
            <p:cNvSpPr/>
            <p:nvPr/>
          </p:nvSpPr>
          <p:spPr>
            <a:xfrm rot="20823892">
              <a:off x="1360764" y="1537389"/>
              <a:ext cx="2564768" cy="2564768"/>
            </a:xfrm>
            <a:prstGeom prst="circularArrow">
              <a:avLst>
                <a:gd name="adj1" fmla="val 6897"/>
                <a:gd name="adj2" fmla="val 464922"/>
                <a:gd name="adj3" fmla="val 11351227"/>
                <a:gd name="adj4" fmla="val 97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46" name="Arrow: Circular 45">
              <a:extLst>
                <a:ext uri="{FF2B5EF4-FFF2-40B4-BE49-F238E27FC236}">
                  <a16:creationId xmlns:a16="http://schemas.microsoft.com/office/drawing/2014/main" id="{8D123230-39EF-CAB3-C714-D3874BD64AFE}"/>
                </a:ext>
              </a:extLst>
            </p:cNvPr>
            <p:cNvSpPr/>
            <p:nvPr/>
          </p:nvSpPr>
          <p:spPr>
            <a:xfrm rot="9352026">
              <a:off x="1200845" y="1537389"/>
              <a:ext cx="2564768" cy="2564768"/>
            </a:xfrm>
            <a:prstGeom prst="circularArrow">
              <a:avLst>
                <a:gd name="adj1" fmla="val 6897"/>
                <a:gd name="adj2" fmla="val 464922"/>
                <a:gd name="adj3" fmla="val 16751227"/>
                <a:gd name="adj4" fmla="val 15183852"/>
                <a:gd name="adj5" fmla="val 804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dirty="0"/>
            </a:p>
          </p:txBody>
        </p:sp>
      </p:grpSp>
      <p:grpSp>
        <p:nvGrpSpPr>
          <p:cNvPr id="67" name="Group 66">
            <a:extLst>
              <a:ext uri="{FF2B5EF4-FFF2-40B4-BE49-F238E27FC236}">
                <a16:creationId xmlns:a16="http://schemas.microsoft.com/office/drawing/2014/main" id="{A54EF233-C0DE-53DB-CD73-61BD470DCB94}"/>
              </a:ext>
            </a:extLst>
          </p:cNvPr>
          <p:cNvGrpSpPr/>
          <p:nvPr/>
        </p:nvGrpSpPr>
        <p:grpSpPr>
          <a:xfrm>
            <a:off x="6367125" y="1139193"/>
            <a:ext cx="6299865" cy="2902264"/>
            <a:chOff x="6416153" y="1182454"/>
            <a:chExt cx="6299865" cy="2902264"/>
          </a:xfrm>
        </p:grpSpPr>
        <p:sp>
          <p:nvSpPr>
            <p:cNvPr id="38" name="TextBox 37">
              <a:extLst>
                <a:ext uri="{FF2B5EF4-FFF2-40B4-BE49-F238E27FC236}">
                  <a16:creationId xmlns:a16="http://schemas.microsoft.com/office/drawing/2014/main" id="{F7A02153-387D-6A6B-3EDE-EAA82A74B260}"/>
                </a:ext>
              </a:extLst>
            </p:cNvPr>
            <p:cNvSpPr txBox="1"/>
            <p:nvPr/>
          </p:nvSpPr>
          <p:spPr>
            <a:xfrm>
              <a:off x="6914787" y="1224573"/>
              <a:ext cx="5801231" cy="369332"/>
            </a:xfrm>
            <a:prstGeom prst="rect">
              <a:avLst/>
            </a:prstGeom>
            <a:noFill/>
          </p:spPr>
          <p:txBody>
            <a:bodyPr wrap="square" rtlCol="0">
              <a:spAutoFit/>
            </a:bodyPr>
            <a:lstStyle/>
            <a:p>
              <a:pPr algn="ctr" eaLnBrk="1" hangingPunct="1">
                <a:lnSpc>
                  <a:spcPct val="90000"/>
                </a:lnSpc>
              </a:pPr>
              <a:r>
                <a:rPr lang="en-US" sz="2000" b="1" dirty="0">
                  <a:latin typeface="+mj-lt"/>
                  <a:ea typeface="+mj-ea"/>
                  <a:cs typeface="+mj-cs"/>
                </a:rPr>
                <a:t>Implementación de la Norma</a:t>
              </a:r>
            </a:p>
          </p:txBody>
        </p:sp>
        <p:sp>
          <p:nvSpPr>
            <p:cNvPr id="51" name="Arrow: Circular 50">
              <a:extLst>
                <a:ext uri="{FF2B5EF4-FFF2-40B4-BE49-F238E27FC236}">
                  <a16:creationId xmlns:a16="http://schemas.microsoft.com/office/drawing/2014/main" id="{7F159DAE-AD87-224E-2380-956B10394B1B}"/>
                </a:ext>
              </a:extLst>
            </p:cNvPr>
            <p:cNvSpPr/>
            <p:nvPr/>
          </p:nvSpPr>
          <p:spPr>
            <a:xfrm rot="16200000">
              <a:off x="7880544" y="1230410"/>
              <a:ext cx="2564768" cy="2564768"/>
            </a:xfrm>
            <a:prstGeom prst="circularArrow">
              <a:avLst>
                <a:gd name="adj1" fmla="val 6897"/>
                <a:gd name="adj2" fmla="val 464922"/>
                <a:gd name="adj3" fmla="val 5951227"/>
                <a:gd name="adj4" fmla="val 43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solidFill>
                  <a:schemeClr val="accent2"/>
                </a:solidFill>
              </a:endParaRPr>
            </a:p>
          </p:txBody>
        </p:sp>
        <p:sp>
          <p:nvSpPr>
            <p:cNvPr id="52" name="Arrow: Circular 51">
              <a:extLst>
                <a:ext uri="{FF2B5EF4-FFF2-40B4-BE49-F238E27FC236}">
                  <a16:creationId xmlns:a16="http://schemas.microsoft.com/office/drawing/2014/main" id="{5164EF83-55AF-6161-3748-FE5C32270829}"/>
                </a:ext>
              </a:extLst>
            </p:cNvPr>
            <p:cNvSpPr/>
            <p:nvPr/>
          </p:nvSpPr>
          <p:spPr>
            <a:xfrm rot="16554799">
              <a:off x="8122857" y="1182454"/>
              <a:ext cx="2564768" cy="2564768"/>
            </a:xfrm>
            <a:prstGeom prst="circularArrow">
              <a:avLst>
                <a:gd name="adj1" fmla="val 6897"/>
                <a:gd name="adj2" fmla="val 921389"/>
                <a:gd name="adj3" fmla="val 11351227"/>
                <a:gd name="adj4" fmla="val 9699297"/>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dirty="0"/>
            </a:p>
          </p:txBody>
        </p:sp>
        <p:sp>
          <p:nvSpPr>
            <p:cNvPr id="56" name="TextBox 55">
              <a:extLst>
                <a:ext uri="{FF2B5EF4-FFF2-40B4-BE49-F238E27FC236}">
                  <a16:creationId xmlns:a16="http://schemas.microsoft.com/office/drawing/2014/main" id="{3BCF4650-1588-5F4D-7D29-A2AF4145E36F}"/>
                </a:ext>
              </a:extLst>
            </p:cNvPr>
            <p:cNvSpPr txBox="1"/>
            <p:nvPr/>
          </p:nvSpPr>
          <p:spPr>
            <a:xfrm>
              <a:off x="9276416" y="2766716"/>
              <a:ext cx="3073803" cy="584775"/>
            </a:xfrm>
            <a:prstGeom prst="rect">
              <a:avLst/>
            </a:prstGeom>
            <a:noFill/>
          </p:spPr>
          <p:txBody>
            <a:bodyPr wrap="square" rtlCol="0">
              <a:spAutoFit/>
            </a:bodyPr>
            <a:lstStyle/>
            <a:p>
              <a:r>
                <a:rPr lang="en-US" sz="1600" b="1" dirty="0">
                  <a:solidFill>
                    <a:schemeClr val="accent2">
                      <a:lumMod val="50000"/>
                    </a:schemeClr>
                  </a:solidFill>
                </a:rPr>
                <a:t>Implementar la Norma: planes, políticas, capacitación, </a:t>
              </a:r>
              <a:r>
                <a:rPr lang="en-US" sz="1600" b="1" dirty="0" err="1">
                  <a:solidFill>
                    <a:schemeClr val="accent2">
                      <a:lumMod val="50000"/>
                    </a:schemeClr>
                  </a:solidFill>
                </a:rPr>
                <a:t>etc.</a:t>
              </a:r>
              <a:endParaRPr lang="en-NZ" sz="1600" b="1" dirty="0">
                <a:solidFill>
                  <a:schemeClr val="accent2">
                    <a:lumMod val="50000"/>
                  </a:schemeClr>
                </a:solidFill>
              </a:endParaRPr>
            </a:p>
          </p:txBody>
        </p:sp>
        <p:sp>
          <p:nvSpPr>
            <p:cNvPr id="62" name="TextBox 61">
              <a:extLst>
                <a:ext uri="{FF2B5EF4-FFF2-40B4-BE49-F238E27FC236}">
                  <a16:creationId xmlns:a16="http://schemas.microsoft.com/office/drawing/2014/main" id="{189FC396-D398-CD1A-2B0E-DE604E501B9D}"/>
                </a:ext>
              </a:extLst>
            </p:cNvPr>
            <p:cNvSpPr txBox="1"/>
            <p:nvPr/>
          </p:nvSpPr>
          <p:spPr>
            <a:xfrm>
              <a:off x="6416153" y="1773861"/>
              <a:ext cx="2981480" cy="584775"/>
            </a:xfrm>
            <a:prstGeom prst="rect">
              <a:avLst/>
            </a:prstGeom>
            <a:noFill/>
          </p:spPr>
          <p:txBody>
            <a:bodyPr wrap="square" rtlCol="0">
              <a:spAutoFit/>
            </a:bodyPr>
            <a:lstStyle/>
            <a:p>
              <a:r>
                <a:rPr lang="en-US" sz="1600" b="1" dirty="0">
                  <a:solidFill>
                    <a:schemeClr val="accent2">
                      <a:lumMod val="50000"/>
                    </a:schemeClr>
                  </a:solidFill>
                </a:rPr>
                <a:t>Documentar las medidas adoptadas</a:t>
              </a:r>
              <a:endParaRPr lang="en-NZ" sz="1600" b="1" dirty="0">
                <a:solidFill>
                  <a:schemeClr val="accent2">
                    <a:lumMod val="50000"/>
                  </a:schemeClr>
                </a:solidFill>
              </a:endParaRPr>
            </a:p>
          </p:txBody>
        </p:sp>
        <p:sp>
          <p:nvSpPr>
            <p:cNvPr id="63" name="Arrow: Circular 62">
              <a:extLst>
                <a:ext uri="{FF2B5EF4-FFF2-40B4-BE49-F238E27FC236}">
                  <a16:creationId xmlns:a16="http://schemas.microsoft.com/office/drawing/2014/main" id="{181901D7-4901-8866-DE8D-64AA4088945C}"/>
                </a:ext>
              </a:extLst>
            </p:cNvPr>
            <p:cNvSpPr/>
            <p:nvPr/>
          </p:nvSpPr>
          <p:spPr>
            <a:xfrm rot="332297">
              <a:off x="8305195" y="1289816"/>
              <a:ext cx="2564768" cy="2564768"/>
            </a:xfrm>
            <a:prstGeom prst="circularArrow">
              <a:avLst>
                <a:gd name="adj1" fmla="val 6897"/>
                <a:gd name="adj2" fmla="val 464922"/>
                <a:gd name="adj3" fmla="val 11351227"/>
                <a:gd name="adj4" fmla="val 97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sp>
          <p:nvSpPr>
            <p:cNvPr id="66" name="Arrow: Circular 65">
              <a:extLst>
                <a:ext uri="{FF2B5EF4-FFF2-40B4-BE49-F238E27FC236}">
                  <a16:creationId xmlns:a16="http://schemas.microsoft.com/office/drawing/2014/main" id="{CAEC90FB-40C2-A477-7BE8-5704F96EEA6E}"/>
                </a:ext>
              </a:extLst>
            </p:cNvPr>
            <p:cNvSpPr/>
            <p:nvPr/>
          </p:nvSpPr>
          <p:spPr>
            <a:xfrm rot="15930371">
              <a:off x="8003427" y="1519950"/>
              <a:ext cx="2564768" cy="2564768"/>
            </a:xfrm>
            <a:prstGeom prst="circularArrow">
              <a:avLst>
                <a:gd name="adj1" fmla="val 6897"/>
                <a:gd name="adj2" fmla="val 464922"/>
                <a:gd name="adj3" fmla="val 551227"/>
                <a:gd name="adj4" fmla="val 20583852"/>
                <a:gd name="adj5" fmla="val 8046"/>
              </a:avLst>
            </a:prstGeom>
            <a:solidFill>
              <a:schemeClr val="accent2">
                <a:lumMod val="5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NZ"/>
            </a:p>
          </p:txBody>
        </p:sp>
      </p:grpSp>
      <p:sp>
        <p:nvSpPr>
          <p:cNvPr id="69" name="Arrow: Down 68">
            <a:extLst>
              <a:ext uri="{FF2B5EF4-FFF2-40B4-BE49-F238E27FC236}">
                <a16:creationId xmlns:a16="http://schemas.microsoft.com/office/drawing/2014/main" id="{9FBA3BE4-4132-63CC-503D-D696A9626C74}"/>
              </a:ext>
            </a:extLst>
          </p:cNvPr>
          <p:cNvSpPr/>
          <p:nvPr/>
        </p:nvSpPr>
        <p:spPr>
          <a:xfrm rot="18598823">
            <a:off x="2731526" y="4314500"/>
            <a:ext cx="878299" cy="12402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70" name="Arrow: Down 69">
            <a:extLst>
              <a:ext uri="{FF2B5EF4-FFF2-40B4-BE49-F238E27FC236}">
                <a16:creationId xmlns:a16="http://schemas.microsoft.com/office/drawing/2014/main" id="{D06BCE7A-70C0-7BE6-304A-C6ED3F0FC814}"/>
              </a:ext>
            </a:extLst>
          </p:cNvPr>
          <p:cNvSpPr/>
          <p:nvPr/>
        </p:nvSpPr>
        <p:spPr>
          <a:xfrm rot="2431845">
            <a:off x="8796909" y="4222861"/>
            <a:ext cx="878299" cy="1240202"/>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71" name="TextBox 70">
            <a:extLst>
              <a:ext uri="{FF2B5EF4-FFF2-40B4-BE49-F238E27FC236}">
                <a16:creationId xmlns:a16="http://schemas.microsoft.com/office/drawing/2014/main" id="{6310CC7B-BB68-198C-DFD5-F55B13FF217E}"/>
              </a:ext>
            </a:extLst>
          </p:cNvPr>
          <p:cNvSpPr txBox="1"/>
          <p:nvPr/>
        </p:nvSpPr>
        <p:spPr>
          <a:xfrm>
            <a:off x="3517917" y="3791316"/>
            <a:ext cx="5380903" cy="646331"/>
          </a:xfrm>
          <a:prstGeom prst="rect">
            <a:avLst/>
          </a:prstGeom>
          <a:noFill/>
          <a:ln>
            <a:solidFill>
              <a:schemeClr val="tx2"/>
            </a:solidFill>
          </a:ln>
        </p:spPr>
        <p:txBody>
          <a:bodyPr wrap="square" rtlCol="0">
            <a:spAutoFit/>
          </a:bodyPr>
          <a:lstStyle/>
          <a:p>
            <a:pPr algn="ctr" eaLnBrk="1" hangingPunct="1">
              <a:lnSpc>
                <a:spcPct val="90000"/>
              </a:lnSpc>
            </a:pPr>
            <a:r>
              <a:rPr lang="en-US" sz="2000" b="1" dirty="0">
                <a:latin typeface="+mj-lt"/>
                <a:ea typeface="+mj-ea"/>
                <a:cs typeface="+mj-cs"/>
              </a:rPr>
              <a:t>Proceso de Diligencia Debida en materia de Derechos Humanos y Medio Ambiente (HREDD)</a:t>
            </a:r>
          </a:p>
        </p:txBody>
      </p:sp>
      <p:pic>
        <p:nvPicPr>
          <p:cNvPr id="3" name="ElevenLabs_2026-06-11T09_25_04_Roger - Laid-Back, Casual, Resonant_pre_sp100_s50_sb75_se0_b_m2">
            <a:hlinkClick r:id="" action="ppaction://media"/>
            <a:extLst>
              <a:ext uri="{FF2B5EF4-FFF2-40B4-BE49-F238E27FC236}">
                <a16:creationId xmlns:a16="http://schemas.microsoft.com/office/drawing/2014/main" id="{B7E106C7-A6C5-7DC4-773C-28BDADF7127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1867" y="6372042"/>
            <a:ext cx="406400" cy="406400"/>
          </a:xfrm>
          <a:prstGeom prst="rect">
            <a:avLst/>
          </a:prstGeom>
        </p:spPr>
      </p:pic>
      <p:sp>
        <p:nvSpPr>
          <p:cNvPr id="4" name="Rectangle 3">
            <a:extLst>
              <a:ext uri="{FF2B5EF4-FFF2-40B4-BE49-F238E27FC236}">
                <a16:creationId xmlns:a16="http://schemas.microsoft.com/office/drawing/2014/main" id="{A225F561-12BD-54CE-2D18-E6843717B157}"/>
              </a:ext>
            </a:extLst>
          </p:cNvPr>
          <p:cNvSpPr/>
          <p:nvPr/>
        </p:nvSpPr>
        <p:spPr>
          <a:xfrm>
            <a:off x="2886925" y="1665656"/>
            <a:ext cx="2392232" cy="456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700" b="1" dirty="0" err="1">
                <a:solidFill>
                  <a:schemeClr val="accent1"/>
                </a:solidFill>
              </a:rPr>
              <a:t>Identificación</a:t>
            </a:r>
            <a:r>
              <a:rPr lang="de-DE" sz="1700" b="1" dirty="0">
                <a:solidFill>
                  <a:schemeClr val="accent1"/>
                </a:solidFill>
              </a:rPr>
              <a:t> de </a:t>
            </a:r>
            <a:r>
              <a:rPr lang="de-DE" sz="1700" b="1" dirty="0" err="1">
                <a:solidFill>
                  <a:schemeClr val="accent1"/>
                </a:solidFill>
              </a:rPr>
              <a:t>necesidades</a:t>
            </a:r>
            <a:endParaRPr lang="de-DE" sz="1700" b="1" dirty="0">
              <a:solidFill>
                <a:schemeClr val="accent1"/>
              </a:solidFill>
            </a:endParaRPr>
          </a:p>
        </p:txBody>
      </p:sp>
      <p:sp>
        <p:nvSpPr>
          <p:cNvPr id="9" name="Rectangle 8">
            <a:extLst>
              <a:ext uri="{FF2B5EF4-FFF2-40B4-BE49-F238E27FC236}">
                <a16:creationId xmlns:a16="http://schemas.microsoft.com/office/drawing/2014/main" id="{B6CBC4F2-D180-FFE0-2F6D-0DBC6B4E9888}"/>
              </a:ext>
            </a:extLst>
          </p:cNvPr>
          <p:cNvSpPr/>
          <p:nvPr/>
        </p:nvSpPr>
        <p:spPr>
          <a:xfrm>
            <a:off x="3316305" y="3012932"/>
            <a:ext cx="2392232" cy="45686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700" b="1" dirty="0">
                <a:solidFill>
                  <a:schemeClr val="accent1"/>
                </a:solidFill>
              </a:rPr>
              <a:t>Plan de desarrollo de Comercio Justo</a:t>
            </a:r>
            <a:endParaRPr lang="de-DE" sz="1700" b="1" dirty="0">
              <a:solidFill>
                <a:schemeClr val="accent1"/>
              </a:solidFill>
            </a:endParaRPr>
          </a:p>
        </p:txBody>
      </p:sp>
      <p:sp>
        <p:nvSpPr>
          <p:cNvPr id="13" name="Rectangle 12">
            <a:extLst>
              <a:ext uri="{FF2B5EF4-FFF2-40B4-BE49-F238E27FC236}">
                <a16:creationId xmlns:a16="http://schemas.microsoft.com/office/drawing/2014/main" id="{5E3A542D-BBBD-0602-0F86-FF86CEA257E0}"/>
              </a:ext>
            </a:extLst>
          </p:cNvPr>
          <p:cNvSpPr/>
          <p:nvPr/>
        </p:nvSpPr>
        <p:spPr>
          <a:xfrm>
            <a:off x="203132" y="3346543"/>
            <a:ext cx="2855153" cy="7914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700" b="1" dirty="0">
                <a:solidFill>
                  <a:schemeClr val="accent1"/>
                </a:solidFill>
              </a:rPr>
              <a:t>Seguimiento preciso de los gastos del plan de desarrollo de Comercio Justo</a:t>
            </a:r>
          </a:p>
          <a:p>
            <a:pPr algn="ctr"/>
            <a:endParaRPr lang="es-ES" sz="1700" b="1" dirty="0">
              <a:solidFill>
                <a:schemeClr val="accent1"/>
              </a:solidFill>
            </a:endParaRPr>
          </a:p>
        </p:txBody>
      </p:sp>
      <p:sp>
        <p:nvSpPr>
          <p:cNvPr id="21" name="Rectangle 20">
            <a:extLst>
              <a:ext uri="{FF2B5EF4-FFF2-40B4-BE49-F238E27FC236}">
                <a16:creationId xmlns:a16="http://schemas.microsoft.com/office/drawing/2014/main" id="{1A536E84-9178-E23E-39F4-C7A8ACCECED2}"/>
              </a:ext>
            </a:extLst>
          </p:cNvPr>
          <p:cNvSpPr/>
          <p:nvPr/>
        </p:nvSpPr>
        <p:spPr>
          <a:xfrm>
            <a:off x="182438" y="1802193"/>
            <a:ext cx="2361640" cy="6644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700" b="1" dirty="0">
                <a:solidFill>
                  <a:schemeClr val="accent1"/>
                </a:solidFill>
              </a:rPr>
              <a:t>Informes sobre el uso de la Prima de Comercio Justo</a:t>
            </a:r>
          </a:p>
        </p:txBody>
      </p:sp>
      <p:sp>
        <p:nvSpPr>
          <p:cNvPr id="23" name="TextBox 22">
            <a:extLst>
              <a:ext uri="{FF2B5EF4-FFF2-40B4-BE49-F238E27FC236}">
                <a16:creationId xmlns:a16="http://schemas.microsoft.com/office/drawing/2014/main" id="{EB9798DE-B747-F091-B9FD-386DB285A87C}"/>
              </a:ext>
            </a:extLst>
          </p:cNvPr>
          <p:cNvSpPr txBox="1"/>
          <p:nvPr/>
        </p:nvSpPr>
        <p:spPr>
          <a:xfrm>
            <a:off x="9422005" y="1729426"/>
            <a:ext cx="2587558" cy="338554"/>
          </a:xfrm>
          <a:prstGeom prst="rect">
            <a:avLst/>
          </a:prstGeom>
          <a:noFill/>
        </p:spPr>
        <p:txBody>
          <a:bodyPr wrap="square" rtlCol="0">
            <a:spAutoFit/>
          </a:bodyPr>
          <a:lstStyle/>
          <a:p>
            <a:r>
              <a:rPr lang="en-US" sz="1600" b="1" dirty="0">
                <a:solidFill>
                  <a:schemeClr val="accent2">
                    <a:lumMod val="50000"/>
                  </a:schemeClr>
                </a:solidFill>
              </a:rPr>
              <a:t>Riesgo de </a:t>
            </a:r>
            <a:r>
              <a:rPr lang="en-US" sz="1600" b="1" dirty="0" err="1">
                <a:solidFill>
                  <a:schemeClr val="accent2">
                    <a:lumMod val="50000"/>
                  </a:schemeClr>
                </a:solidFill>
              </a:rPr>
              <a:t>incumplimiento</a:t>
            </a:r>
            <a:endParaRPr lang="en-NZ" sz="1600" b="1" dirty="0">
              <a:solidFill>
                <a:schemeClr val="accent2">
                  <a:lumMod val="50000"/>
                </a:schemeClr>
              </a:solidFill>
            </a:endParaRPr>
          </a:p>
        </p:txBody>
      </p:sp>
      <p:sp>
        <p:nvSpPr>
          <p:cNvPr id="35" name="TextBox 34">
            <a:extLst>
              <a:ext uri="{FF2B5EF4-FFF2-40B4-BE49-F238E27FC236}">
                <a16:creationId xmlns:a16="http://schemas.microsoft.com/office/drawing/2014/main" id="{3C103FAC-2529-2E39-5FA4-5C530657D128}"/>
              </a:ext>
            </a:extLst>
          </p:cNvPr>
          <p:cNvSpPr txBox="1"/>
          <p:nvPr/>
        </p:nvSpPr>
        <p:spPr>
          <a:xfrm>
            <a:off x="6077255" y="2796382"/>
            <a:ext cx="3050215" cy="584775"/>
          </a:xfrm>
          <a:prstGeom prst="rect">
            <a:avLst/>
          </a:prstGeom>
          <a:noFill/>
        </p:spPr>
        <p:txBody>
          <a:bodyPr wrap="square" rtlCol="0">
            <a:spAutoFit/>
          </a:bodyPr>
          <a:lstStyle/>
          <a:p>
            <a:r>
              <a:rPr lang="es-ES" sz="1600" b="1" dirty="0">
                <a:solidFill>
                  <a:schemeClr val="accent2">
                    <a:lumMod val="50000"/>
                  </a:schemeClr>
                </a:solidFill>
              </a:rPr>
              <a:t>Procedimiento para supervisar y evaluar el desempeño</a:t>
            </a:r>
            <a:endParaRPr lang="en-NZ" sz="1600" b="1" dirty="0">
              <a:solidFill>
                <a:schemeClr val="accent2">
                  <a:lumMod val="50000"/>
                </a:schemeClr>
              </a:solidFill>
            </a:endParaRPr>
          </a:p>
        </p:txBody>
      </p:sp>
    </p:spTree>
    <p:extLst>
      <p:ext uri="{BB962C8B-B14F-4D97-AF65-F5344CB8AC3E}">
        <p14:creationId xmlns:p14="http://schemas.microsoft.com/office/powerpoint/2010/main" val="925284884"/>
      </p:ext>
    </p:extLst>
  </p:cSld>
  <p:clrMapOvr>
    <a:masterClrMapping/>
  </p:clrMapOvr>
  <mc:AlternateContent xmlns:mc="http://schemas.openxmlformats.org/markup-compatibility/2006" xmlns:p14="http://schemas.microsoft.com/office/powerpoint/2010/main">
    <mc:Choice Requires="p14">
      <p:transition spd="slow" p14:dur="2000" advClick="0" advTm="41500"/>
    </mc:Choice>
    <mc:Fallback xmlns="">
      <p:transition spd="slow" advClick="0" advTm="4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0254" fill="hold"/>
                                        <p:tgtEl>
                                          <p:spTgt spid="3"/>
                                        </p:tgtEl>
                                      </p:cBhvr>
                                    </p:cmd>
                                  </p:childTnLst>
                                </p:cTn>
                              </p:par>
                              <p:par>
                                <p:cTn id="7" presetID="1" presetClass="entr" presetSubtype="0" fill="hold" grpId="0" nodeType="withEffect">
                                  <p:stCondLst>
                                    <p:cond delay="33000"/>
                                  </p:stCondLst>
                                  <p:childTnLst>
                                    <p:set>
                                      <p:cBhvr>
                                        <p:cTn id="8" dur="1" fill="hold">
                                          <p:stCondLst>
                                            <p:cond delay="0"/>
                                          </p:stCondLst>
                                        </p:cTn>
                                        <p:tgtEl>
                                          <p:spTgt spid="69"/>
                                        </p:tgtEl>
                                        <p:attrNameLst>
                                          <p:attrName>style.visibility</p:attrName>
                                        </p:attrNameLst>
                                      </p:cBhvr>
                                      <p:to>
                                        <p:strVal val="visible"/>
                                      </p:to>
                                    </p:set>
                                  </p:childTnLst>
                                </p:cTn>
                              </p:par>
                              <p:par>
                                <p:cTn id="9" presetID="1" presetClass="entr" presetSubtype="0" fill="hold" grpId="0" nodeType="withEffect">
                                  <p:stCondLst>
                                    <p:cond delay="33000"/>
                                  </p:stCondLst>
                                  <p:childTnLst>
                                    <p:set>
                                      <p:cBhvr>
                                        <p:cTn id="10" dur="1" fill="hold">
                                          <p:stCondLst>
                                            <p:cond delay="0"/>
                                          </p:stCondLst>
                                        </p:cTn>
                                        <p:tgtEl>
                                          <p:spTgt spid="70"/>
                                        </p:tgtEl>
                                        <p:attrNameLst>
                                          <p:attrName>style.visibility</p:attrName>
                                        </p:attrNameLst>
                                      </p:cBhvr>
                                      <p:to>
                                        <p:strVal val="visible"/>
                                      </p:to>
                                    </p:set>
                                  </p:childTnLst>
                                </p:cTn>
                              </p:par>
                              <p:par>
                                <p:cTn id="11" presetID="1" presetClass="entr" presetSubtype="0" fill="hold" grpId="0" nodeType="withEffect">
                                  <p:stCondLst>
                                    <p:cond delay="33500"/>
                                  </p:stCondLst>
                                  <p:childTnLst>
                                    <p:set>
                                      <p:cBhvr>
                                        <p:cTn id="12" dur="1" fill="hold">
                                          <p:stCondLst>
                                            <p:cond delay="0"/>
                                          </p:stCondLst>
                                        </p:cTn>
                                        <p:tgtEl>
                                          <p:spTgt spid="71"/>
                                        </p:tgtEl>
                                        <p:attrNameLst>
                                          <p:attrName>style.visibility</p:attrName>
                                        </p:attrNameLst>
                                      </p:cBhvr>
                                      <p:to>
                                        <p:strVal val="visible"/>
                                      </p:to>
                                    </p:set>
                                  </p:childTnLst>
                                </p:cTn>
                              </p:par>
                              <p:par>
                                <p:cTn id="13" presetID="1" presetClass="entr" presetSubtype="0" fill="hold" nodeType="withEffect">
                                  <p:stCondLst>
                                    <p:cond delay="33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69" grpId="0" animBg="1"/>
      <p:bldP spid="70" grpId="0" animBg="1"/>
      <p:bldP spid="7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CB66-2167-3868-1D1D-D79332D0B4A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7F5A1ED5-48CC-9FB8-D0BB-550177F5FBAA}"/>
              </a:ext>
            </a:extLst>
          </p:cNvPr>
          <p:cNvSpPr/>
          <p:nvPr/>
        </p:nvSpPr>
        <p:spPr>
          <a:xfrm>
            <a:off x="11310730" y="290238"/>
            <a:ext cx="815009" cy="975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Slide Number Placeholder 2">
            <a:extLst>
              <a:ext uri="{FF2B5EF4-FFF2-40B4-BE49-F238E27FC236}">
                <a16:creationId xmlns:a16="http://schemas.microsoft.com/office/drawing/2014/main" id="{AC999AF5-8F99-A6C7-5BB4-2037B4A08EF3}"/>
              </a:ext>
            </a:extLst>
          </p:cNvPr>
          <p:cNvSpPr>
            <a:spLocks noGrp="1"/>
          </p:cNvSpPr>
          <p:nvPr>
            <p:ph type="sldNum" sz="quarter" idx="10"/>
          </p:nvPr>
        </p:nvSpPr>
        <p:spPr/>
        <p:txBody>
          <a:bodyPr/>
          <a:lstStyle/>
          <a:p>
            <a:pPr>
              <a:defRPr/>
            </a:pPr>
            <a:fld id="{CAD7283E-4818-4BF5-8398-234B350CC03B}" type="slidenum">
              <a:rPr lang="en-US" smtClean="0"/>
              <a:t>4</a:t>
            </a:fld>
            <a:endParaRPr lang="en-US"/>
          </a:p>
        </p:txBody>
      </p:sp>
      <p:pic>
        <p:nvPicPr>
          <p:cNvPr id="8" name="Picture 7" descr="A diagram of a diagram&#10;&#10;AI-generated content may be incorrect.">
            <a:extLst>
              <a:ext uri="{FF2B5EF4-FFF2-40B4-BE49-F238E27FC236}">
                <a16:creationId xmlns:a16="http://schemas.microsoft.com/office/drawing/2014/main" id="{7B3E4E76-BBF8-9E1A-5402-6BADDB1FD04F}"/>
              </a:ext>
            </a:extLst>
          </p:cNvPr>
          <p:cNvPicPr>
            <a:picLocks noChangeAspect="1"/>
          </p:cNvPicPr>
          <p:nvPr/>
        </p:nvPicPr>
        <p:blipFill>
          <a:blip r:embed="rId5"/>
          <a:stretch>
            <a:fillRect/>
          </a:stretch>
        </p:blipFill>
        <p:spPr>
          <a:xfrm>
            <a:off x="3231331" y="2199906"/>
            <a:ext cx="5254316" cy="4660902"/>
          </a:xfrm>
          <a:prstGeom prst="rect">
            <a:avLst/>
          </a:prstGeom>
        </p:spPr>
      </p:pic>
      <p:sp>
        <p:nvSpPr>
          <p:cNvPr id="10" name="TextBox 9">
            <a:extLst>
              <a:ext uri="{FF2B5EF4-FFF2-40B4-BE49-F238E27FC236}">
                <a16:creationId xmlns:a16="http://schemas.microsoft.com/office/drawing/2014/main" id="{B7082FBF-14E5-B8BC-9DB4-89B2F1BB9ACA}"/>
              </a:ext>
            </a:extLst>
          </p:cNvPr>
          <p:cNvSpPr txBox="1"/>
          <p:nvPr/>
        </p:nvSpPr>
        <p:spPr>
          <a:xfrm>
            <a:off x="3941699" y="1266688"/>
            <a:ext cx="3825856" cy="784830"/>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2.1. Compromiso con los principios del Comercio Justo, </a:t>
            </a:r>
            <a:r>
              <a:rPr lang="en-US" sz="1500" dirty="0"/>
              <a:t>que </a:t>
            </a:r>
            <a:r>
              <a:rPr lang="en-US" sz="1500" dirty="0" err="1"/>
              <a:t>incluyen</a:t>
            </a:r>
            <a:r>
              <a:rPr lang="en-US" sz="1500" dirty="0"/>
              <a:t> la </a:t>
            </a:r>
            <a:r>
              <a:rPr lang="en-US" sz="1500" dirty="0" err="1"/>
              <a:t>protección</a:t>
            </a:r>
            <a:r>
              <a:rPr lang="en-US" sz="1500" dirty="0"/>
              <a:t> de </a:t>
            </a:r>
            <a:r>
              <a:rPr lang="en-US" sz="1500" dirty="0" err="1"/>
              <a:t>los</a:t>
            </a:r>
            <a:r>
              <a:rPr lang="en-US" sz="1500" dirty="0"/>
              <a:t> derechos </a:t>
            </a:r>
            <a:r>
              <a:rPr lang="en-US" sz="1500" dirty="0" err="1"/>
              <a:t>humanos</a:t>
            </a:r>
            <a:r>
              <a:rPr lang="en-US" sz="1500" dirty="0"/>
              <a:t> y el medio ambiente </a:t>
            </a:r>
            <a:endParaRPr lang="en-US" sz="1500" i="0" u="none" dirty="0">
              <a:ea typeface="Calibri"/>
              <a:cs typeface="Calibri"/>
            </a:endParaRPr>
          </a:p>
        </p:txBody>
      </p:sp>
      <p:sp>
        <p:nvSpPr>
          <p:cNvPr id="11" name="TextBox 10">
            <a:extLst>
              <a:ext uri="{FF2B5EF4-FFF2-40B4-BE49-F238E27FC236}">
                <a16:creationId xmlns:a16="http://schemas.microsoft.com/office/drawing/2014/main" id="{A8413714-DEB1-BB8E-864F-4B6CAA3C119A}"/>
              </a:ext>
            </a:extLst>
          </p:cNvPr>
          <p:cNvSpPr txBox="1"/>
          <p:nvPr/>
        </p:nvSpPr>
        <p:spPr>
          <a:xfrm>
            <a:off x="8388204" y="1711699"/>
            <a:ext cx="3793516" cy="1246495"/>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2.2 Evaluación de riesgos y necesidades </a:t>
            </a:r>
            <a:endParaRPr lang="en-US" sz="1500" dirty="0"/>
          </a:p>
          <a:p>
            <a:r>
              <a:rPr lang="en-US" sz="1500" dirty="0"/>
              <a:t>Identificar los principales riesgos en materia de derechos humanos y medio ambiente que afectan a su producto, a su país y a su </a:t>
            </a:r>
            <a:r>
              <a:rPr lang="en-US" sz="1500" dirty="0" err="1"/>
              <a:t>organización</a:t>
            </a:r>
            <a:r>
              <a:rPr lang="en-US" sz="1500" dirty="0"/>
              <a:t> </a:t>
            </a:r>
            <a:endParaRPr lang="en-US" sz="1500" dirty="0">
              <a:ea typeface="Calibri"/>
              <a:cs typeface="Calibri"/>
            </a:endParaRPr>
          </a:p>
        </p:txBody>
      </p:sp>
      <p:sp>
        <p:nvSpPr>
          <p:cNvPr id="13" name="TextBox 12">
            <a:extLst>
              <a:ext uri="{FF2B5EF4-FFF2-40B4-BE49-F238E27FC236}">
                <a16:creationId xmlns:a16="http://schemas.microsoft.com/office/drawing/2014/main" id="{4F4F5382-831E-DB1C-768E-CA7FB9F6CD24}"/>
              </a:ext>
            </a:extLst>
          </p:cNvPr>
          <p:cNvSpPr txBox="1"/>
          <p:nvPr/>
        </p:nvSpPr>
        <p:spPr>
          <a:xfrm>
            <a:off x="48261" y="4693545"/>
            <a:ext cx="3394489" cy="1723549"/>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2.8 El seguimiento de la implementación incluye:</a:t>
            </a:r>
            <a:endParaRPr lang="en-US" sz="1500" dirty="0"/>
          </a:p>
          <a:p>
            <a:r>
              <a:rPr lang="en-US" sz="1500" dirty="0">
                <a:ea typeface="Calibri"/>
                <a:cs typeface="Calibri"/>
              </a:rPr>
              <a:t>2.8.1 Seguimiento del progreso</a:t>
            </a:r>
          </a:p>
          <a:p>
            <a:r>
              <a:rPr lang="en-US" sz="1500" dirty="0">
                <a:ea typeface="Calibri"/>
                <a:cs typeface="Calibri"/>
              </a:rPr>
              <a:t>2.8.2 Seguimiento de la sensibilización</a:t>
            </a:r>
          </a:p>
          <a:p>
            <a:r>
              <a:rPr lang="en-US" sz="1500" dirty="0">
                <a:ea typeface="Calibri"/>
                <a:cs typeface="Calibri"/>
              </a:rPr>
              <a:t>2.8.3 Seguimiento de la capacitación</a:t>
            </a:r>
          </a:p>
          <a:p>
            <a:r>
              <a:rPr lang="en-US" sz="1500" dirty="0">
                <a:ea typeface="Calibri"/>
                <a:cs typeface="Calibri"/>
              </a:rPr>
              <a:t>2.8.3 Seguimiento de la eficacia de la implementación</a:t>
            </a:r>
          </a:p>
        </p:txBody>
      </p:sp>
      <p:sp>
        <p:nvSpPr>
          <p:cNvPr id="15" name="TextBox 14">
            <a:extLst>
              <a:ext uri="{FF2B5EF4-FFF2-40B4-BE49-F238E27FC236}">
                <a16:creationId xmlns:a16="http://schemas.microsoft.com/office/drawing/2014/main" id="{DE5AE330-CE99-2409-05EA-B466160A01FE}"/>
              </a:ext>
            </a:extLst>
          </p:cNvPr>
          <p:cNvSpPr txBox="1"/>
          <p:nvPr/>
        </p:nvSpPr>
        <p:spPr>
          <a:xfrm>
            <a:off x="48261" y="2805752"/>
            <a:ext cx="3368789" cy="1246495"/>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2.9 Presentación de informes </a:t>
            </a:r>
            <a:r>
              <a:rPr lang="en-US" sz="1500" dirty="0"/>
              <a:t>a las partes interesadas internas, a los productores y a Fairtrade </a:t>
            </a:r>
          </a:p>
          <a:p>
            <a:endParaRPr lang="en-US" sz="1500" dirty="0">
              <a:ea typeface="Calibri"/>
              <a:cs typeface="Calibri"/>
            </a:endParaRPr>
          </a:p>
          <a:p>
            <a:r>
              <a:rPr lang="en-US" sz="1500" b="1" dirty="0">
                <a:ea typeface="Calibri"/>
                <a:cs typeface="Calibri"/>
              </a:rPr>
              <a:t>2.10 Diálogo en la cadena de suministro</a:t>
            </a:r>
          </a:p>
        </p:txBody>
      </p:sp>
      <p:sp>
        <p:nvSpPr>
          <p:cNvPr id="2" name="TextBox 1">
            <a:extLst>
              <a:ext uri="{FF2B5EF4-FFF2-40B4-BE49-F238E27FC236}">
                <a16:creationId xmlns:a16="http://schemas.microsoft.com/office/drawing/2014/main" id="{6F2BC480-3DE2-725A-3FBB-6658EA02E035}"/>
              </a:ext>
            </a:extLst>
          </p:cNvPr>
          <p:cNvSpPr txBox="1"/>
          <p:nvPr/>
        </p:nvSpPr>
        <p:spPr>
          <a:xfrm>
            <a:off x="389015" y="1382421"/>
            <a:ext cx="2147428" cy="867930"/>
          </a:xfrm>
          <a:prstGeom prst="rect">
            <a:avLst/>
          </a:prstGeom>
          <a:noFill/>
        </p:spPr>
        <p:txBody>
          <a:bodyPr wrap="square" rtlCol="0">
            <a:spAutoFit/>
          </a:bodyPr>
          <a:lstStyle/>
          <a:p>
            <a:pPr algn="ctr" eaLnBrk="1" hangingPunct="1">
              <a:lnSpc>
                <a:spcPct val="90000"/>
              </a:lnSpc>
            </a:pPr>
            <a:r>
              <a:rPr lang="en-US" sz="2800" b="1" dirty="0">
                <a:latin typeface="+mj-lt"/>
                <a:ea typeface="+mj-ea"/>
                <a:cs typeface="+mj-cs"/>
              </a:rPr>
              <a:t>PROCESO DE HREDD</a:t>
            </a:r>
            <a:endParaRPr lang="en-US" sz="3200" b="1" dirty="0">
              <a:latin typeface="+mj-lt"/>
              <a:ea typeface="+mj-ea"/>
              <a:cs typeface="+mj-cs"/>
            </a:endParaRPr>
          </a:p>
        </p:txBody>
      </p:sp>
      <p:sp>
        <p:nvSpPr>
          <p:cNvPr id="6" name="object 2">
            <a:extLst>
              <a:ext uri="{FF2B5EF4-FFF2-40B4-BE49-F238E27FC236}">
                <a16:creationId xmlns:a16="http://schemas.microsoft.com/office/drawing/2014/main" id="{A5A8A9BE-4E36-BFD7-0690-71C66D4767CC}"/>
              </a:ext>
            </a:extLst>
          </p:cNvPr>
          <p:cNvSpPr/>
          <p:nvPr/>
        </p:nvSpPr>
        <p:spPr>
          <a:xfrm>
            <a:off x="0"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7" name="Graphic 6">
            <a:extLst>
              <a:ext uri="{FF2B5EF4-FFF2-40B4-BE49-F238E27FC236}">
                <a16:creationId xmlns:a16="http://schemas.microsoft.com/office/drawing/2014/main" id="{92CD415B-E817-F9F6-85B3-C689AD55FD7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sp>
        <p:nvSpPr>
          <p:cNvPr id="9" name="TextBox 8">
            <a:extLst>
              <a:ext uri="{FF2B5EF4-FFF2-40B4-BE49-F238E27FC236}">
                <a16:creationId xmlns:a16="http://schemas.microsoft.com/office/drawing/2014/main" id="{A0A95589-DA49-E57E-A96B-492957578ACD}"/>
              </a:ext>
            </a:extLst>
          </p:cNvPr>
          <p:cNvSpPr txBox="1"/>
          <p:nvPr/>
        </p:nvSpPr>
        <p:spPr>
          <a:xfrm>
            <a:off x="48261" y="80427"/>
            <a:ext cx="11422223" cy="867930"/>
          </a:xfrm>
          <a:prstGeom prst="rect">
            <a:avLst/>
          </a:prstGeom>
          <a:noFill/>
        </p:spPr>
        <p:txBody>
          <a:bodyPr wrap="square" lIns="91440" tIns="45720" rIns="91440" bIns="45720" rtlCol="0" anchor="t">
            <a:spAutoFit/>
          </a:bodyPr>
          <a:lstStyle/>
          <a:p>
            <a:pPr>
              <a:lnSpc>
                <a:spcPct val="90000"/>
              </a:lnSpc>
            </a:pPr>
            <a:r>
              <a:rPr lang="en-US" sz="2800" b="1" dirty="0">
                <a:solidFill>
                  <a:schemeClr val="bg1"/>
                </a:solidFill>
                <a:latin typeface="Alegreya Sans Black"/>
                <a:ea typeface="+mj-ea"/>
                <a:cs typeface="+mj-cs"/>
              </a:rPr>
              <a:t>Un enfoque basado en los riesgos y los impactos es un enfoque de </a:t>
            </a:r>
            <a:endParaRPr lang="en-US">
              <a:solidFill>
                <a:schemeClr val="bg1"/>
              </a:solidFill>
              <a:latin typeface="Alegreya Sans Black"/>
            </a:endParaRPr>
          </a:p>
          <a:p>
            <a:pPr>
              <a:lnSpc>
                <a:spcPct val="90000"/>
              </a:lnSpc>
            </a:pPr>
            <a:r>
              <a:rPr lang="en-US" sz="2800" b="1" dirty="0">
                <a:solidFill>
                  <a:schemeClr val="bg1"/>
                </a:solidFill>
                <a:latin typeface="Alegreya Sans Black"/>
                <a:ea typeface="+mj-ea"/>
                <a:cs typeface="+mj-cs"/>
              </a:rPr>
              <a:t>diligencia </a:t>
            </a:r>
            <a:r>
              <a:rPr lang="en-US" sz="2800" b="1" dirty="0" err="1">
                <a:solidFill>
                  <a:schemeClr val="bg1"/>
                </a:solidFill>
                <a:latin typeface="Alegreya Sans Black"/>
                <a:ea typeface="+mj-ea"/>
                <a:cs typeface="+mj-cs"/>
              </a:rPr>
              <a:t>debida</a:t>
            </a:r>
            <a:endParaRPr lang="en-US" err="1">
              <a:solidFill>
                <a:schemeClr val="bg1"/>
              </a:solidFill>
              <a:latin typeface="Alegreya Sans Black"/>
              <a:ea typeface="+mj-ea"/>
              <a:cs typeface="+mj-cs"/>
            </a:endParaRPr>
          </a:p>
        </p:txBody>
      </p:sp>
      <p:pic>
        <p:nvPicPr>
          <p:cNvPr id="14" name="Picture 13" descr="Logo, icon&#10;&#10;Description automatically generated">
            <a:extLst>
              <a:ext uri="{FF2B5EF4-FFF2-40B4-BE49-F238E27FC236}">
                <a16:creationId xmlns:a16="http://schemas.microsoft.com/office/drawing/2014/main" id="{C0384FB4-E912-26CD-1E66-130DC73EE2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87627548-D710-3C4A-3555-8E3502DE239A}"/>
              </a:ext>
            </a:extLst>
          </p:cNvPr>
          <p:cNvSpPr txBox="1"/>
          <p:nvPr/>
        </p:nvSpPr>
        <p:spPr>
          <a:xfrm>
            <a:off x="8416484" y="2879925"/>
            <a:ext cx="3775516" cy="784830"/>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2.3 Plan de acción</a:t>
            </a:r>
            <a:endParaRPr lang="en-US" sz="1500" dirty="0"/>
          </a:p>
          <a:p>
            <a:r>
              <a:rPr lang="en-US" sz="1500" dirty="0" err="1"/>
              <a:t>Priorice </a:t>
            </a:r>
            <a:r>
              <a:rPr lang="en-US" sz="1500" dirty="0"/>
              <a:t>la implementación y cómo utilizar su prima de comercio justo </a:t>
            </a:r>
          </a:p>
        </p:txBody>
      </p:sp>
      <p:sp>
        <p:nvSpPr>
          <p:cNvPr id="19" name="TextBox 18">
            <a:extLst>
              <a:ext uri="{FF2B5EF4-FFF2-40B4-BE49-F238E27FC236}">
                <a16:creationId xmlns:a16="http://schemas.microsoft.com/office/drawing/2014/main" id="{A88ED8A8-D78E-FECB-B20A-EB153C8F79CB}"/>
              </a:ext>
            </a:extLst>
          </p:cNvPr>
          <p:cNvSpPr txBox="1"/>
          <p:nvPr/>
        </p:nvSpPr>
        <p:spPr>
          <a:xfrm>
            <a:off x="8406204" y="3797698"/>
            <a:ext cx="3775516" cy="2169825"/>
          </a:xfrm>
          <a:prstGeom prst="rect">
            <a:avLst/>
          </a:prstGeom>
          <a:solidFill>
            <a:schemeClr val="accent1">
              <a:lumMod val="20000"/>
              <a:lumOff val="80000"/>
            </a:schemeClr>
          </a:solidFill>
        </p:spPr>
        <p:txBody>
          <a:bodyPr wrap="square" lIns="91440" tIns="45720" rIns="91440" bIns="45720" rtlCol="0" anchor="t">
            <a:spAutoFit/>
          </a:bodyPr>
          <a:lstStyle/>
          <a:p>
            <a:r>
              <a:rPr lang="en-US" sz="1500" b="1" dirty="0"/>
              <a:t>2.4 Personas responsables . </a:t>
            </a:r>
            <a:r>
              <a:rPr lang="en-US" sz="1500" dirty="0"/>
              <a:t>para gestionar </a:t>
            </a:r>
            <a:r>
              <a:rPr lang="en-US" sz="1500" dirty="0" err="1"/>
              <a:t>la implementación </a:t>
            </a:r>
            <a:r>
              <a:rPr lang="en-US" sz="1500" dirty="0"/>
              <a:t> y cumplir con la norma</a:t>
            </a:r>
            <a:r>
              <a:rPr lang="en-US" sz="1500" b="1" dirty="0"/>
              <a:t>.</a:t>
            </a:r>
            <a:endParaRPr lang="en-US" sz="1500" b="1" dirty="0">
              <a:ea typeface="Calibri"/>
              <a:cs typeface="Calibri"/>
            </a:endParaRPr>
          </a:p>
          <a:p>
            <a:endParaRPr lang="en-US" sz="1500" b="1" dirty="0">
              <a:ea typeface="Calibri"/>
              <a:cs typeface="Calibri"/>
            </a:endParaRPr>
          </a:p>
          <a:p>
            <a:r>
              <a:rPr lang="en-US" sz="1500" b="1" dirty="0">
                <a:ea typeface="Calibri"/>
                <a:cs typeface="Calibri"/>
              </a:rPr>
              <a:t>2.5 Políticas y procedimientos: </a:t>
            </a:r>
            <a:r>
              <a:rPr lang="en-US" sz="1500" dirty="0">
                <a:ea typeface="Calibri"/>
                <a:cs typeface="Calibri"/>
              </a:rPr>
              <a:t>para abordar los riesgos y las necesidades</a:t>
            </a:r>
          </a:p>
          <a:p>
            <a:endParaRPr lang="en-US" sz="1500" b="1" dirty="0"/>
          </a:p>
          <a:p>
            <a:r>
              <a:rPr lang="en-US" sz="1500" b="1" dirty="0"/>
              <a:t>2.6 Sistemas y procesos de gestión </a:t>
            </a:r>
            <a:r>
              <a:rPr lang="en-US" sz="1500" dirty="0"/>
              <a:t>para gestionar la administración, los contratos, las finanzas y atender las quejas</a:t>
            </a:r>
            <a:endParaRPr lang="en-US" sz="1500" dirty="0">
              <a:ea typeface="Calibri"/>
              <a:cs typeface="Calibri"/>
            </a:endParaRPr>
          </a:p>
        </p:txBody>
      </p:sp>
      <p:sp>
        <p:nvSpPr>
          <p:cNvPr id="20" name="TextBox 19">
            <a:extLst>
              <a:ext uri="{FF2B5EF4-FFF2-40B4-BE49-F238E27FC236}">
                <a16:creationId xmlns:a16="http://schemas.microsoft.com/office/drawing/2014/main" id="{02479B08-BC5C-1973-77CC-0FAEFF63418D}"/>
              </a:ext>
            </a:extLst>
          </p:cNvPr>
          <p:cNvSpPr txBox="1"/>
          <p:nvPr/>
        </p:nvSpPr>
        <p:spPr>
          <a:xfrm>
            <a:off x="8416484" y="6103844"/>
            <a:ext cx="3775516" cy="323165"/>
          </a:xfrm>
          <a:prstGeom prst="rect">
            <a:avLst/>
          </a:prstGeom>
          <a:solidFill>
            <a:schemeClr val="accent1">
              <a:lumMod val="20000"/>
              <a:lumOff val="80000"/>
            </a:schemeClr>
          </a:solidFill>
        </p:spPr>
        <p:txBody>
          <a:bodyPr wrap="square" lIns="91440" tIns="45720" rIns="91440" bIns="45720" rtlCol="0" anchor="t">
            <a:spAutoFit/>
          </a:bodyPr>
          <a:lstStyle/>
          <a:p>
            <a:pPr>
              <a:spcBef>
                <a:spcPts val="600"/>
              </a:spcBef>
            </a:pPr>
            <a:r>
              <a:rPr lang="en-US" sz="1500" b="1" dirty="0"/>
              <a:t>2.7 Remediar el daño cuando se detecte</a:t>
            </a:r>
            <a:endParaRPr lang="en-US" sz="1500" b="1" i="0" u="none" dirty="0">
              <a:ea typeface="Calibri"/>
              <a:cs typeface="Calibri"/>
            </a:endParaRPr>
          </a:p>
        </p:txBody>
      </p:sp>
      <p:pic>
        <p:nvPicPr>
          <p:cNvPr id="4" name="ElevenLabs_2026-06-11T09_25_29_Roger - Laid-Back, Casual, Resonant_pre_sp100_s50_sb75_se0_b_m2">
            <a:hlinkClick r:id="" action="ppaction://media"/>
            <a:extLst>
              <a:ext uri="{FF2B5EF4-FFF2-40B4-BE49-F238E27FC236}">
                <a16:creationId xmlns:a16="http://schemas.microsoft.com/office/drawing/2014/main" id="{F308E17B-B8F3-5093-717C-E98DDA6EC7D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803192" y="6442322"/>
            <a:ext cx="406400" cy="406400"/>
          </a:xfrm>
          <a:prstGeom prst="rect">
            <a:avLst/>
          </a:prstGeom>
        </p:spPr>
      </p:pic>
    </p:spTree>
    <p:extLst>
      <p:ext uri="{BB962C8B-B14F-4D97-AF65-F5344CB8AC3E}">
        <p14:creationId xmlns:p14="http://schemas.microsoft.com/office/powerpoint/2010/main" val="139926884"/>
      </p:ext>
    </p:extLst>
  </p:cSld>
  <p:clrMapOvr>
    <a:masterClrMapping/>
  </p:clrMapOvr>
  <mc:AlternateContent xmlns:mc="http://schemas.openxmlformats.org/markup-compatibility/2006" xmlns:p14="http://schemas.microsoft.com/office/powerpoint/2010/main">
    <mc:Choice Requires="p14">
      <p:transition spd="slow" p14:dur="2000" advClick="0" advTm="68000"/>
    </mc:Choice>
    <mc:Fallback xmlns="">
      <p:transition spd="slow" advClick="0" advTm="6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68310" fill="hold"/>
                                        <p:tgtEl>
                                          <p:spTgt spid="4"/>
                                        </p:tgtEl>
                                      </p:cBhvr>
                                    </p:cmd>
                                  </p:childTnLst>
                                </p:cTn>
                              </p:par>
                              <p:par>
                                <p:cTn id="7" presetID="1" presetClass="entr" presetSubtype="0" fill="hold" grpId="0" nodeType="withEffect">
                                  <p:stCondLst>
                                    <p:cond delay="2825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2875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2875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2925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2975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3025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3075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0" grpId="0" animBg="1"/>
      <p:bldP spid="11" grpId="0" animBg="1"/>
      <p:bldP spid="13" grpId="0" animBg="1"/>
      <p:bldP spid="15"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3571F-75BB-F1A4-480A-458A9B0B3346}"/>
            </a:ext>
          </a:extLst>
        </p:cNvPr>
        <p:cNvGrpSpPr/>
        <p:nvPr/>
      </p:nvGrpSpPr>
      <p:grpSpPr>
        <a:xfrm>
          <a:off x="0" y="0"/>
          <a:ext cx="0" cy="0"/>
          <a:chOff x="0" y="0"/>
          <a:chExt cx="0" cy="0"/>
        </a:xfrm>
      </p:grpSpPr>
      <p:pic>
        <p:nvPicPr>
          <p:cNvPr id="36" name="Picture 35">
            <a:extLst>
              <a:ext uri="{FF2B5EF4-FFF2-40B4-BE49-F238E27FC236}">
                <a16:creationId xmlns:a16="http://schemas.microsoft.com/office/drawing/2014/main" id="{9E8E1DA3-B87B-9C92-5CE2-2C0AFDF1A91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399523" y="1194654"/>
            <a:ext cx="8660651" cy="5599357"/>
          </a:xfrm>
          <a:prstGeom prst="rect">
            <a:avLst/>
          </a:prstGeom>
        </p:spPr>
      </p:pic>
      <p:sp>
        <p:nvSpPr>
          <p:cNvPr id="2" name="object 2">
            <a:extLst>
              <a:ext uri="{FF2B5EF4-FFF2-40B4-BE49-F238E27FC236}">
                <a16:creationId xmlns:a16="http://schemas.microsoft.com/office/drawing/2014/main" id="{DE358EFA-23EC-4390-1198-115537BB660D}"/>
              </a:ext>
            </a:extLst>
          </p:cNvPr>
          <p:cNvSpPr/>
          <p:nvPr/>
        </p:nvSpPr>
        <p:spPr>
          <a:xfrm>
            <a:off x="17051" y="6233"/>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43BDAF34-067B-ED08-D54A-2652F6E873A6}"/>
              </a:ext>
            </a:extLst>
          </p:cNvPr>
          <p:cNvSpPr txBox="1">
            <a:spLocks noGrp="1"/>
          </p:cNvSpPr>
          <p:nvPr>
            <p:ph type="title"/>
          </p:nvPr>
        </p:nvSpPr>
        <p:spPr>
          <a:xfrm>
            <a:off x="244207" y="252051"/>
            <a:ext cx="10630719" cy="502164"/>
          </a:xfrm>
          <a:prstGeom prst="rect">
            <a:avLst/>
          </a:prstGeom>
        </p:spPr>
        <p:txBody>
          <a:bodyPr vert="horz" wrap="square" lIns="0" tIns="9627" rIns="0" bIns="0" rtlCol="0" anchor="t">
            <a:spAutoFit/>
          </a:bodyPr>
          <a:lstStyle/>
          <a:p>
            <a:pPr marL="7620">
              <a:spcBef>
                <a:spcPts val="76"/>
              </a:spcBef>
            </a:pPr>
            <a:r>
              <a:rPr lang="en-US" sz="3200" spc="-6" dirty="0"/>
              <a:t>Ejemplo: Gestión de políticas y procedimientos</a:t>
            </a:r>
            <a:endParaRPr lang="en-US" dirty="0"/>
          </a:p>
        </p:txBody>
      </p:sp>
      <p:pic>
        <p:nvPicPr>
          <p:cNvPr id="27" name="Graphic 26">
            <a:extLst>
              <a:ext uri="{FF2B5EF4-FFF2-40B4-BE49-F238E27FC236}">
                <a16:creationId xmlns:a16="http://schemas.microsoft.com/office/drawing/2014/main" id="{80BFA4FA-CBFD-F4C4-2E8B-54247DC5A31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5580825-5832-98DA-C30E-36A5F12A7C3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ian numeron paikkamerkki 2">
            <a:extLst>
              <a:ext uri="{FF2B5EF4-FFF2-40B4-BE49-F238E27FC236}">
                <a16:creationId xmlns:a16="http://schemas.microsoft.com/office/drawing/2014/main" id="{BD9A4A1E-6256-B6C1-3F8F-91C36330731F}"/>
              </a:ext>
            </a:extLst>
          </p:cNvPr>
          <p:cNvSpPr txBox="1">
            <a:spLocks/>
          </p:cNvSpPr>
          <p:nvPr/>
        </p:nvSpPr>
        <p:spPr>
          <a:xfrm>
            <a:off x="11759609" y="6374219"/>
            <a:ext cx="448586" cy="48378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AD7283E-4818-4BF5-8398-234B350CC03B}" type="slidenum">
              <a:rPr kumimoji="0" lang="en-US" sz="1800" b="1" i="0" u="none" strike="noStrike" kern="1200" cap="none" spc="0" normalizeH="0" baseline="0" noProof="0" smtClean="0">
                <a:ln>
                  <a:noFill/>
                </a:ln>
                <a:solidFill>
                  <a:srgbClr val="0FC0FC"/>
                </a:solidFill>
                <a:effectLst/>
                <a:uLnTx/>
                <a:uFillTx/>
                <a:latin typeface="Calibri"/>
                <a:ea typeface="+mn-ea"/>
                <a:cs typeface="+mn-cs"/>
              </a:rPr>
              <a:t>5</a:t>
            </a:fld>
            <a:endParaRPr kumimoji="0" lang="en-US" sz="1800" b="1" i="0" u="none" strike="noStrike" kern="1200" cap="none" spc="0" normalizeH="0" baseline="0" noProof="0">
              <a:ln>
                <a:noFill/>
              </a:ln>
              <a:solidFill>
                <a:srgbClr val="0FC0FC"/>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855F79C-61C6-41E4-5574-9A7F38EF9A6B}"/>
              </a:ext>
            </a:extLst>
          </p:cNvPr>
          <p:cNvSpPr txBox="1"/>
          <p:nvPr/>
        </p:nvSpPr>
        <p:spPr>
          <a:xfrm>
            <a:off x="342904" y="1690878"/>
            <a:ext cx="2721629" cy="461665"/>
          </a:xfrm>
          <a:prstGeom prst="rect">
            <a:avLst/>
          </a:prstGeom>
          <a:noFill/>
        </p:spPr>
        <p:txBody>
          <a:bodyPr wrap="square" rtlCol="0">
            <a:spAutoFit/>
          </a:bodyPr>
          <a:lstStyle/>
          <a:p>
            <a:r>
              <a:rPr lang="en-US" sz="1200" b="1" dirty="0">
                <a:latin typeface="Exo 2" panose="00000500000000000000"/>
              </a:rPr>
              <a:t>Pasos que debe seguir para cada una de sus políticas y procedimientos</a:t>
            </a:r>
            <a:endParaRPr lang="en-NZ" sz="1200" b="1" dirty="0">
              <a:latin typeface="Exo 2" panose="00000500000000000000"/>
            </a:endParaRPr>
          </a:p>
        </p:txBody>
      </p:sp>
      <p:sp>
        <p:nvSpPr>
          <p:cNvPr id="17" name="Arrow: Right 16">
            <a:extLst>
              <a:ext uri="{FF2B5EF4-FFF2-40B4-BE49-F238E27FC236}">
                <a16:creationId xmlns:a16="http://schemas.microsoft.com/office/drawing/2014/main" id="{98C3FF53-95C1-88F3-D543-E97597B49495}"/>
              </a:ext>
            </a:extLst>
          </p:cNvPr>
          <p:cNvSpPr/>
          <p:nvPr/>
        </p:nvSpPr>
        <p:spPr>
          <a:xfrm>
            <a:off x="2816054" y="2075045"/>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19" name="TextBox 18">
            <a:extLst>
              <a:ext uri="{FF2B5EF4-FFF2-40B4-BE49-F238E27FC236}">
                <a16:creationId xmlns:a16="http://schemas.microsoft.com/office/drawing/2014/main" id="{B06A4E28-1EFA-A40A-3641-65087ED69E1C}"/>
              </a:ext>
            </a:extLst>
          </p:cNvPr>
          <p:cNvSpPr txBox="1"/>
          <p:nvPr/>
        </p:nvSpPr>
        <p:spPr>
          <a:xfrm>
            <a:off x="322714" y="3509114"/>
            <a:ext cx="2926722" cy="461665"/>
          </a:xfrm>
          <a:prstGeom prst="rect">
            <a:avLst/>
          </a:prstGeom>
          <a:noFill/>
        </p:spPr>
        <p:txBody>
          <a:bodyPr wrap="square" rtlCol="0">
            <a:spAutoFit/>
          </a:bodyPr>
          <a:lstStyle/>
          <a:p>
            <a:r>
              <a:rPr lang="en-US" sz="1200" b="1" dirty="0">
                <a:latin typeface="Exo 2" panose="00000500000000000000"/>
              </a:rPr>
              <a:t>Lista completa de políticas y procedimientos que es posible que debas implementar</a:t>
            </a:r>
            <a:endParaRPr lang="en-NZ" sz="1200" b="1" dirty="0">
              <a:latin typeface="Exo 2" panose="00000500000000000000"/>
            </a:endParaRPr>
          </a:p>
        </p:txBody>
      </p:sp>
      <p:sp>
        <p:nvSpPr>
          <p:cNvPr id="20" name="Arrow: Right 19">
            <a:extLst>
              <a:ext uri="{FF2B5EF4-FFF2-40B4-BE49-F238E27FC236}">
                <a16:creationId xmlns:a16="http://schemas.microsoft.com/office/drawing/2014/main" id="{B588D5A9-936D-1193-0B7E-A3460652A68C}"/>
              </a:ext>
            </a:extLst>
          </p:cNvPr>
          <p:cNvSpPr/>
          <p:nvPr/>
        </p:nvSpPr>
        <p:spPr>
          <a:xfrm>
            <a:off x="2703498" y="3919100"/>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a:p>
        </p:txBody>
      </p:sp>
      <p:sp>
        <p:nvSpPr>
          <p:cNvPr id="21" name="Oval 20">
            <a:extLst>
              <a:ext uri="{FF2B5EF4-FFF2-40B4-BE49-F238E27FC236}">
                <a16:creationId xmlns:a16="http://schemas.microsoft.com/office/drawing/2014/main" id="{418399DE-7D1D-2FE2-C16C-93AF92F535A2}"/>
              </a:ext>
            </a:extLst>
          </p:cNvPr>
          <p:cNvSpPr/>
          <p:nvPr/>
        </p:nvSpPr>
        <p:spPr>
          <a:xfrm>
            <a:off x="4234038" y="4421567"/>
            <a:ext cx="2282757" cy="3332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2" name="Arrow: Right 21">
            <a:extLst>
              <a:ext uri="{FF2B5EF4-FFF2-40B4-BE49-F238E27FC236}">
                <a16:creationId xmlns:a16="http://schemas.microsoft.com/office/drawing/2014/main" id="{0033E71A-9E18-C57F-C4DE-B9BB81E1D0B6}"/>
              </a:ext>
            </a:extLst>
          </p:cNvPr>
          <p:cNvSpPr/>
          <p:nvPr/>
        </p:nvSpPr>
        <p:spPr>
          <a:xfrm rot="10800000">
            <a:off x="6664818" y="4379489"/>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3" name="TextBox 22">
            <a:extLst>
              <a:ext uri="{FF2B5EF4-FFF2-40B4-BE49-F238E27FC236}">
                <a16:creationId xmlns:a16="http://schemas.microsoft.com/office/drawing/2014/main" id="{D8715953-54F1-1599-B465-226B6E2E252A}"/>
              </a:ext>
            </a:extLst>
          </p:cNvPr>
          <p:cNvSpPr txBox="1"/>
          <p:nvPr/>
        </p:nvSpPr>
        <p:spPr>
          <a:xfrm>
            <a:off x="7223283" y="4249143"/>
            <a:ext cx="3604123" cy="877163"/>
          </a:xfrm>
          <a:prstGeom prst="rect">
            <a:avLst/>
          </a:prstGeom>
          <a:solidFill>
            <a:schemeClr val="bg1"/>
          </a:solidFill>
        </p:spPr>
        <p:txBody>
          <a:bodyPr wrap="square" rtlCol="0">
            <a:spAutoFit/>
          </a:bodyPr>
          <a:lstStyle/>
          <a:p>
            <a:r>
              <a:rPr lang="en-US" sz="1200" b="1" dirty="0">
                <a:latin typeface="Exo 2" panose="00000500000000000000"/>
              </a:rPr>
              <a:t>Número de referencia de los criterios estándar donde puede ver qué se requiere para esta política y estos procedimientos y si se aplica a </a:t>
            </a:r>
            <a:r>
              <a:rPr lang="en-US" sz="1200" b="1" dirty="0" err="1">
                <a:latin typeface="Exo 2" panose="00000500000000000000"/>
              </a:rPr>
              <a:t>su</a:t>
            </a:r>
            <a:r>
              <a:rPr lang="en-US" sz="1200" b="1" dirty="0">
                <a:latin typeface="Exo 2" panose="00000500000000000000"/>
              </a:rPr>
              <a:t> </a:t>
            </a:r>
            <a:r>
              <a:rPr lang="en-US" sz="1200" b="1" dirty="0" err="1">
                <a:latin typeface="Exo 2" panose="00000500000000000000"/>
              </a:rPr>
              <a:t>caso</a:t>
            </a:r>
            <a:endParaRPr lang="en-US" sz="1000" b="1" dirty="0">
              <a:latin typeface="Exo 2" panose="00000500000000000000"/>
            </a:endParaRPr>
          </a:p>
          <a:p>
            <a:endParaRPr lang="en-NZ" sz="100" b="1" dirty="0">
              <a:latin typeface="Exo 2" panose="00000500000000000000"/>
            </a:endParaRPr>
          </a:p>
        </p:txBody>
      </p:sp>
      <p:pic>
        <p:nvPicPr>
          <p:cNvPr id="29" name="Graphic 28" descr="Clipboard Checked with solid fill">
            <a:extLst>
              <a:ext uri="{FF2B5EF4-FFF2-40B4-BE49-F238E27FC236}">
                <a16:creationId xmlns:a16="http://schemas.microsoft.com/office/drawing/2014/main" id="{B4A601A7-A824-8389-29F0-F8073C91099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52098" y="2301694"/>
            <a:ext cx="738664" cy="738664"/>
          </a:xfrm>
          <a:prstGeom prst="rect">
            <a:avLst/>
          </a:prstGeom>
        </p:spPr>
      </p:pic>
      <p:sp>
        <p:nvSpPr>
          <p:cNvPr id="30" name="TextBox 29">
            <a:extLst>
              <a:ext uri="{FF2B5EF4-FFF2-40B4-BE49-F238E27FC236}">
                <a16:creationId xmlns:a16="http://schemas.microsoft.com/office/drawing/2014/main" id="{D44A135C-7979-70EA-7780-90C64034DA8D}"/>
              </a:ext>
            </a:extLst>
          </p:cNvPr>
          <p:cNvSpPr txBox="1"/>
          <p:nvPr/>
        </p:nvSpPr>
        <p:spPr>
          <a:xfrm>
            <a:off x="1084614" y="2409416"/>
            <a:ext cx="2167211" cy="461665"/>
          </a:xfrm>
          <a:prstGeom prst="rect">
            <a:avLst/>
          </a:prstGeom>
          <a:noFill/>
        </p:spPr>
        <p:txBody>
          <a:bodyPr wrap="square" rtlCol="0">
            <a:spAutoFit/>
          </a:bodyPr>
          <a:lstStyle/>
          <a:p>
            <a:r>
              <a:rPr lang="en-US" sz="1200" b="1" i="1" dirty="0">
                <a:latin typeface="Exo 2" panose="00000500000000000000"/>
              </a:rPr>
              <a:t>Le ayuda a planificar y gestionar la implementación</a:t>
            </a:r>
            <a:endParaRPr lang="en-NZ" sz="1200" b="1" i="1" dirty="0">
              <a:latin typeface="Exo 2" panose="00000500000000000000"/>
            </a:endParaRPr>
          </a:p>
        </p:txBody>
      </p:sp>
      <p:pic>
        <p:nvPicPr>
          <p:cNvPr id="31" name="Graphic 30" descr="Open folder with solid fill">
            <a:extLst>
              <a:ext uri="{FF2B5EF4-FFF2-40B4-BE49-F238E27FC236}">
                <a16:creationId xmlns:a16="http://schemas.microsoft.com/office/drawing/2014/main" id="{509809C7-5F1F-8A1B-944A-260A46CBB3C8}"/>
              </a:ext>
            </a:extLst>
          </p:cNvPr>
          <p:cNvPicPr>
            <a:picLocks noChangeAspect="1"/>
          </p:cNvPicPr>
          <p:nvPr/>
        </p:nvPicPr>
        <p:blipFill>
          <a:blip>
            <a:extLst>
              <a:ext uri="{96DAC541-7B7A-43D3-8B79-37D633B846F1}">
                <asvg:svgBlip xmlns:asvg="http://schemas.microsoft.com/office/drawing/2016/SVG/main" r:embed="rId9"/>
              </a:ext>
            </a:extLst>
          </a:blip>
          <a:srcRect/>
          <a:stretch/>
        </p:blipFill>
        <p:spPr>
          <a:xfrm>
            <a:off x="412456" y="4587878"/>
            <a:ext cx="738664" cy="738664"/>
          </a:xfrm>
          <a:prstGeom prst="rect">
            <a:avLst/>
          </a:prstGeom>
        </p:spPr>
      </p:pic>
      <p:sp>
        <p:nvSpPr>
          <p:cNvPr id="32" name="TextBox 31">
            <a:extLst>
              <a:ext uri="{FF2B5EF4-FFF2-40B4-BE49-F238E27FC236}">
                <a16:creationId xmlns:a16="http://schemas.microsoft.com/office/drawing/2014/main" id="{85F5E6AD-A288-C49E-831B-9C0D94CE5FFC}"/>
              </a:ext>
            </a:extLst>
          </p:cNvPr>
          <p:cNvSpPr txBox="1"/>
          <p:nvPr/>
        </p:nvSpPr>
        <p:spPr>
          <a:xfrm>
            <a:off x="1084156" y="4645210"/>
            <a:ext cx="2167211" cy="646331"/>
          </a:xfrm>
          <a:prstGeom prst="rect">
            <a:avLst/>
          </a:prstGeom>
          <a:noFill/>
        </p:spPr>
        <p:txBody>
          <a:bodyPr wrap="square" rtlCol="0">
            <a:spAutoFit/>
          </a:bodyPr>
          <a:lstStyle/>
          <a:p>
            <a:r>
              <a:rPr lang="en-US" sz="1200" b="1" i="1" dirty="0">
                <a:latin typeface="Exo 2" panose="00000500000000000000"/>
              </a:rPr>
              <a:t>Le ayuda a gestionar la documentación para auditorías y presentación de informes</a:t>
            </a:r>
            <a:endParaRPr lang="en-NZ" sz="1200" b="1" i="1" dirty="0">
              <a:latin typeface="Exo 2" panose="00000500000000000000"/>
            </a:endParaRPr>
          </a:p>
        </p:txBody>
      </p:sp>
      <p:pic>
        <p:nvPicPr>
          <p:cNvPr id="4" name="ElevenLabs_2026-06-11T09_25_52_Roger - Laid-Back, Casual, Resonant_pre_sp100_s50_sb75_se0_b_m2">
            <a:hlinkClick r:id="" action="ppaction://media"/>
            <a:extLst>
              <a:ext uri="{FF2B5EF4-FFF2-40B4-BE49-F238E27FC236}">
                <a16:creationId xmlns:a16="http://schemas.microsoft.com/office/drawing/2014/main" id="{CDC0C8DF-EAAF-F1F9-F9E7-E0F7187972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81522" y="6255429"/>
            <a:ext cx="406400" cy="406400"/>
          </a:xfrm>
          <a:prstGeom prst="rect">
            <a:avLst/>
          </a:prstGeom>
        </p:spPr>
      </p:pic>
    </p:spTree>
    <p:extLst>
      <p:ext uri="{BB962C8B-B14F-4D97-AF65-F5344CB8AC3E}">
        <p14:creationId xmlns:p14="http://schemas.microsoft.com/office/powerpoint/2010/main" val="309773373"/>
      </p:ext>
    </p:extLst>
  </p:cSld>
  <p:clrMapOvr>
    <a:masterClrMapping/>
  </p:clrMapOvr>
  <mc:AlternateContent xmlns:mc="http://schemas.openxmlformats.org/markup-compatibility/2006" xmlns:p14="http://schemas.microsoft.com/office/powerpoint/2010/main">
    <mc:Choice Requires="p14">
      <p:transition spd="slow" p14:dur="2000" advClick="0" advTm="26500"/>
    </mc:Choice>
    <mc:Fallback xmlns="">
      <p:transition spd="slow" advClick="0" advTm="2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6409" fill="hold"/>
                                        <p:tgtEl>
                                          <p:spTgt spid="4"/>
                                        </p:tgtEl>
                                      </p:cBhvr>
                                    </p:cmd>
                                  </p:childTnLst>
                                </p:cTn>
                              </p:par>
                              <p:par>
                                <p:cTn id="7" presetID="1" presetClass="entr" presetSubtype="0" fill="hold" grpId="0" nodeType="withEffect">
                                  <p:stCondLst>
                                    <p:cond delay="1675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1675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1675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1675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1925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2050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2050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4"/>
                </p:tgtEl>
              </p:cMediaNode>
            </p:audio>
          </p:childTnLst>
        </p:cTn>
      </p:par>
    </p:tnLst>
    <p:bldLst>
      <p:bldP spid="19" grpId="0"/>
      <p:bldP spid="20" grpId="0" animBg="1"/>
      <p:bldP spid="21" grpId="0" animBg="1"/>
      <p:bldP spid="22" grpId="0" animBg="1"/>
      <p:bldP spid="23" grpId="0" animBg="1"/>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D475D-3FB5-A316-1934-8C4D5F00158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828F1281-65CD-0D06-9405-C75E754ECE66}"/>
              </a:ext>
            </a:extLst>
          </p:cNvPr>
          <p:cNvSpPr/>
          <p:nvPr/>
        </p:nvSpPr>
        <p:spPr>
          <a:xfrm>
            <a:off x="856" y="0"/>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pic>
        <p:nvPicPr>
          <p:cNvPr id="27" name="Graphic 26">
            <a:extLst>
              <a:ext uri="{FF2B5EF4-FFF2-40B4-BE49-F238E27FC236}">
                <a16:creationId xmlns:a16="http://schemas.microsoft.com/office/drawing/2014/main" id="{2F5CDD3C-E0D4-09D6-339E-F8C41690554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874927"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3243EA20-49EB-EC68-30BE-8D77764CDA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326" y="63989"/>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A9C3067-35C9-0A47-31F2-65E2460A9D2F}"/>
              </a:ext>
            </a:extLst>
          </p:cNvPr>
          <p:cNvSpPr txBox="1"/>
          <p:nvPr/>
        </p:nvSpPr>
        <p:spPr>
          <a:xfrm>
            <a:off x="241596" y="1012857"/>
            <a:ext cx="10211805" cy="461665"/>
          </a:xfrm>
          <a:prstGeom prst="rect">
            <a:avLst/>
          </a:prstGeom>
          <a:noFill/>
        </p:spPr>
        <p:txBody>
          <a:bodyPr wrap="square" lIns="91440" tIns="45720" rIns="91440" bIns="45720" rtlCol="0" anchor="t">
            <a:spAutoFit/>
          </a:bodyPr>
          <a:lstStyle/>
          <a:p>
            <a:pPr>
              <a:defRPr/>
            </a:pPr>
            <a:r>
              <a:rPr kumimoji="0" lang="en-US" sz="2400" b="1" i="0" u="none" strike="noStrike" kern="1200" cap="none" spc="0" normalizeH="0" baseline="0" noProof="0" dirty="0">
                <a:ln>
                  <a:noFill/>
                </a:ln>
                <a:effectLst/>
                <a:uLnTx/>
                <a:uFillTx/>
                <a:latin typeface="Exo 2"/>
              </a:rPr>
              <a:t>Ejemplo: </a:t>
            </a:r>
            <a:r>
              <a:rPr lang="en-US" sz="2400" b="1" dirty="0">
                <a:latin typeface="Exo 2"/>
                <a:cs typeface="Mongolian Baiti"/>
              </a:rPr>
              <a:t>Política sobre trabajo </a:t>
            </a:r>
            <a:r>
              <a:rPr lang="en-US" sz="2400" b="1" dirty="0" err="1">
                <a:latin typeface="Exo 2"/>
                <a:cs typeface="Mongolian Baiti"/>
              </a:rPr>
              <a:t>forzoso</a:t>
            </a:r>
            <a:endParaRPr lang="en-NZ" sz="2400" b="1" i="0" u="none" strike="noStrike" kern="1200" cap="none" spc="0" normalizeH="0" baseline="0" noProof="0" dirty="0">
              <a:ln>
                <a:noFill/>
              </a:ln>
              <a:effectLst/>
              <a:uLnTx/>
              <a:uFillTx/>
              <a:latin typeface="Exo 2" panose="00000500000000000000" pitchFamily="50" charset="0"/>
            </a:endParaRPr>
          </a:p>
        </p:txBody>
      </p:sp>
      <p:pic>
        <p:nvPicPr>
          <p:cNvPr id="18" name="Picture 17">
            <a:extLst>
              <a:ext uri="{FF2B5EF4-FFF2-40B4-BE49-F238E27FC236}">
                <a16:creationId xmlns:a16="http://schemas.microsoft.com/office/drawing/2014/main" id="{848557B8-C075-2E3A-5232-E988DAACD33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826661" y="1542383"/>
            <a:ext cx="8538677" cy="5033473"/>
          </a:xfrm>
          <a:prstGeom prst="rect">
            <a:avLst/>
          </a:prstGeom>
        </p:spPr>
      </p:pic>
      <p:sp>
        <p:nvSpPr>
          <p:cNvPr id="24" name="object 3">
            <a:extLst>
              <a:ext uri="{FF2B5EF4-FFF2-40B4-BE49-F238E27FC236}">
                <a16:creationId xmlns:a16="http://schemas.microsoft.com/office/drawing/2014/main" id="{39D7D604-CD56-0B16-9A09-7F933F35DA53}"/>
              </a:ext>
            </a:extLst>
          </p:cNvPr>
          <p:cNvSpPr txBox="1">
            <a:spLocks/>
          </p:cNvSpPr>
          <p:nvPr/>
        </p:nvSpPr>
        <p:spPr>
          <a:xfrm>
            <a:off x="244207" y="252051"/>
            <a:ext cx="10630719" cy="502164"/>
          </a:xfrm>
          <a:prstGeom prst="rect">
            <a:avLst/>
          </a:prstGeom>
        </p:spPr>
        <p:txBody>
          <a:bodyPr vert="horz" wrap="square" lIns="0" tIns="9627" rIns="0" bIns="0" rtlCol="0" anchor="t">
            <a:spAutoFit/>
          </a:bodyPr>
          <a:lstStyle>
            <a:lvl1pPr>
              <a:defRPr sz="3184" b="1" i="0">
                <a:solidFill>
                  <a:schemeClr val="bg1"/>
                </a:solidFill>
                <a:latin typeface="Alegreya Sans Black"/>
                <a:ea typeface="+mj-ea"/>
                <a:cs typeface="Alegreya Sans Black"/>
              </a:defRPr>
            </a:lvl1pPr>
          </a:lstStyle>
          <a:p>
            <a:pPr marL="7620">
              <a:spcBef>
                <a:spcPts val="76"/>
              </a:spcBef>
            </a:pPr>
            <a:r>
              <a:rPr lang="en-US" sz="3200" kern="0" spc="-6" dirty="0"/>
              <a:t>Ejemplo: Gestión de políticas y procedimientos</a:t>
            </a:r>
            <a:endParaRPr lang="en-US" kern="0" dirty="0"/>
          </a:p>
        </p:txBody>
      </p:sp>
      <p:sp>
        <p:nvSpPr>
          <p:cNvPr id="26" name="TextBox 25">
            <a:extLst>
              <a:ext uri="{FF2B5EF4-FFF2-40B4-BE49-F238E27FC236}">
                <a16:creationId xmlns:a16="http://schemas.microsoft.com/office/drawing/2014/main" id="{244FE95F-3B50-FF57-04E7-A82FCE2BC4CF}"/>
              </a:ext>
            </a:extLst>
          </p:cNvPr>
          <p:cNvSpPr txBox="1"/>
          <p:nvPr/>
        </p:nvSpPr>
        <p:spPr>
          <a:xfrm>
            <a:off x="131634" y="2422443"/>
            <a:ext cx="1701209" cy="830997"/>
          </a:xfrm>
          <a:prstGeom prst="rect">
            <a:avLst/>
          </a:prstGeom>
          <a:solidFill>
            <a:schemeClr val="bg1"/>
          </a:solidFill>
        </p:spPr>
        <p:txBody>
          <a:bodyPr wrap="square" rtlCol="0">
            <a:spAutoFit/>
          </a:bodyPr>
          <a:lstStyle/>
          <a:p>
            <a:r>
              <a:rPr lang="en-US" sz="1200" b="1" dirty="0">
                <a:latin typeface="Exo 2" panose="00000500000000000000"/>
              </a:rPr>
              <a:t>Los criterios estándar explican qué se requiere para las políticas y los procedimientos</a:t>
            </a:r>
            <a:endParaRPr lang="en-NZ" sz="1200" b="1" dirty="0">
              <a:latin typeface="Exo 2" panose="00000500000000000000"/>
            </a:endParaRPr>
          </a:p>
        </p:txBody>
      </p:sp>
      <p:sp>
        <p:nvSpPr>
          <p:cNvPr id="28" name="Arrow: Right 27">
            <a:extLst>
              <a:ext uri="{FF2B5EF4-FFF2-40B4-BE49-F238E27FC236}">
                <a16:creationId xmlns:a16="http://schemas.microsoft.com/office/drawing/2014/main" id="{84760C83-3CAC-69AD-8D11-9FE603D8E15F}"/>
              </a:ext>
            </a:extLst>
          </p:cNvPr>
          <p:cNvSpPr/>
          <p:nvPr/>
        </p:nvSpPr>
        <p:spPr>
          <a:xfrm>
            <a:off x="995712" y="3470806"/>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pic>
        <p:nvPicPr>
          <p:cNvPr id="30" name="Graphic 29" descr="Open folder with solid fill">
            <a:extLst>
              <a:ext uri="{FF2B5EF4-FFF2-40B4-BE49-F238E27FC236}">
                <a16:creationId xmlns:a16="http://schemas.microsoft.com/office/drawing/2014/main" id="{A1DD73B8-3603-2D12-46F6-6092C7897B78}"/>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0701748" y="4637520"/>
            <a:ext cx="969370" cy="969370"/>
          </a:xfrm>
          <a:prstGeom prst="rect">
            <a:avLst/>
          </a:prstGeom>
        </p:spPr>
      </p:pic>
      <p:pic>
        <p:nvPicPr>
          <p:cNvPr id="31" name="Graphic 30" descr="Clipboard Checked with solid fill">
            <a:extLst>
              <a:ext uri="{FF2B5EF4-FFF2-40B4-BE49-F238E27FC236}">
                <a16:creationId xmlns:a16="http://schemas.microsoft.com/office/drawing/2014/main" id="{2EF40A07-64C7-D5F1-EA9C-86622DE46FE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16726" y="4667138"/>
            <a:ext cx="910134" cy="910134"/>
          </a:xfrm>
          <a:prstGeom prst="rect">
            <a:avLst/>
          </a:prstGeom>
        </p:spPr>
      </p:pic>
      <p:sp>
        <p:nvSpPr>
          <p:cNvPr id="34" name="TextBox 33">
            <a:extLst>
              <a:ext uri="{FF2B5EF4-FFF2-40B4-BE49-F238E27FC236}">
                <a16:creationId xmlns:a16="http://schemas.microsoft.com/office/drawing/2014/main" id="{ACC23B73-2423-96B3-BC6F-491DDD51C926}"/>
              </a:ext>
            </a:extLst>
          </p:cNvPr>
          <p:cNvSpPr txBox="1"/>
          <p:nvPr/>
        </p:nvSpPr>
        <p:spPr>
          <a:xfrm>
            <a:off x="241596" y="3869238"/>
            <a:ext cx="1382140" cy="646331"/>
          </a:xfrm>
          <a:prstGeom prst="rect">
            <a:avLst/>
          </a:prstGeom>
          <a:noFill/>
        </p:spPr>
        <p:txBody>
          <a:bodyPr wrap="square" rtlCol="0">
            <a:spAutoFit/>
          </a:bodyPr>
          <a:lstStyle/>
          <a:p>
            <a:r>
              <a:rPr lang="en-US" sz="1200" b="1" i="1" dirty="0">
                <a:latin typeface="Exo 2" panose="00000500000000000000"/>
              </a:rPr>
              <a:t>Le ayuda a gestionar la implementación</a:t>
            </a:r>
            <a:endParaRPr lang="en-NZ" sz="1200" b="1" i="1" dirty="0">
              <a:latin typeface="Exo 2" panose="00000500000000000000"/>
            </a:endParaRPr>
          </a:p>
        </p:txBody>
      </p:sp>
      <p:sp>
        <p:nvSpPr>
          <p:cNvPr id="25" name="Oval 24">
            <a:extLst>
              <a:ext uri="{FF2B5EF4-FFF2-40B4-BE49-F238E27FC236}">
                <a16:creationId xmlns:a16="http://schemas.microsoft.com/office/drawing/2014/main" id="{C8758669-50FA-70D7-CBF1-B56FD1CB7F07}"/>
              </a:ext>
            </a:extLst>
          </p:cNvPr>
          <p:cNvSpPr/>
          <p:nvPr/>
        </p:nvSpPr>
        <p:spPr>
          <a:xfrm>
            <a:off x="1615957" y="3362397"/>
            <a:ext cx="1064900" cy="61948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35" name="TextBox 34">
            <a:extLst>
              <a:ext uri="{FF2B5EF4-FFF2-40B4-BE49-F238E27FC236}">
                <a16:creationId xmlns:a16="http://schemas.microsoft.com/office/drawing/2014/main" id="{A5C507BB-DC02-10C3-E418-2BC239B68DF7}"/>
              </a:ext>
            </a:extLst>
          </p:cNvPr>
          <p:cNvSpPr txBox="1"/>
          <p:nvPr/>
        </p:nvSpPr>
        <p:spPr>
          <a:xfrm>
            <a:off x="10512378" y="4020807"/>
            <a:ext cx="1382140" cy="646331"/>
          </a:xfrm>
          <a:prstGeom prst="rect">
            <a:avLst/>
          </a:prstGeom>
          <a:noFill/>
        </p:spPr>
        <p:txBody>
          <a:bodyPr wrap="square" rtlCol="0">
            <a:spAutoFit/>
          </a:bodyPr>
          <a:lstStyle/>
          <a:p>
            <a:r>
              <a:rPr lang="en-US" sz="1200" b="1" i="1" dirty="0">
                <a:latin typeface="Exo 2" panose="00000500000000000000"/>
              </a:rPr>
              <a:t>Le ayuda a gestionar la documentación</a:t>
            </a:r>
            <a:endParaRPr lang="en-NZ" sz="1200" b="1" i="1" dirty="0">
              <a:latin typeface="Exo 2" panose="00000500000000000000"/>
            </a:endParaRPr>
          </a:p>
        </p:txBody>
      </p:sp>
      <p:sp>
        <p:nvSpPr>
          <p:cNvPr id="38" name="Rectangle 37">
            <a:extLst>
              <a:ext uri="{FF2B5EF4-FFF2-40B4-BE49-F238E27FC236}">
                <a16:creationId xmlns:a16="http://schemas.microsoft.com/office/drawing/2014/main" id="{4B68045F-0CA5-76AF-645E-81E01126FDD2}"/>
              </a:ext>
            </a:extLst>
          </p:cNvPr>
          <p:cNvSpPr/>
          <p:nvPr/>
        </p:nvSpPr>
        <p:spPr>
          <a:xfrm>
            <a:off x="10126096" y="2509549"/>
            <a:ext cx="2065904" cy="911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3" name="TextBox 32">
            <a:extLst>
              <a:ext uri="{FF2B5EF4-FFF2-40B4-BE49-F238E27FC236}">
                <a16:creationId xmlns:a16="http://schemas.microsoft.com/office/drawing/2014/main" id="{DFD1A80D-7A14-D054-3B5C-EF6D7D71D911}"/>
              </a:ext>
            </a:extLst>
          </p:cNvPr>
          <p:cNvSpPr txBox="1"/>
          <p:nvPr/>
        </p:nvSpPr>
        <p:spPr>
          <a:xfrm>
            <a:off x="10091417" y="2532412"/>
            <a:ext cx="2065905" cy="861774"/>
          </a:xfrm>
          <a:prstGeom prst="rect">
            <a:avLst/>
          </a:prstGeom>
          <a:solidFill>
            <a:schemeClr val="bg1"/>
          </a:solidFill>
        </p:spPr>
        <p:txBody>
          <a:bodyPr wrap="square" rtlCol="0">
            <a:spAutoFit/>
          </a:bodyPr>
          <a:lstStyle/>
          <a:p>
            <a:r>
              <a:rPr lang="en-US" sz="1200" b="1" dirty="0">
                <a:latin typeface="Exo 2" panose="00000500000000000000"/>
              </a:rPr>
              <a:t>Documentación necesaria y referencia de criterios para  saber dónde encaja en su sistema de gestión</a:t>
            </a:r>
            <a:endParaRPr lang="en-NZ" sz="1200" b="1" dirty="0">
              <a:latin typeface="Exo 2" panose="00000500000000000000"/>
            </a:endParaRPr>
          </a:p>
        </p:txBody>
      </p:sp>
      <p:sp>
        <p:nvSpPr>
          <p:cNvPr id="36" name="Arrow: Right 35">
            <a:extLst>
              <a:ext uri="{FF2B5EF4-FFF2-40B4-BE49-F238E27FC236}">
                <a16:creationId xmlns:a16="http://schemas.microsoft.com/office/drawing/2014/main" id="{9C883E3A-0472-B904-A471-6B13F261F437}"/>
              </a:ext>
            </a:extLst>
          </p:cNvPr>
          <p:cNvSpPr/>
          <p:nvPr/>
        </p:nvSpPr>
        <p:spPr>
          <a:xfrm rot="10800000">
            <a:off x="10089730" y="3488846"/>
            <a:ext cx="496957" cy="385638"/>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Z" dirty="0"/>
          </a:p>
        </p:txBody>
      </p:sp>
      <p:sp>
        <p:nvSpPr>
          <p:cNvPr id="29" name="Oval 28">
            <a:extLst>
              <a:ext uri="{FF2B5EF4-FFF2-40B4-BE49-F238E27FC236}">
                <a16:creationId xmlns:a16="http://schemas.microsoft.com/office/drawing/2014/main" id="{9075A044-79BE-AB56-0C9B-3B171AE8F17D}"/>
              </a:ext>
            </a:extLst>
          </p:cNvPr>
          <p:cNvSpPr/>
          <p:nvPr/>
        </p:nvSpPr>
        <p:spPr>
          <a:xfrm>
            <a:off x="8365602" y="3304208"/>
            <a:ext cx="1539145" cy="75491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3" name="ElevenLabs_2026-06-11T09_26_16_Roger - Laid-Back, Casual, Resonant_pre_sp100_s50_sb75_se0_b_m2">
            <a:hlinkClick r:id="" action="ppaction://media"/>
            <a:extLst>
              <a:ext uri="{FF2B5EF4-FFF2-40B4-BE49-F238E27FC236}">
                <a16:creationId xmlns:a16="http://schemas.microsoft.com/office/drawing/2014/main" id="{8174715C-930A-6BBC-00A5-0FF8644D14B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3996" y="6199283"/>
            <a:ext cx="406400" cy="406400"/>
          </a:xfrm>
          <a:prstGeom prst="rect">
            <a:avLst/>
          </a:prstGeom>
        </p:spPr>
      </p:pic>
    </p:spTree>
    <p:extLst>
      <p:ext uri="{BB962C8B-B14F-4D97-AF65-F5344CB8AC3E}">
        <p14:creationId xmlns:p14="http://schemas.microsoft.com/office/powerpoint/2010/main" val="1912501809"/>
      </p:ext>
    </p:extLst>
  </p:cSld>
  <p:clrMapOvr>
    <a:masterClrMapping/>
  </p:clrMapOvr>
  <mc:AlternateContent xmlns:mc="http://schemas.openxmlformats.org/markup-compatibility/2006" xmlns:p14="http://schemas.microsoft.com/office/powerpoint/2010/main">
    <mc:Choice Requires="p14">
      <p:transition spd="slow" p14:dur="2000" advClick="0" advTm="40500"/>
    </mc:Choice>
    <mc:Fallback xmlns="">
      <p:transition spd="slow" advClick="0" advTm="40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40542" fill="hold"/>
                                        <p:tgtEl>
                                          <p:spTgt spid="3"/>
                                        </p:tgtEl>
                                      </p:cBhvr>
                                    </p:cmd>
                                  </p:childTnLst>
                                </p:cTn>
                              </p:par>
                              <p:par>
                                <p:cTn id="7" presetID="1" presetClass="entr" presetSubtype="0" fill="hold" grpId="0" nodeType="withEffect">
                                  <p:stCondLst>
                                    <p:cond delay="275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275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275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275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275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1475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1475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1475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1775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3150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3150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26" grpId="0" animBg="1"/>
      <p:bldP spid="28" grpId="0" animBg="1"/>
      <p:bldP spid="34" grpId="0"/>
      <p:bldP spid="25" grpId="0" animBg="1"/>
      <p:bldP spid="35" grpId="0"/>
      <p:bldP spid="38" grpId="0" animBg="1"/>
      <p:bldP spid="33" grpId="0" animBg="1"/>
      <p:bldP spid="36"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FB51-49A0-D6D6-1F42-135BED72136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8DC5328-4D4B-E905-72C4-A11F3D65A7F5}"/>
              </a:ext>
            </a:extLst>
          </p:cNvPr>
          <p:cNvSpPr/>
          <p:nvPr/>
        </p:nvSpPr>
        <p:spPr>
          <a:xfrm>
            <a:off x="0" y="18989"/>
            <a:ext cx="12191144" cy="1013901"/>
          </a:xfrm>
          <a:custGeom>
            <a:avLst/>
            <a:gdLst/>
            <a:ahLst/>
            <a:cxnLst/>
            <a:rect l="l" t="t" r="r" b="b"/>
            <a:pathLst>
              <a:path w="20104100" h="2025014">
                <a:moveTo>
                  <a:pt x="20104099" y="0"/>
                </a:moveTo>
                <a:lnTo>
                  <a:pt x="0" y="0"/>
                </a:lnTo>
                <a:lnTo>
                  <a:pt x="0" y="2024765"/>
                </a:lnTo>
                <a:lnTo>
                  <a:pt x="20104099" y="2024765"/>
                </a:lnTo>
                <a:lnTo>
                  <a:pt x="20104099" y="0"/>
                </a:lnTo>
                <a:close/>
              </a:path>
            </a:pathLst>
          </a:custGeom>
          <a:solidFill>
            <a:srgbClr val="001B6E"/>
          </a:solidFill>
        </p:spPr>
        <p:txBody>
          <a:bodyPr wrap="square" lIns="0" tIns="0" rIns="0" bIns="0" rtlCol="0"/>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1092"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 name="object 3">
            <a:extLst>
              <a:ext uri="{FF2B5EF4-FFF2-40B4-BE49-F238E27FC236}">
                <a16:creationId xmlns:a16="http://schemas.microsoft.com/office/drawing/2014/main" id="{E2689C8D-D1E0-A43A-54C1-B67543AAB8E9}"/>
              </a:ext>
            </a:extLst>
          </p:cNvPr>
          <p:cNvSpPr txBox="1">
            <a:spLocks noGrp="1"/>
          </p:cNvSpPr>
          <p:nvPr>
            <p:ph type="title"/>
          </p:nvPr>
        </p:nvSpPr>
        <p:spPr>
          <a:xfrm>
            <a:off x="467606" y="245396"/>
            <a:ext cx="10976593" cy="502164"/>
          </a:xfrm>
          <a:prstGeom prst="rect">
            <a:avLst/>
          </a:prstGeom>
        </p:spPr>
        <p:txBody>
          <a:bodyPr vert="horz" wrap="square" lIns="0" tIns="9627" rIns="0" bIns="0" rtlCol="0" anchor="t">
            <a:spAutoFit/>
          </a:bodyPr>
          <a:lstStyle/>
          <a:p>
            <a:pPr indent="6350">
              <a:spcBef>
                <a:spcPts val="76"/>
              </a:spcBef>
            </a:pPr>
            <a:r>
              <a:rPr lang="en-US" sz="3200" spc="-6" dirty="0"/>
              <a:t>Plantillas de apoyo a los sistemas de gestión y la documentación</a:t>
            </a:r>
            <a:endParaRPr lang="en-US" dirty="0"/>
          </a:p>
        </p:txBody>
      </p:sp>
      <p:pic>
        <p:nvPicPr>
          <p:cNvPr id="27" name="Graphic 26">
            <a:extLst>
              <a:ext uri="{FF2B5EF4-FFF2-40B4-BE49-F238E27FC236}">
                <a16:creationId xmlns:a16="http://schemas.microsoft.com/office/drawing/2014/main" id="{908B538C-02DF-6ABF-6B6F-34E758A2099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73288" y="0"/>
            <a:ext cx="1019591" cy="931400"/>
          </a:xfrm>
          <a:prstGeom prst="rect">
            <a:avLst/>
          </a:prstGeom>
          <a:effectLst>
            <a:outerShdw blurRad="88900" dist="38100" dir="2700000" sx="102109" sy="102109" algn="tl" rotWithShape="0">
              <a:prstClr val="black">
                <a:alpha val="40000"/>
              </a:prstClr>
            </a:outerShdw>
          </a:effectLst>
        </p:spPr>
      </p:pic>
      <p:pic>
        <p:nvPicPr>
          <p:cNvPr id="5" name="Picture 4" descr="Logo, icon&#10;&#10;Description automatically generated">
            <a:extLst>
              <a:ext uri="{FF2B5EF4-FFF2-40B4-BE49-F238E27FC236}">
                <a16:creationId xmlns:a16="http://schemas.microsoft.com/office/drawing/2014/main" id="{D20376B7-BEAB-172D-9716-EEB684DA5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12176" y="110755"/>
            <a:ext cx="572792" cy="69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0AAC94BA-3CE3-A961-2756-FC4D2F7C596A}"/>
              </a:ext>
            </a:extLst>
          </p:cNvPr>
          <p:cNvPicPr>
            <a:picLocks noChangeAspect="1"/>
          </p:cNvPicPr>
          <p:nvPr/>
        </p:nvPicPr>
        <p:blipFill>
          <a:blip r:embed="rId7"/>
          <a:stretch>
            <a:fillRect/>
          </a:stretch>
        </p:blipFill>
        <p:spPr>
          <a:xfrm rot="20664852">
            <a:off x="485555" y="2018682"/>
            <a:ext cx="4312389" cy="3481536"/>
          </a:xfrm>
          <a:prstGeom prst="rect">
            <a:avLst/>
          </a:prstGeom>
        </p:spPr>
      </p:pic>
      <p:pic>
        <p:nvPicPr>
          <p:cNvPr id="8" name="Picture 7">
            <a:extLst>
              <a:ext uri="{FF2B5EF4-FFF2-40B4-BE49-F238E27FC236}">
                <a16:creationId xmlns:a16="http://schemas.microsoft.com/office/drawing/2014/main" id="{9F567264-DFD1-5A1A-731B-1A7A9CC6D23C}"/>
              </a:ext>
            </a:extLst>
          </p:cNvPr>
          <p:cNvPicPr>
            <a:picLocks noChangeAspect="1"/>
          </p:cNvPicPr>
          <p:nvPr/>
        </p:nvPicPr>
        <p:blipFill>
          <a:blip r:embed="rId8"/>
          <a:stretch>
            <a:fillRect/>
          </a:stretch>
        </p:blipFill>
        <p:spPr>
          <a:xfrm rot="725363">
            <a:off x="4047191" y="1577365"/>
            <a:ext cx="3495138" cy="4323085"/>
          </a:xfrm>
          <a:prstGeom prst="rect">
            <a:avLst/>
          </a:prstGeom>
        </p:spPr>
      </p:pic>
      <p:pic>
        <p:nvPicPr>
          <p:cNvPr id="12" name="Picture 11">
            <a:extLst>
              <a:ext uri="{FF2B5EF4-FFF2-40B4-BE49-F238E27FC236}">
                <a16:creationId xmlns:a16="http://schemas.microsoft.com/office/drawing/2014/main" id="{B8C5F8FD-752B-CF71-DD86-EE0EA5D88699}"/>
              </a:ext>
            </a:extLst>
          </p:cNvPr>
          <p:cNvPicPr>
            <a:picLocks noChangeAspect="1"/>
          </p:cNvPicPr>
          <p:nvPr/>
        </p:nvPicPr>
        <p:blipFill>
          <a:blip r:embed="rId9"/>
          <a:stretch>
            <a:fillRect/>
          </a:stretch>
        </p:blipFill>
        <p:spPr>
          <a:xfrm>
            <a:off x="7133456" y="2840808"/>
            <a:ext cx="4836966" cy="2685238"/>
          </a:xfrm>
          <a:prstGeom prst="rect">
            <a:avLst/>
          </a:prstGeom>
        </p:spPr>
      </p:pic>
      <p:sp>
        <p:nvSpPr>
          <p:cNvPr id="13" name="TextBox 12">
            <a:extLst>
              <a:ext uri="{FF2B5EF4-FFF2-40B4-BE49-F238E27FC236}">
                <a16:creationId xmlns:a16="http://schemas.microsoft.com/office/drawing/2014/main" id="{22AAAE65-48AC-3C34-12FE-C87CDD820D3C}"/>
              </a:ext>
            </a:extLst>
          </p:cNvPr>
          <p:cNvSpPr txBox="1"/>
          <p:nvPr/>
        </p:nvSpPr>
        <p:spPr>
          <a:xfrm>
            <a:off x="7178891" y="2604418"/>
            <a:ext cx="4606077" cy="314847"/>
          </a:xfrm>
          <a:prstGeom prst="rect">
            <a:avLst/>
          </a:prstGeom>
          <a:solidFill>
            <a:schemeClr val="accent2"/>
          </a:solidFill>
        </p:spPr>
        <p:txBody>
          <a:bodyPr wrap="square" rtlCol="0">
            <a:spAutoFit/>
          </a:bodyPr>
          <a:lstStyle/>
          <a:p>
            <a:pPr algn="ctr"/>
            <a:r>
              <a:rPr lang="en-US" sz="1400" b="1" dirty="0">
                <a:solidFill>
                  <a:schemeClr val="accent1"/>
                </a:solidFill>
              </a:rPr>
              <a:t>Ejemplo de plan de acción</a:t>
            </a:r>
            <a:endParaRPr lang="en-NZ" sz="1400" b="1" dirty="0">
              <a:solidFill>
                <a:schemeClr val="accent1"/>
              </a:solidFill>
            </a:endParaRPr>
          </a:p>
        </p:txBody>
      </p:sp>
      <p:sp>
        <p:nvSpPr>
          <p:cNvPr id="14" name="Rectangle 13">
            <a:extLst>
              <a:ext uri="{FF2B5EF4-FFF2-40B4-BE49-F238E27FC236}">
                <a16:creationId xmlns:a16="http://schemas.microsoft.com/office/drawing/2014/main" id="{38F9BB19-08D2-F787-D20D-0AAD6F9B8C2D}"/>
              </a:ext>
            </a:extLst>
          </p:cNvPr>
          <p:cNvSpPr/>
          <p:nvPr/>
        </p:nvSpPr>
        <p:spPr>
          <a:xfrm rot="616471">
            <a:off x="4961177" y="1343964"/>
            <a:ext cx="819254" cy="2343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ElevenLabs_2026-06-11T09_26_39_Roger - Laid-Back, Casual, Resonant_pre_sp100_s50_sb75_se0_b_m2">
            <a:hlinkClick r:id="" action="ppaction://media"/>
            <a:extLst>
              <a:ext uri="{FF2B5EF4-FFF2-40B4-BE49-F238E27FC236}">
                <a16:creationId xmlns:a16="http://schemas.microsoft.com/office/drawing/2014/main" id="{6F6C1B66-24A1-EE6F-718A-1907A7E9065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4022" y="6245950"/>
            <a:ext cx="406400" cy="406400"/>
          </a:xfrm>
          <a:prstGeom prst="rect">
            <a:avLst/>
          </a:prstGeom>
        </p:spPr>
      </p:pic>
    </p:spTree>
    <p:extLst>
      <p:ext uri="{BB962C8B-B14F-4D97-AF65-F5344CB8AC3E}">
        <p14:creationId xmlns:p14="http://schemas.microsoft.com/office/powerpoint/2010/main" val="78107941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249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D7512-BF5A-FDB9-670D-C9CC80A424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5FFE7C-A963-0548-650B-CBEFE842A09B}"/>
              </a:ext>
            </a:extLst>
          </p:cNvPr>
          <p:cNvSpPr>
            <a:spLocks noGrp="1"/>
          </p:cNvSpPr>
          <p:nvPr>
            <p:ph type="title"/>
          </p:nvPr>
        </p:nvSpPr>
        <p:spPr>
          <a:xfrm>
            <a:off x="733926" y="3428999"/>
            <a:ext cx="11162418" cy="1097280"/>
          </a:xfrm>
        </p:spPr>
        <p:txBody>
          <a:bodyPr/>
          <a:lstStyle/>
          <a:p>
            <a:r>
              <a:rPr lang="en-GB" noProof="0" dirty="0">
                <a:solidFill>
                  <a:schemeClr val="bg1"/>
                </a:solidFill>
              </a:rPr>
              <a:t>¡Gracias!</a:t>
            </a:r>
            <a:br>
              <a:rPr lang="en-GB" noProof="0" dirty="0">
                <a:solidFill>
                  <a:schemeClr val="bg1"/>
                </a:solidFill>
              </a:rPr>
            </a:br>
            <a:br>
              <a:rPr lang="en-GB" noProof="0" dirty="0">
                <a:solidFill>
                  <a:schemeClr val="bg1"/>
                </a:solidFill>
              </a:rPr>
            </a:br>
            <a:r>
              <a:rPr lang="en-GB" sz="3200" noProof="0" dirty="0">
                <a:solidFill>
                  <a:schemeClr val="bg1"/>
                </a:solidFill>
              </a:rPr>
              <a:t>Preguntas: standardsevolution@fairtrade.net</a:t>
            </a:r>
          </a:p>
        </p:txBody>
      </p:sp>
      <p:pic>
        <p:nvPicPr>
          <p:cNvPr id="3" name="ElevenLabs_2026-06-11T09_27_06_Roger - Laid-Back, Casual, Resonant_pre_sp100_s50_sb75_se0_b_m2">
            <a:hlinkClick r:id="" action="ppaction://media"/>
            <a:extLst>
              <a:ext uri="{FF2B5EF4-FFF2-40B4-BE49-F238E27FC236}">
                <a16:creationId xmlns:a16="http://schemas.microsoft.com/office/drawing/2014/main" id="{C5B3E1C0-DCD8-4C62-01F4-8620E92123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8656" y="6234176"/>
            <a:ext cx="406400" cy="406400"/>
          </a:xfrm>
          <a:prstGeom prst="rect">
            <a:avLst/>
          </a:prstGeom>
        </p:spPr>
      </p:pic>
    </p:spTree>
    <p:extLst>
      <p:ext uri="{BB962C8B-B14F-4D97-AF65-F5344CB8AC3E}">
        <p14:creationId xmlns:p14="http://schemas.microsoft.com/office/powerpoint/2010/main" val="42651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250"/>
                                  </p:stCondLst>
                                  <p:childTnLst>
                                    <p:cmd type="call" cmd="playFrom(0.0)">
                                      <p:cBhvr>
                                        <p:cTn id="6" dur="62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1_Office Theme">
  <a:themeElements>
    <a:clrScheme name="Fairtrade Impact Report template">
      <a:dk1>
        <a:srgbClr val="000000"/>
      </a:dk1>
      <a:lt1>
        <a:srgbClr val="FFFFFF"/>
      </a:lt1>
      <a:dk2>
        <a:srgbClr val="1F497D"/>
      </a:dk2>
      <a:lt2>
        <a:srgbClr val="EEECE1"/>
      </a:lt2>
      <a:accent1>
        <a:srgbClr val="0FC0FC"/>
      </a:accent1>
      <a:accent2>
        <a:srgbClr val="D3FF47"/>
      </a:accent2>
      <a:accent3>
        <a:srgbClr val="001B6E"/>
      </a:accent3>
      <a:accent4>
        <a:srgbClr val="FF8000"/>
      </a:accent4>
      <a:accent5>
        <a:srgbClr val="FF4571"/>
      </a:accent5>
      <a:accent6>
        <a:srgbClr val="7B1DAB"/>
      </a:accent6>
      <a:hlink>
        <a:srgbClr val="0FC0FC"/>
      </a:hlink>
      <a:folHlink>
        <a:srgbClr val="001B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Future is Fair colour palett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FF4571"/>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645244-4da0-4ab7-98e4-757191e29d41">
      <Terms xmlns="http://schemas.microsoft.com/office/infopath/2007/PartnerControls"/>
    </lcf76f155ced4ddcb4097134ff3c332f>
    <TaxCatchAll xmlns="a6b01a4b-fbd7-4ad7-8f91-4cfb9e7952a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152A1B9C88F8044F819681DB4CE8107E" ma:contentTypeVersion="11" ma:contentTypeDescription="Ein neues Dokument erstellen." ma:contentTypeScope="" ma:versionID="ea491353f8a9eb5cd3d6912e06e763cb">
  <xsd:schema xmlns:xsd="http://www.w3.org/2001/XMLSchema" xmlns:xs="http://www.w3.org/2001/XMLSchema" xmlns:p="http://schemas.microsoft.com/office/2006/metadata/properties" xmlns:ns2="0e645244-4da0-4ab7-98e4-757191e29d41" xmlns:ns3="a6b01a4b-fbd7-4ad7-8f91-4cfb9e7952a7" targetNamespace="http://schemas.microsoft.com/office/2006/metadata/properties" ma:root="true" ma:fieldsID="d03b43ea47a683701198f899c7ce85a7" ns2:_="" ns3:_="">
    <xsd:import namespace="0e645244-4da0-4ab7-98e4-757191e29d41"/>
    <xsd:import namespace="a6b01a4b-fbd7-4ad7-8f91-4cfb9e7952a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645244-4da0-4ab7-98e4-757191e29d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ierungen" ma:readOnly="false" ma:fieldId="{5cf76f15-5ced-4ddc-b409-7134ff3c332f}" ma:taxonomyMulti="true" ma:sspId="c7d7dc8c-57aa-4631-a4f0-9e630fb585d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6b01a4b-fbd7-4ad7-8f91-4cfb9e7952a7"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296b7c1-d036-4733-a969-f0b93f72617f}" ma:internalName="TaxCatchAll" ma:showField="CatchAllData" ma:web="a6b01a4b-fbd7-4ad7-8f91-4cfb9e7952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41FD01F-22EB-4439-A267-D8250AC88DD0}">
  <ds:schemaRefs>
    <ds:schemaRef ds:uri="http://schemas.openxmlformats.org/package/2006/metadata/core-properties"/>
    <ds:schemaRef ds:uri="http://schemas.microsoft.com/office/2006/metadata/properties"/>
    <ds:schemaRef ds:uri="http://schemas.microsoft.com/office/infopath/2007/PartnerControls"/>
    <ds:schemaRef ds:uri="http://schemas.microsoft.com/office/2006/documentManagement/types"/>
    <ds:schemaRef ds:uri="0e645244-4da0-4ab7-98e4-757191e29d41"/>
    <ds:schemaRef ds:uri="http://purl.org/dc/elements/1.1/"/>
    <ds:schemaRef ds:uri="http://purl.org/dc/terms/"/>
    <ds:schemaRef ds:uri="http://www.w3.org/XML/1998/namespace"/>
    <ds:schemaRef ds:uri="http://purl.org/dc/dcmitype/"/>
    <ds:schemaRef ds:uri="a6b01a4b-fbd7-4ad7-8f91-4cfb9e7952a7"/>
  </ds:schemaRefs>
</ds:datastoreItem>
</file>

<file path=customXml/itemProps2.xml><?xml version="1.0" encoding="utf-8"?>
<ds:datastoreItem xmlns:ds="http://schemas.openxmlformats.org/officeDocument/2006/customXml" ds:itemID="{ECABF745-5939-40B3-BF4E-68F28A035C73}">
  <ds:schemaRefs>
    <ds:schemaRef ds:uri="http://schemas.microsoft.com/sharepoint/v3/contenttype/forms"/>
  </ds:schemaRefs>
</ds:datastoreItem>
</file>

<file path=customXml/itemProps3.xml><?xml version="1.0" encoding="utf-8"?>
<ds:datastoreItem xmlns:ds="http://schemas.openxmlformats.org/officeDocument/2006/customXml" ds:itemID="{1EAD492E-D049-47D5-8B45-BB42364042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645244-4da0-4ab7-98e4-757191e29d41"/>
    <ds:schemaRef ds:uri="a6b01a4b-fbd7-4ad7-8f91-4cfb9e7952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1363</Words>
  <Application>Microsoft Office PowerPoint</Application>
  <PresentationFormat>Widescreen</PresentationFormat>
  <Paragraphs>116</Paragraphs>
  <Slides>8</Slides>
  <Notes>8</Notes>
  <HiddenSlides>0</HiddenSlides>
  <MMClips>8</MMClips>
  <ScaleCrop>false</ScaleCrop>
  <HeadingPairs>
    <vt:vector size="4" baseType="variant">
      <vt:variant>
        <vt:lpstr>Theme</vt:lpstr>
      </vt:variant>
      <vt:variant>
        <vt:i4>2</vt:i4>
      </vt:variant>
      <vt:variant>
        <vt:lpstr>Slide Titles</vt:lpstr>
      </vt:variant>
      <vt:variant>
        <vt:i4>8</vt:i4>
      </vt:variant>
    </vt:vector>
  </HeadingPairs>
  <TitlesOfParts>
    <vt:vector size="10" baseType="lpstr">
      <vt:lpstr>1_Office Theme</vt:lpstr>
      <vt:lpstr>3_Office Theme</vt:lpstr>
      <vt:lpstr>La evolución de los estándares de Fairtrade    Sistemas de gestión y documentación </vt:lpstr>
      <vt:lpstr>Marco normativo basado en principios:  Principios de gestión y gobernanza</vt:lpstr>
      <vt:lpstr>PowerPoint Presentation</vt:lpstr>
      <vt:lpstr>PowerPoint Presentation</vt:lpstr>
      <vt:lpstr>Ejemplo: Gestión de políticas y procedimientos</vt:lpstr>
      <vt:lpstr>PowerPoint Presentation</vt:lpstr>
      <vt:lpstr>Plantillas de apoyo a los sistemas de gestión y la documentación</vt:lpstr>
      <vt:lpstr>¡Gracias!  Preguntas: standardsevolution@fairtrade.net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Joe Savidge</dc:creator>
  <cp:keywords>, docId:5DBB06BC83C8D79998914BCF69E569B6</cp:keywords>
  <cp:lastModifiedBy>Mona Wolf</cp:lastModifiedBy>
  <cp:revision>301</cp:revision>
  <dcterms:created xsi:type="dcterms:W3CDTF">2025-09-19T13:23:23Z</dcterms:created>
  <dcterms:modified xsi:type="dcterms:W3CDTF">2026-06-11T12:29:49Z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0x010100152A1B9C88F8044F819681DB4CE8107E</vt:lpwstr>
  </property>
  <property fmtid="{D5CDD505-2E9C-101B-9397-08002B2CF9AE}" pid="3" name="MediaServiceImageTags">
    <vt:lpwstr/>
  </property>
</Properties>
</file>