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5" r:id="rId5"/>
  </p:sldMasterIdLst>
  <p:notesMasterIdLst>
    <p:notesMasterId r:id="rId14"/>
  </p:notesMasterIdLst>
  <p:sldIdLst>
    <p:sldId id="2147476667" r:id="rId6"/>
    <p:sldId id="2147476680" r:id="rId7"/>
    <p:sldId id="2147476227" r:id="rId8"/>
    <p:sldId id="2147472110" r:id="rId9"/>
    <p:sldId id="2147476760" r:id="rId10"/>
    <p:sldId id="2147476762" r:id="rId11"/>
    <p:sldId id="2147476765" r:id="rId12"/>
    <p:sldId id="2147476771" r:id="rId13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83B1F15-458D-D7DD-BDF6-F80467DDC69D}" name="Paul Colditz" initials="PC" userId="S::p.colditz_fairtradeafrica.net#ext#@fairtradeuk.onmicrosoft.com::13c6f753-8817-4e43-ba1d-26cfa5f0efb9" providerId="AD"/>
  <p188:author id="{6D8AB31C-46A8-FC68-E43D-CDB3AEF7C8A9}" name="Joe Savidge" initials="JS" userId="S::Joe.Savidge@fairtrade.org.uk::f5dddb73-d2e9-4624-a673-3964ea94a841" providerId="AD"/>
  <p188:author id="{0DEBB845-03AB-8D50-0449-7E1CDBC1213B}" name="LJ Loftus" initials="" userId="S::lj.loftus@fairtrade.org.uk::8b2a3b72-dcea-467d-8c1f-dc35f898743e" providerId="AD"/>
  <p188:author id="{95582667-6102-27E7-ED8E-01A166EB4B6B}" name="Guest User" initials="GU" userId="Guest User" providerId="Windows Live"/>
  <p188:author id="{1CE0758C-A6F0-C9CA-2C78-98B7731C1CE3}" name="ruth rennie" initials="rr" userId="cb8704bd956f53be" providerId="Windows Live"/>
  <p188:author id="{5ADAFEAC-2428-CE10-F236-FF54287D8558}" name="ruth.rennie" initials="ru" userId="S::ruth.rennie_rscsustainability.com#ext#@fairtradelabelling.onmicrosoft.com::2b505a7a-5556-48ae-9a36-0807fcafbd8b" providerId="AD"/>
  <p188:author id="{964CF9BE-B9EA-5A21-DDB7-41FC790807C6}" name="Andreas Kratz" initials="AK" userId="S::a.kratz@fairtrade.net::d7d5c920-c86a-4d3e-a89f-7f6fa635c0b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FAD4"/>
    <a:srgbClr val="000000"/>
    <a:srgbClr val="F2F2F2"/>
    <a:srgbClr val="024F6B"/>
    <a:srgbClr val="001B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386272-CC48-E723-F77F-030702AFA5DB}" v="4" dt="2026-06-05T09:29:38.892"/>
    <p1510:client id="{DCD1E902-54BA-6413-F69A-E5D2FA0CF7DD}" v="215" dt="2026-06-03T12:19:28.0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0" y="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th.rennie" userId="S::ruth.rennie_rscsustainability.com#ext#@fairtradelabelling.onmicrosoft.com::2b505a7a-5556-48ae-9a36-0807fcafbd8b" providerId="AD" clId="Web-{DCD1E902-54BA-6413-F69A-E5D2FA0CF7DD}"/>
    <pc:docChg chg="modSld">
      <pc:chgData name="ruth.rennie" userId="S::ruth.rennie_rscsustainability.com#ext#@fairtradelabelling.onmicrosoft.com::2b505a7a-5556-48ae-9a36-0807fcafbd8b" providerId="AD" clId="Web-{DCD1E902-54BA-6413-F69A-E5D2FA0CF7DD}" dt="2026-06-03T12:19:28.010" v="207"/>
      <pc:docMkLst>
        <pc:docMk/>
      </pc:docMkLst>
      <pc:sldChg chg="addSp delSp modSp">
        <pc:chgData name="ruth.rennie" userId="S::ruth.rennie_rscsustainability.com#ext#@fairtradelabelling.onmicrosoft.com::2b505a7a-5556-48ae-9a36-0807fcafbd8b" providerId="AD" clId="Web-{DCD1E902-54BA-6413-F69A-E5D2FA0CF7DD}" dt="2026-06-03T12:19:28.010" v="207"/>
        <pc:sldMkLst>
          <pc:docMk/>
          <pc:sldMk cId="44449344" sldId="2147476680"/>
        </pc:sldMkLst>
        <pc:spChg chg="mod">
          <ac:chgData name="ruth.rennie" userId="S::ruth.rennie_rscsustainability.com#ext#@fairtradelabelling.onmicrosoft.com::2b505a7a-5556-48ae-9a36-0807fcafbd8b" providerId="AD" clId="Web-{DCD1E902-54BA-6413-F69A-E5D2FA0CF7DD}" dt="2026-06-03T12:17:01.232" v="162" actId="14100"/>
          <ac:spMkLst>
            <pc:docMk/>
            <pc:sldMk cId="44449344" sldId="2147476680"/>
            <ac:spMk id="7" creationId="{2AC61BF6-64A2-D443-EEA1-279859A30145}"/>
          </ac:spMkLst>
        </pc:spChg>
        <pc:graphicFrameChg chg="mod modGraphic">
          <ac:chgData name="ruth.rennie" userId="S::ruth.rennie_rscsustainability.com#ext#@fairtradelabelling.onmicrosoft.com::2b505a7a-5556-48ae-9a36-0807fcafbd8b" providerId="AD" clId="Web-{DCD1E902-54BA-6413-F69A-E5D2FA0CF7DD}" dt="2026-06-03T12:19:21.869" v="204"/>
          <ac:graphicFrameMkLst>
            <pc:docMk/>
            <pc:sldMk cId="44449344" sldId="2147476680"/>
            <ac:graphicFrameMk id="6" creationId="{518FB60D-8CCB-28E1-D139-8104C2B852F8}"/>
          </ac:graphicFrameMkLst>
        </pc:graphicFrameChg>
      </pc:sldChg>
    </pc:docChg>
  </pc:docChgLst>
  <pc:docChgLst>
    <pc:chgData name="ruth.rennie" userId="S::ruth.rennie_rscsustainability.com#ext#@fairtradelabelling.onmicrosoft.com::2b505a7a-5556-48ae-9a36-0807fcafbd8b" providerId="AD" clId="Web-{B7386272-CC48-E723-F77F-030702AFA5DB}"/>
    <pc:docChg chg="modSld">
      <pc:chgData name="ruth.rennie" userId="S::ruth.rennie_rscsustainability.com#ext#@fairtradelabelling.onmicrosoft.com::2b505a7a-5556-48ae-9a36-0807fcafbd8b" providerId="AD" clId="Web-{B7386272-CC48-E723-F77F-030702AFA5DB}" dt="2026-06-05T09:29:27.329" v="1"/>
      <pc:docMkLst>
        <pc:docMk/>
      </pc:docMkLst>
      <pc:sldChg chg="modSp">
        <pc:chgData name="ruth.rennie" userId="S::ruth.rennie_rscsustainability.com#ext#@fairtradelabelling.onmicrosoft.com::2b505a7a-5556-48ae-9a36-0807fcafbd8b" providerId="AD" clId="Web-{B7386272-CC48-E723-F77F-030702AFA5DB}" dt="2026-06-05T09:29:27.329" v="1"/>
        <pc:sldMkLst>
          <pc:docMk/>
          <pc:sldMk cId="44449344" sldId="2147476680"/>
        </pc:sldMkLst>
        <pc:graphicFrameChg chg="mod modGraphic">
          <ac:chgData name="ruth.rennie" userId="S::ruth.rennie_rscsustainability.com#ext#@fairtradelabelling.onmicrosoft.com::2b505a7a-5556-48ae-9a36-0807fcafbd8b" providerId="AD" clId="Web-{B7386272-CC48-E723-F77F-030702AFA5DB}" dt="2026-06-05T09:29:27.329" v="1"/>
          <ac:graphicFrameMkLst>
            <pc:docMk/>
            <pc:sldMk cId="44449344" sldId="2147476680"/>
            <ac:graphicFrameMk id="6" creationId="{518FB60D-8CCB-28E1-D139-8104C2B852F8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82DCE-ACA6-49ED-860D-1B03CE72CA52}" type="datetimeFigureOut">
              <a:rPr lang="en-GB" smtClean="0"/>
              <a:t>11/06/2026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 para editar estilos de texto mestre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84C16-5D50-4AB1-9BFC-786A8454AA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727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evolução das normas do Fairtrade: sistemas de gestão e documentação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84C16-5D50-4AB1-9BFC-786A8454AA7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11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25429-A09F-2A2E-1A03-0082F0CCD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963511-9952-66D1-8780-3EDC9727E5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56B526-55B7-368D-D376-8A977E3274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Normas Fairtrade passarão a ser estruturadas em torno de 20 Princípios Fairtrade que descrevem os objetivos da certificação Fairtrade. Os quatro primeiros princípios estabelecem os objetivos para a boa gestão de uma organização certificada Fairtrade: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segundo princípio é “Sistemas eficazes de gestão e devida diligência”: sob este princípio, você pode ver como estabelecer seu sistema de gestão e organizar todos os documentos necessários para gerenciar a implementação da norma e demonstrar conformidade aos auditores.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CDA88C-C021-2214-F8B5-45B6F84459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480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9F1C5-B72D-4AB0-74D3-262CCB02A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4AD17E-D5CB-3561-801E-19C55E1360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4DB73E-B50C-6D6A-886D-7ABFDE837E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Princípio 2 baseia-se no processo de Due Diligence em Direitos Humanos e Meio Ambiente, que já está incluído nas Normas Fairtrade para Organizações de Base, Comerciantes e para o Cacau e o Café. Agora, incorporamos o ciclo de HREDD ao funcionamento da Norma Fairtrade. Isso significa que você implementa o ciclo de HREDD ao cumprir a norma.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acordo com este princípio, você pode ver todas as etapas necessárias para estabelecer seu sistema de gestão, de modo a planejar e gerenciar a implementação dos critérios relevantes da norma para lidar com os riscos sociais e ambientais que você enfrenta e demonstrar aos auditores e às suas partes interessadas (membros, trabalhadores, assembleia geral etc.) o progresso alcançado.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 tópico refere-se a uma etapa importante para configurar seus sistemas de gestão e inclui uma lista de referência para ajudá-lo a gerenciar a documentação necessária para cada etapa. 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1CE7A-F973-F4C2-732B-79858DBCB7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884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processo de Due Diligence é uma boa prática fundamental para a gestão organizacional, pois ajuda a compreender quais são os desafios que você enfrenta, priorizar as ações necessárias para resolvê-los e acompanhar o que já foi feito e o progresso alcançado.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gestão eficaz e a devida diligência baseiam-se nos processos que você já utiliza para desenvolver e implementar seu Plano de Desenvolvimento Fairtrade e para gerenciar a forma como você cumpre a norma Fairtrade. Agora, estamos ampliando esse processo para que todas as ações que você realiza para implementar a norma Fairtrade façam parte de um único processo de gestão coerente.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61E726-9247-4B66-893B-8C85E1BD2F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27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AD269-DCEE-87C0-EC4A-CEDAC90AA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43A9BE-371B-CF2A-9A88-4AB7958169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707EF4-BFEA-621E-8351-E70D11A8F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âmbito do princípio 2. Sistemas eficazes de gestão e devida diligência, o tópico 2.5 trata de como você deve estabelecer e documentar todas as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políticas e procedimentos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necessários para implementar o padrão Fairtrade.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Veja o texto no slide  EXEMPLO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lista de  políticas de </a:t>
            </a:r>
            <a:r>
              <a:rPr lang="en-GB" sz="1200" strike="sng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você pode precisar,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 verá a Política de trabalho forçado e, ao lado dela, o número do critério, onde poderá verificar o que é exigido para essa política e se isso se aplica a você.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C54C3-A220-144A-78FB-C4481F5624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926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F30FC-1AF1-5115-9738-8F7842473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D32DFB-FB04-5747-FBB0-11E88B31F8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B01A01-1C0F-7DF1-5E7B-431A4EBF46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 analisar os critérios relevantes, você percebe o que é exigido e se isso se aplica ao seu caso. Isso ajuda a acompanhar tudo o que precisa ser implementado.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você precisar implementar políticas e procedimentos sobre trabalho forçado, também verá na coluna de documentação qual documento precisa elaborar e onde deve mantê-lo em seu sistema de gestão. Neste exemplo, você vê que precisa manter suas políticas e procedimentos sobre trabalho forçado junto com todas as suas outras políticas e procedimentos, para que seja fácil encontrá-los e consultá-los à medida que os implementa. E você pode encontrá-los facilmente quando precisar mostrá-los a um auditor.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9A842-87D3-0552-EAA5-60870F66E5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953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1225B-7A6A-5A29-8945-5D16711D8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4478DF-31FC-9D27-893C-66AFC8919D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4C105A-EECA-B6C9-9DA9-BC79C0FD02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Fairtrade fornecerá modelos para ajudá-lo a estabelecer seu sistema de gestão e a manter o controle de sua documentação. Você precisará identificar quais deles são relevantes para o seu caso e adaptá-los às suas circunstâncias específicas. Isso significa que você poderá dedicar menos tempo à elaboração de políticas e procedimentos por conta própria e se concentrar mais em garantir que eles sejam efetivamente implementados.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3EF17-3823-9AC2-6A74-4577E01432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C1C72-0B4B-CA45-B558-0DFE35F2649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738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Obrigado. Para quaisquer dúvidas ou questões específicas, envie-nos um e-mail para standardsevolution@fairtrade.net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84C16-5D50-4AB1-9BFC-786A8454AA7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804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FairtradeUK?ref_src=twsrc%5egoogle|twcamp%5eserp|twgr%5eauthor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hyperlink" Target="https://www.facebook.com/FairtradeFoundation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linkedin.com/company/the-fairtrade-foundation/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hyperlink" Target="https://www.youtube.com/user/Fairtradefoundation" TargetMode="External"/><Relationship Id="rId4" Type="http://schemas.openxmlformats.org/officeDocument/2006/relationships/hyperlink" Target="https://www.instagram.com/fairtradeuk/?hl=en" TargetMode="External"/><Relationship Id="rId9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FairtradeUK?ref_src=twsrc%5egoogle|twcamp%5eserp|twgr%5eauthor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hyperlink" Target="https://www.facebook.com/FairtradeFoundation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linkedin.com/company/the-fairtrade-foundation/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hyperlink" Target="https://www.youtube.com/user/Fairtradefoundation" TargetMode="External"/><Relationship Id="rId4" Type="http://schemas.openxmlformats.org/officeDocument/2006/relationships/hyperlink" Target="https://www.instagram.com/fairtradeuk/?hl=en" TargetMode="External"/><Relationship Id="rId9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1" cy="4900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84" b="1" i="0">
                <a:solidFill>
                  <a:schemeClr val="bg1"/>
                </a:solidFill>
                <a:latin typeface="Alegreya Sans Black"/>
                <a:cs typeface="Alegreya Sans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659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28" b="1" i="0">
                <a:solidFill>
                  <a:srgbClr val="001B6E"/>
                </a:solidFill>
                <a:latin typeface="Exo 2"/>
                <a:cs typeface="Exo 2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8170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4"/>
          <p:cNvSpPr txBox="1">
            <a:spLocks noGrp="1"/>
          </p:cNvSpPr>
          <p:nvPr>
            <p:ph type="title"/>
          </p:nvPr>
        </p:nvSpPr>
        <p:spPr>
          <a:xfrm>
            <a:off x="685801" y="457200"/>
            <a:ext cx="96012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8992EDB-0643-A0F4-466F-FF24F57038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2" y="156837"/>
            <a:ext cx="713075" cy="846776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BB35F3E-835A-9B7E-37D4-58CF458A7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9"/>
            <a:ext cx="685800" cy="276999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3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4" indent="0" algn="ctr">
              <a:buNone/>
              <a:defRPr sz="1600"/>
            </a:lvl7pPr>
            <a:lvl8pPr marL="3200370" indent="0" algn="ctr">
              <a:buNone/>
              <a:defRPr sz="1600"/>
            </a:lvl8pPr>
            <a:lvl9pPr marL="36575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16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color">
    <p:bg>
      <p:bgPr>
        <a:solidFill>
          <a:srgbClr val="001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44139B3-BDA7-4A29-8990-7596EAE3F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457199"/>
            <a:ext cx="548640" cy="65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9601200" cy="10972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79DF237C-EEBE-4193-BA2C-B8D57ACAC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172200"/>
            <a:ext cx="685800" cy="685800"/>
          </a:xfrm>
        </p:spPr>
        <p:txBody>
          <a:bodyPr/>
          <a:lstStyle>
            <a:lvl1pPr>
              <a:defRPr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B06C739D-0013-4384-9314-5433FBD951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96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bg>
      <p:bgPr>
        <a:solidFill>
          <a:srgbClr val="001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019315E2-7C2D-425D-AA23-35038337C9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2880360"/>
            <a:ext cx="8229600" cy="1097280"/>
          </a:xfrm>
        </p:spPr>
        <p:txBody>
          <a:bodyPr anchor="b">
            <a:noAutofit/>
          </a:bodyPr>
          <a:lstStyle>
            <a:lvl1pPr>
              <a:defRPr sz="6600">
                <a:solidFill>
                  <a:schemeClr val="accent2"/>
                </a:solidFill>
                <a:latin typeface="Alegreya Sans Black" panose="00000A00000000000000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487DF20-B289-46D6-8F93-4A21D68B11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4130040"/>
            <a:ext cx="8229600" cy="457200"/>
          </a:xfr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Exo 2" panose="00000500000000000000" pitchFamily="50" charset="0"/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15FA325-9BA9-8D70-3340-7968E8C8BC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77"/>
          <a:stretch/>
        </p:blipFill>
        <p:spPr>
          <a:xfrm>
            <a:off x="508080" y="334578"/>
            <a:ext cx="1282219" cy="114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0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48AE3F17-F4F6-48F9-96AA-D1990A75B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2880360"/>
            <a:ext cx="8229600" cy="1097280"/>
          </a:xfrm>
          <a:noFill/>
        </p:spPr>
        <p:txBody>
          <a:bodyPr anchor="b">
            <a:noAutofit/>
          </a:bodyPr>
          <a:lstStyle>
            <a:lvl1pPr>
              <a:defRPr sz="6600">
                <a:latin typeface="Alegreya Sans Black" panose="00000A00000000000000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BE8C1AF-B6DB-451E-A3A8-FEEB8B2122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4130040"/>
            <a:ext cx="8229600" cy="457200"/>
          </a:xfrm>
        </p:spPr>
        <p:txBody>
          <a:bodyPr anchor="ctr"/>
          <a:lstStyle>
            <a:lvl1pPr>
              <a:defRPr b="1">
                <a:latin typeface="Exo 2" panose="00000500000000000000" pitchFamily="50" charset="0"/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DEA82049-E3F8-402A-043C-0088662421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9"/>
          <a:stretch/>
        </p:blipFill>
        <p:spPr>
          <a:xfrm>
            <a:off x="596899" y="401954"/>
            <a:ext cx="1087135" cy="108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AEF059CF-A8EC-CCDC-8684-4BAB39E38A20}"/>
              </a:ext>
            </a:extLst>
          </p:cNvPr>
          <p:cNvSpPr/>
          <p:nvPr userDrawn="1"/>
        </p:nvSpPr>
        <p:spPr>
          <a:xfrm rot="16200000">
            <a:off x="5837237" y="503238"/>
            <a:ext cx="517525" cy="1219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D78E7B8B-51C7-44FE-9759-D690FA22509C}"/>
              </a:ext>
            </a:extLst>
          </p:cNvPr>
          <p:cNvSpPr/>
          <p:nvPr userDrawn="1"/>
        </p:nvSpPr>
        <p:spPr>
          <a:xfrm rot="16200000" flipH="1" flipV="1">
            <a:off x="5894386" y="-5914076"/>
            <a:ext cx="517525" cy="1230630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097FF1D-B079-8A2B-8DCA-CF77F676BB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6B22CE-54FA-CC9E-AAF2-6B278ACE0B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1274099"/>
            <a:ext cx="10306050" cy="9144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EFF2CAF-9219-5432-412F-34B501A01F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14448" y="2273011"/>
            <a:ext cx="9677402" cy="331089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457200" indent="-287338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 sz="20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234DBAC-4BA1-040C-DDA4-3C3D4A4404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9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AEF059CF-A8EC-CCDC-8684-4BAB39E38A20}"/>
              </a:ext>
            </a:extLst>
          </p:cNvPr>
          <p:cNvSpPr/>
          <p:nvPr userDrawn="1"/>
        </p:nvSpPr>
        <p:spPr>
          <a:xfrm rot="16200000">
            <a:off x="5837237" y="503238"/>
            <a:ext cx="517525" cy="121920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D78E7B8B-51C7-44FE-9759-D690FA22509C}"/>
              </a:ext>
            </a:extLst>
          </p:cNvPr>
          <p:cNvSpPr/>
          <p:nvPr userDrawn="1"/>
        </p:nvSpPr>
        <p:spPr>
          <a:xfrm rot="16200000" flipH="1" flipV="1">
            <a:off x="5894386" y="-5914076"/>
            <a:ext cx="517525" cy="1230630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097FF1D-B079-8A2B-8DCA-CF77F676BB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6B22CE-54FA-CC9E-AAF2-6B278ACE0B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1274099"/>
            <a:ext cx="10306050" cy="9144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EFF2CAF-9219-5432-412F-34B501A01F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14448" y="2273011"/>
            <a:ext cx="9677402" cy="3310890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287338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 sz="20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D9A459-B482-29A2-CDCC-D45272914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AEF059CF-A8EC-CCDC-8684-4BAB39E38A20}"/>
              </a:ext>
            </a:extLst>
          </p:cNvPr>
          <p:cNvSpPr/>
          <p:nvPr userDrawn="1"/>
        </p:nvSpPr>
        <p:spPr>
          <a:xfrm rot="16200000">
            <a:off x="5837237" y="503238"/>
            <a:ext cx="517525" cy="12192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D78E7B8B-51C7-44FE-9759-D690FA22509C}"/>
              </a:ext>
            </a:extLst>
          </p:cNvPr>
          <p:cNvSpPr/>
          <p:nvPr userDrawn="1"/>
        </p:nvSpPr>
        <p:spPr>
          <a:xfrm rot="16200000" flipH="1" flipV="1">
            <a:off x="5894386" y="-5914076"/>
            <a:ext cx="517525" cy="12306301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097FF1D-B079-8A2B-8DCA-CF77F676BB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6B22CE-54FA-CC9E-AAF2-6B278ACE0B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1274099"/>
            <a:ext cx="10306050" cy="9144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EFF2CAF-9219-5432-412F-34B501A01F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14448" y="2273011"/>
            <a:ext cx="9677402" cy="3310890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287338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 sz="20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05E487B-5991-7E4C-2F79-0D2BEEB5C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0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ree, outdoor, blue&#10;&#10;Description automatically generated">
            <a:extLst>
              <a:ext uri="{FF2B5EF4-FFF2-40B4-BE49-F238E27FC236}">
                <a16:creationId xmlns:a16="http://schemas.microsoft.com/office/drawing/2014/main" id="{85BC0363-445B-DDD4-0B94-85631035B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4" t="-103" b="103"/>
          <a:stretch/>
        </p:blipFill>
        <p:spPr>
          <a:xfrm>
            <a:off x="0" y="-7044"/>
            <a:ext cx="6924884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2389F1-91BB-327E-B66A-9D7A1DB67203}"/>
              </a:ext>
            </a:extLst>
          </p:cNvPr>
          <p:cNvSpPr/>
          <p:nvPr userDrawn="1"/>
        </p:nvSpPr>
        <p:spPr>
          <a:xfrm>
            <a:off x="4864100" y="-7044"/>
            <a:ext cx="732789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25711" y="2873474"/>
            <a:ext cx="6580539" cy="10969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F74C12-FC51-93FA-5BCB-239263EAED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257F61A-D846-EC11-6D25-687441DAD9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5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BC0363-445B-DDD4-0B94-85631035B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 t="185" r="29635" b="-185"/>
          <a:stretch/>
        </p:blipFill>
        <p:spPr>
          <a:xfrm>
            <a:off x="0" y="-7044"/>
            <a:ext cx="6924884" cy="6877744"/>
          </a:xfrm>
          <a:prstGeom prst="rect">
            <a:avLst/>
          </a:prstGeom>
        </p:spPr>
      </p:pic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1EADB7-6F76-4269-9276-287231C9420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2389F1-91BB-327E-B66A-9D7A1DB67203}"/>
              </a:ext>
            </a:extLst>
          </p:cNvPr>
          <p:cNvSpPr/>
          <p:nvPr userDrawn="1"/>
        </p:nvSpPr>
        <p:spPr>
          <a:xfrm>
            <a:off x="4864100" y="-7044"/>
            <a:ext cx="7327899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25711" y="2873474"/>
            <a:ext cx="7171809" cy="10969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69CA240-310B-179F-53E0-FFCE5D2A89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CE8DDB6-DB5A-14BA-F439-67DCB5F5A3E6}"/>
              </a:ext>
            </a:extLst>
          </p:cNvPr>
          <p:cNvSpPr txBox="1">
            <a:spLocks/>
          </p:cNvSpPr>
          <p:nvPr userDrawn="1"/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600" b="1" kern="1200">
                <a:solidFill>
                  <a:schemeClr val="tx1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8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7298" y="545974"/>
            <a:ext cx="8897156" cy="490006"/>
          </a:xfrm>
        </p:spPr>
        <p:txBody>
          <a:bodyPr lIns="0" tIns="0" rIns="0" bIns="0"/>
          <a:lstStyle>
            <a:lvl1pPr>
              <a:defRPr sz="3184" b="1" i="0">
                <a:solidFill>
                  <a:schemeClr val="bg1"/>
                </a:solidFill>
                <a:latin typeface="Alegreya Sans Black"/>
                <a:cs typeface="Alegreya Sans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7298" y="1500387"/>
            <a:ext cx="8133520" cy="265907"/>
          </a:xfrm>
        </p:spPr>
        <p:txBody>
          <a:bodyPr lIns="0" tIns="0" rIns="0" bIns="0"/>
          <a:lstStyle>
            <a:lvl1pPr>
              <a:defRPr sz="1728" b="1" i="0">
                <a:solidFill>
                  <a:srgbClr val="001B6E"/>
                </a:solidFill>
                <a:latin typeface="Exo 2"/>
                <a:cs typeface="Exo 2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3742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1EADB7-6F76-4269-9276-287231C9420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2389F1-91BB-327E-B66A-9D7A1DB67203}"/>
              </a:ext>
            </a:extLst>
          </p:cNvPr>
          <p:cNvSpPr/>
          <p:nvPr userDrawn="1"/>
        </p:nvSpPr>
        <p:spPr>
          <a:xfrm>
            <a:off x="4864100" y="-7044"/>
            <a:ext cx="7327899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25711" y="2873474"/>
            <a:ext cx="7171809" cy="13048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0F2D712-5819-CF7D-0C92-B73B558F11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816" y="106640"/>
            <a:ext cx="845283" cy="94717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6A16ACA-D40B-3266-C658-59043CC7752A}"/>
              </a:ext>
            </a:extLst>
          </p:cNvPr>
          <p:cNvSpPr txBox="1">
            <a:spLocks/>
          </p:cNvSpPr>
          <p:nvPr userDrawn="1"/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600" b="1" kern="1200">
                <a:solidFill>
                  <a:schemeClr val="bg1"/>
                </a:solidFill>
                <a:latin typeface="Exo 2" panose="00000500000000000000" pitchFamily="50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Exo 2" pitchFamily="2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Kuva 11">
            <a:extLst>
              <a:ext uri="{FF2B5EF4-FFF2-40B4-BE49-F238E27FC236}">
                <a16:creationId xmlns:a16="http://schemas.microsoft.com/office/drawing/2014/main" id="{A0E30E10-1F7F-6FB7-F4A7-B59EE5A49C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0" t="15825" r="31180" b="1040"/>
          <a:stretch/>
        </p:blipFill>
        <p:spPr bwMode="auto">
          <a:xfrm>
            <a:off x="-1" y="-7044"/>
            <a:ext cx="4864099" cy="68650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137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rgbClr val="001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019315E2-7C2D-425D-AA23-35038337C9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2880360"/>
            <a:ext cx="8229600" cy="1097280"/>
          </a:xfrm>
        </p:spPr>
        <p:txBody>
          <a:bodyPr anchor="b">
            <a:noAutofit/>
          </a:bodyPr>
          <a:lstStyle>
            <a:lvl1pPr>
              <a:defRPr sz="6600">
                <a:solidFill>
                  <a:schemeClr val="accent2"/>
                </a:solidFill>
                <a:latin typeface="Alegreya Sans Black" panose="00000A00000000000000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487DF20-B289-46D6-8F93-4A21D68B11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4130040"/>
            <a:ext cx="8229600" cy="457200"/>
          </a:xfrm>
        </p:spPr>
        <p:txBody>
          <a:bodyPr anchor="ctr"/>
          <a:lstStyle>
            <a:lvl1pPr>
              <a:defRPr b="1">
                <a:solidFill>
                  <a:schemeClr val="bg1"/>
                </a:solidFill>
                <a:latin typeface="Exo 2" panose="00000500000000000000" pitchFamily="50" charset="0"/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15FA325-9BA9-8D70-3340-7968E8C8BC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77"/>
          <a:stretch/>
        </p:blipFill>
        <p:spPr>
          <a:xfrm>
            <a:off x="508080" y="334578"/>
            <a:ext cx="1282219" cy="114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85800" y="2880360"/>
            <a:ext cx="8229600" cy="1097280"/>
          </a:xfrm>
        </p:spPr>
        <p:txBody>
          <a:bodyPr anchor="b">
            <a:noAutofit/>
          </a:bodyPr>
          <a:lstStyle>
            <a:lvl1pPr>
              <a:defRPr sz="6600">
                <a:latin typeface="Alegreya Sans Black" panose="00000A00000000000000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4130040"/>
            <a:ext cx="8229600" cy="457200"/>
          </a:xfrm>
        </p:spPr>
        <p:txBody>
          <a:bodyPr anchor="ctr"/>
          <a:lstStyle>
            <a:lvl1pPr>
              <a:defRPr b="1">
                <a:latin typeface="Exo 2" panose="00000500000000000000" pitchFamily="50" charset="0"/>
              </a:defRPr>
            </a:lvl1pPr>
            <a:lvl2pPr>
              <a:defRPr b="1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196A9D3-9D06-70C8-B126-AF73D58AD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9"/>
          <a:stretch/>
        </p:blipFill>
        <p:spPr>
          <a:xfrm>
            <a:off x="596899" y="401954"/>
            <a:ext cx="1087135" cy="108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3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AFDE99B-708D-E5F2-6C06-A273251C89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60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391401" y="1167606"/>
            <a:ext cx="9409198" cy="4522788"/>
          </a:xfrm>
        </p:spPr>
        <p:txBody>
          <a:bodyPr>
            <a:normAutofit/>
          </a:bodyPr>
          <a:lstStyle>
            <a:lvl1pPr marL="0" indent="0">
              <a:buSzPct val="60000"/>
              <a:buFont typeface="Arial" panose="020B0604020202020204" pitchFamily="34" charset="0"/>
              <a:buNone/>
              <a:defRPr sz="3200"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4371ED8-9560-E701-0475-68C36074C6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FE2E3AF-3ED4-5804-D248-B348BE380F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0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57199"/>
            <a:ext cx="9601200" cy="914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102172"/>
            <a:ext cx="4933949" cy="36576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98463" indent="-228600" algn="l">
              <a:lnSpc>
                <a:spcPct val="10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 sz="18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572250" y="2101850"/>
            <a:ext cx="4933950" cy="3657600"/>
          </a:xfrm>
        </p:spPr>
        <p:txBody>
          <a:bodyPr>
            <a:normAutofit/>
          </a:bodyPr>
          <a:lstStyle>
            <a:lvl1pPr marL="457200" indent="-287338">
              <a:lnSpc>
                <a:spcPct val="10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 sz="1800">
                <a:latin typeface="Exo 2" panose="00000500000000000000" pitchFamily="50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C45B6E7-6B9B-39F9-D74E-3F86A13D8A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50704F5-638A-A6F5-98B0-26268E2F1C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57200"/>
            <a:ext cx="9601200" cy="9144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102172"/>
            <a:ext cx="3291840" cy="3657600"/>
          </a:xfrm>
          <a:prstGeom prst="rect">
            <a:avLst/>
          </a:prstGeom>
        </p:spPr>
        <p:txBody>
          <a:bodyPr>
            <a:normAutofit/>
          </a:bodyPr>
          <a:lstStyle>
            <a:lvl1pPr marL="398463" indent="-228600" algn="l">
              <a:lnSpc>
                <a:spcPct val="10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 sz="18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50080" y="2101850"/>
            <a:ext cx="3291840" cy="3657600"/>
          </a:xfrm>
        </p:spPr>
        <p:txBody>
          <a:bodyPr>
            <a:normAutofit/>
          </a:bodyPr>
          <a:lstStyle>
            <a:lvl1pPr marL="398463" indent="-228600">
              <a:lnSpc>
                <a:spcPct val="10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 sz="1800">
                <a:latin typeface="Exo 2" panose="00000500000000000000" pitchFamily="50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214360" y="2101850"/>
            <a:ext cx="3291840" cy="3657600"/>
          </a:xfrm>
        </p:spPr>
        <p:txBody>
          <a:bodyPr>
            <a:normAutofit/>
          </a:bodyPr>
          <a:lstStyle>
            <a:lvl1pPr marL="398463" indent="-228600">
              <a:lnSpc>
                <a:spcPct val="10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 sz="1800">
                <a:latin typeface="Exo 2" panose="00000500000000000000" pitchFamily="50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A524B62-BE0D-7FE1-1E7E-1A94D56734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5B0BFC6-A71E-EE00-6042-C845A8ABD6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4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D071E2-072D-451C-90B6-66795A6F149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635DBB-73A5-4D35-9616-CA4E5F8006D2}"/>
              </a:ext>
            </a:extLst>
          </p:cNvPr>
          <p:cNvSpPr/>
          <p:nvPr userDrawn="1"/>
        </p:nvSpPr>
        <p:spPr>
          <a:xfrm>
            <a:off x="914400" y="914400"/>
            <a:ext cx="10363200" cy="502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00123" y="1957388"/>
            <a:ext cx="4867276" cy="385286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7663" indent="-228600" algn="l">
              <a:lnSpc>
                <a:spcPct val="10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 sz="18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220153"/>
            <a:ext cx="5181599" cy="687705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189C8D9-4134-6912-5521-80D3C713C1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513" y="100012"/>
            <a:ext cx="685800" cy="81438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FA6CA78-69E0-8F64-B1DD-FA24D3D226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9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1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D071E2-072D-451C-90B6-66795A6F149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635DBB-73A5-4D35-9616-CA4E5F8006D2}"/>
              </a:ext>
            </a:extLst>
          </p:cNvPr>
          <p:cNvSpPr/>
          <p:nvPr userDrawn="1"/>
        </p:nvSpPr>
        <p:spPr>
          <a:xfrm>
            <a:off x="914400" y="914400"/>
            <a:ext cx="10363200" cy="502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F7ACF7-7F66-A3A9-8362-13DE42CD55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0123" y="1957388"/>
            <a:ext cx="4867276" cy="385286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7663" indent="-228600" algn="l">
              <a:lnSpc>
                <a:spcPct val="100000"/>
              </a:lnSpc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 sz="1800">
                <a:latin typeface="Exo 2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A7048F-300C-5E05-56C0-0C8B226A4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220153"/>
            <a:ext cx="5181599" cy="687705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5962DAC2-D3B2-3592-B1B5-7FF147B771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513" y="100012"/>
            <a:ext cx="685800" cy="81438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47357C3-C345-80E8-B39C-5EE7F8EFE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9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lor">
    <p:bg>
      <p:bgPr>
        <a:solidFill>
          <a:srgbClr val="001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9601200" cy="10972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43C5D28-E540-EF38-687F-919388229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816" y="106640"/>
            <a:ext cx="845283" cy="94717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86C7CB-1C92-D4B6-7A76-23BBBF9903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9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7298" y="545974"/>
            <a:ext cx="8897156" cy="490006"/>
          </a:xfrm>
        </p:spPr>
        <p:txBody>
          <a:bodyPr lIns="0" tIns="0" rIns="0" bIns="0"/>
          <a:lstStyle>
            <a:lvl1pPr>
              <a:defRPr sz="3184" b="1" i="0">
                <a:solidFill>
                  <a:schemeClr val="bg1"/>
                </a:solidFill>
                <a:latin typeface="Alegreya Sans Black"/>
                <a:cs typeface="Alegreya Sans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27298" y="1445076"/>
            <a:ext cx="3363005" cy="1819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82" b="0" i="0">
                <a:solidFill>
                  <a:srgbClr val="001B6E"/>
                </a:solidFill>
                <a:latin typeface="Exo 2 Medium"/>
                <a:cs typeface="Exo 2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385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51382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9601200" cy="109728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D3EEB6B-D2D1-F496-E0C6-4BB54101FD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6511F-4CEC-B121-B9C0-6A58E219E3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390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4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96012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8992EDB-0643-A0F4-466F-FF24F57038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1" y="156837"/>
            <a:ext cx="713075" cy="846776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BB35F3E-835A-9B7E-37D4-58CF458A7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8"/>
            <a:ext cx="685800" cy="68580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3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title="Facebook icon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00" y="6154993"/>
            <a:ext cx="406407" cy="406407"/>
          </a:xfrm>
          <a:prstGeom prst="rect">
            <a:avLst/>
          </a:prstGeom>
        </p:spPr>
      </p:pic>
      <p:pic>
        <p:nvPicPr>
          <p:cNvPr id="11" name="Picture 10" title="Instagram icon">
            <a:hlinkClick r:id="rId4"/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81" y="6210840"/>
            <a:ext cx="413160" cy="413160"/>
          </a:xfrm>
          <a:prstGeom prst="rect">
            <a:avLst/>
          </a:prstGeom>
        </p:spPr>
      </p:pic>
      <p:pic>
        <p:nvPicPr>
          <p:cNvPr id="12" name="Picture 11" title="Linkedin icon">
            <a:hlinkClick r:id="rId6"/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915" y="6292592"/>
            <a:ext cx="261307" cy="249656"/>
          </a:xfrm>
          <a:prstGeom prst="rect">
            <a:avLst/>
          </a:prstGeom>
        </p:spPr>
      </p:pic>
      <p:pic>
        <p:nvPicPr>
          <p:cNvPr id="18" name="Picture 17" title="Twitter icon">
            <a:hlinkClick r:id="rId8"/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398" y="6273442"/>
            <a:ext cx="340019" cy="287956"/>
          </a:xfrm>
          <a:prstGeom prst="rect">
            <a:avLst/>
          </a:prstGeom>
        </p:spPr>
      </p:pic>
      <p:pic>
        <p:nvPicPr>
          <p:cNvPr id="19" name="Picture 18" title="Youtube icon">
            <a:hlinkClick r:id="rId10"/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589" y="6286056"/>
            <a:ext cx="380808" cy="262728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960E81C8-3D92-1BA0-E79A-0F3FFBC02A9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4982276"/>
            <a:ext cx="3258867" cy="1943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E08883-539E-7E14-8EAE-1DF9165CE69F}"/>
              </a:ext>
            </a:extLst>
          </p:cNvPr>
          <p:cNvSpPr txBox="1"/>
          <p:nvPr userDrawn="1"/>
        </p:nvSpPr>
        <p:spPr>
          <a:xfrm>
            <a:off x="8481000" y="3341045"/>
            <a:ext cx="3486531" cy="2754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/>
              <a:t>fairtrade.org.uk</a:t>
            </a:r>
          </a:p>
          <a:p>
            <a:pPr algn="r"/>
            <a:endParaRPr lang="en-GB" sz="700"/>
          </a:p>
          <a:p>
            <a:pPr algn="r"/>
            <a:r>
              <a:rPr lang="en-GB" sz="1600"/>
              <a:t>Fairtrade Foundation</a:t>
            </a:r>
          </a:p>
          <a:p>
            <a:pPr algn="r"/>
            <a:r>
              <a:rPr lang="en-GB" sz="1600"/>
              <a:t>Unit 5.07, The Loom</a:t>
            </a:r>
          </a:p>
          <a:p>
            <a:pPr algn="r"/>
            <a:r>
              <a:rPr lang="en-GB" sz="1600"/>
              <a:t>14 Gower’s Walk</a:t>
            </a:r>
          </a:p>
          <a:p>
            <a:pPr algn="r"/>
            <a:r>
              <a:rPr lang="en-GB" sz="1600"/>
              <a:t>London E1 SPY</a:t>
            </a:r>
          </a:p>
          <a:p>
            <a:pPr algn="r"/>
            <a:endParaRPr lang="en-GB" sz="700"/>
          </a:p>
          <a:p>
            <a:pPr algn="r"/>
            <a:r>
              <a:rPr lang="en-GB" sz="1600"/>
              <a:t>Tel: +44 (0) 20 7 405 5942</a:t>
            </a:r>
          </a:p>
          <a:p>
            <a:pPr algn="r"/>
            <a:r>
              <a:rPr lang="en-GB" sz="1600"/>
              <a:t>Email: commercial@fairtrade.org.uk</a:t>
            </a:r>
          </a:p>
          <a:p>
            <a:pPr algn="r"/>
            <a:endParaRPr lang="en-GB" sz="700"/>
          </a:p>
          <a:p>
            <a:pPr algn="r"/>
            <a:r>
              <a:rPr lang="en-GB" sz="1200"/>
              <a:t>Registered Charity No. 1043886</a:t>
            </a:r>
          </a:p>
          <a:p>
            <a:pPr algn="r"/>
            <a:r>
              <a:rPr lang="en-GB" sz="1200"/>
              <a:t>A company limited by guarantee,</a:t>
            </a:r>
          </a:p>
          <a:p>
            <a:pPr algn="r"/>
            <a:r>
              <a:rPr lang="en-GB" sz="1200"/>
              <a:t>registered in England and Wales No. 2733136</a:t>
            </a:r>
            <a:endParaRPr lang="en-GB" sz="1100"/>
          </a:p>
        </p:txBody>
      </p:sp>
    </p:spTree>
    <p:extLst>
      <p:ext uri="{BB962C8B-B14F-4D97-AF65-F5344CB8AC3E}">
        <p14:creationId xmlns:p14="http://schemas.microsoft.com/office/powerpoint/2010/main" val="70448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Facebook icon">
            <a:hlinkClick r:id="rId2"/>
            <a:extLst>
              <a:ext uri="{FF2B5EF4-FFF2-40B4-BE49-F238E27FC236}">
                <a16:creationId xmlns:a16="http://schemas.microsoft.com/office/drawing/2014/main" id="{3C760D21-FFA7-AF7F-159A-F815C027A7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00" y="6154993"/>
            <a:ext cx="406407" cy="406407"/>
          </a:xfrm>
          <a:prstGeom prst="rect">
            <a:avLst/>
          </a:prstGeom>
        </p:spPr>
      </p:pic>
      <p:pic>
        <p:nvPicPr>
          <p:cNvPr id="4" name="Picture 3" title="Instagram icon">
            <a:hlinkClick r:id="rId4"/>
            <a:extLst>
              <a:ext uri="{FF2B5EF4-FFF2-40B4-BE49-F238E27FC236}">
                <a16:creationId xmlns:a16="http://schemas.microsoft.com/office/drawing/2014/main" id="{B4427101-BF35-4C89-09CB-74FCBE4B352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581" y="6210840"/>
            <a:ext cx="413160" cy="413160"/>
          </a:xfrm>
          <a:prstGeom prst="rect">
            <a:avLst/>
          </a:prstGeom>
        </p:spPr>
      </p:pic>
      <p:pic>
        <p:nvPicPr>
          <p:cNvPr id="5" name="Picture 4" title="Linkedin icon">
            <a:hlinkClick r:id="rId6"/>
            <a:extLst>
              <a:ext uri="{FF2B5EF4-FFF2-40B4-BE49-F238E27FC236}">
                <a16:creationId xmlns:a16="http://schemas.microsoft.com/office/drawing/2014/main" id="{728A05F7-C123-1F67-8BF3-69BCF38773F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915" y="6292592"/>
            <a:ext cx="261307" cy="249656"/>
          </a:xfrm>
          <a:prstGeom prst="rect">
            <a:avLst/>
          </a:prstGeom>
        </p:spPr>
      </p:pic>
      <p:pic>
        <p:nvPicPr>
          <p:cNvPr id="7" name="Picture 6" title="Twitter icon">
            <a:hlinkClick r:id="rId8"/>
            <a:extLst>
              <a:ext uri="{FF2B5EF4-FFF2-40B4-BE49-F238E27FC236}">
                <a16:creationId xmlns:a16="http://schemas.microsoft.com/office/drawing/2014/main" id="{5B9825D4-988C-BD67-825E-47F48C4F48D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398" y="6273442"/>
            <a:ext cx="340019" cy="287956"/>
          </a:xfrm>
          <a:prstGeom prst="rect">
            <a:avLst/>
          </a:prstGeom>
        </p:spPr>
      </p:pic>
      <p:pic>
        <p:nvPicPr>
          <p:cNvPr id="8" name="Picture 7" title="Youtube icon">
            <a:hlinkClick r:id="rId10"/>
            <a:extLst>
              <a:ext uri="{FF2B5EF4-FFF2-40B4-BE49-F238E27FC236}">
                <a16:creationId xmlns:a16="http://schemas.microsoft.com/office/drawing/2014/main" id="{8DA2AA6B-DB17-3449-2305-40546BDCA31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589" y="6286056"/>
            <a:ext cx="380808" cy="262728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6C83EC4D-CA2A-A975-D226-921E4A7329D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0" y="4982276"/>
            <a:ext cx="3258867" cy="1943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62D1D3-8E64-541C-8408-097DA8712BF3}"/>
              </a:ext>
            </a:extLst>
          </p:cNvPr>
          <p:cNvSpPr txBox="1"/>
          <p:nvPr userDrawn="1"/>
        </p:nvSpPr>
        <p:spPr>
          <a:xfrm>
            <a:off x="8481000" y="3341045"/>
            <a:ext cx="3486531" cy="2754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/>
              <a:t>fairtrade.org.uk</a:t>
            </a:r>
          </a:p>
          <a:p>
            <a:pPr algn="r"/>
            <a:endParaRPr lang="en-GB" sz="700"/>
          </a:p>
          <a:p>
            <a:pPr algn="r"/>
            <a:r>
              <a:rPr lang="en-GB" sz="1600"/>
              <a:t>Fairtrade Foundation</a:t>
            </a:r>
          </a:p>
          <a:p>
            <a:pPr algn="r"/>
            <a:r>
              <a:rPr lang="en-GB" sz="1600"/>
              <a:t>Unit 5.07, The Loom</a:t>
            </a:r>
          </a:p>
          <a:p>
            <a:pPr algn="r"/>
            <a:r>
              <a:rPr lang="en-GB" sz="1600"/>
              <a:t>14 Gower’s Walk</a:t>
            </a:r>
          </a:p>
          <a:p>
            <a:pPr algn="r"/>
            <a:r>
              <a:rPr lang="en-GB" sz="1600"/>
              <a:t>London E1 SPY</a:t>
            </a:r>
          </a:p>
          <a:p>
            <a:pPr algn="r"/>
            <a:endParaRPr lang="en-GB" sz="700"/>
          </a:p>
          <a:p>
            <a:pPr algn="r"/>
            <a:r>
              <a:rPr lang="en-GB" sz="1600"/>
              <a:t>Tel: +44 (0) 20 7 405 5942</a:t>
            </a:r>
          </a:p>
          <a:p>
            <a:pPr algn="r"/>
            <a:r>
              <a:rPr lang="en-GB" sz="1600"/>
              <a:t>Email: commercial@fairtrade.org.uk</a:t>
            </a:r>
          </a:p>
          <a:p>
            <a:pPr algn="r"/>
            <a:endParaRPr lang="en-GB" sz="700"/>
          </a:p>
          <a:p>
            <a:pPr algn="r"/>
            <a:r>
              <a:rPr lang="en-GB" sz="1200"/>
              <a:t>Registered Charity No. 1043886</a:t>
            </a:r>
          </a:p>
          <a:p>
            <a:pPr algn="r"/>
            <a:r>
              <a:rPr lang="en-GB" sz="1200"/>
              <a:t>A company limited by guarantee,</a:t>
            </a:r>
          </a:p>
          <a:p>
            <a:pPr algn="r"/>
            <a:r>
              <a:rPr lang="en-GB" sz="1200"/>
              <a:t>registered in England and Wales No. 2733136</a:t>
            </a:r>
            <a:endParaRPr lang="en-GB" sz="1100"/>
          </a:p>
        </p:txBody>
      </p:sp>
    </p:spTree>
    <p:extLst>
      <p:ext uri="{BB962C8B-B14F-4D97-AF65-F5344CB8AC3E}">
        <p14:creationId xmlns:p14="http://schemas.microsoft.com/office/powerpoint/2010/main" val="161519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09C3A-1F68-44C5-8544-42E170E88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58D06B-E4C5-4D20-3C39-F85F42E6F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AB191-05B5-DDA9-0171-FFB6967A8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8386-8E5D-4F5A-B9D8-9A77AD4BD020}" type="datetimeFigureOut">
              <a:rPr lang="en-GB" smtClean="0"/>
              <a:t>11/06/2026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88E93-4688-B582-0821-4FD54D859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0914D-9F41-B91C-14CE-B9B999C15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DC1D-400D-46CD-9EB1-5B1BE460D6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489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7298" y="545974"/>
            <a:ext cx="8897156" cy="490006"/>
          </a:xfrm>
        </p:spPr>
        <p:txBody>
          <a:bodyPr lIns="0" tIns="0" rIns="0" bIns="0"/>
          <a:lstStyle>
            <a:lvl1pPr>
              <a:defRPr sz="3184" b="1" i="0">
                <a:solidFill>
                  <a:schemeClr val="bg1"/>
                </a:solidFill>
                <a:latin typeface="Alegreya Sans Black"/>
                <a:cs typeface="Alegreya Sans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2342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0908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CDF8904-5DA5-ECCB-D3F2-75C4F10A89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136694"/>
            <a:ext cx="3875753" cy="215487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2B11B7-9911-B5B7-E284-AAAC7F4C85B0}"/>
              </a:ext>
            </a:extLst>
          </p:cNvPr>
          <p:cNvSpPr/>
          <p:nvPr userDrawn="1"/>
        </p:nvSpPr>
        <p:spPr>
          <a:xfrm>
            <a:off x="9654982" y="1"/>
            <a:ext cx="2537019" cy="6857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6B22CE-54FA-CC9E-AAF2-6B278ACE0B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87849" y="353134"/>
            <a:ext cx="5508000" cy="727136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algn="l"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Name Surname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EFF2CAF-9219-5432-412F-34B501A01F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87849" y="888746"/>
            <a:ext cx="5508000" cy="4062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Tx/>
              <a:buNone/>
              <a:defRPr sz="2000">
                <a:solidFill>
                  <a:schemeClr val="accent1"/>
                </a:solidFill>
                <a:latin typeface="Exo 2" panose="00000500000000000000" pitchFamily="50" charset="0"/>
              </a:defRPr>
            </a:lvl1pPr>
            <a:lvl2pPr marL="457179" indent="0" algn="ctr">
              <a:buNone/>
              <a:defRPr sz="2000"/>
            </a:lvl2pPr>
            <a:lvl3pPr marL="914358" indent="0" algn="ctr">
              <a:buNone/>
              <a:defRPr sz="1800"/>
            </a:lvl3pPr>
            <a:lvl4pPr marL="1371536" indent="0" algn="ctr">
              <a:buNone/>
              <a:defRPr sz="1600"/>
            </a:lvl4pPr>
            <a:lvl5pPr marL="1828715" indent="0" algn="ctr">
              <a:buNone/>
              <a:defRPr sz="1600"/>
            </a:lvl5pPr>
            <a:lvl6pPr marL="2285894" indent="0" algn="ctr">
              <a:buNone/>
              <a:defRPr sz="1600"/>
            </a:lvl6pPr>
            <a:lvl7pPr marL="2743073" indent="0" algn="ctr">
              <a:buNone/>
              <a:defRPr sz="1600"/>
            </a:lvl7pPr>
            <a:lvl8pPr marL="3200252" indent="0" algn="ctr">
              <a:buNone/>
              <a:defRPr sz="1600"/>
            </a:lvl8pPr>
            <a:lvl9pPr marL="3657430" indent="0" algn="ctr">
              <a:buNone/>
              <a:defRPr sz="1600"/>
            </a:lvl9pPr>
          </a:lstStyle>
          <a:p>
            <a:r>
              <a:rPr lang="en-US"/>
              <a:t>Cooperative: Location, Country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F1A20AF-55D9-450D-80FA-22DF0FFD625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187845" y="1751333"/>
            <a:ext cx="4674416" cy="3693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 i="0">
                <a:solidFill>
                  <a:schemeClr val="accent1"/>
                </a:solidFill>
                <a:latin typeface="Exo 2" pitchFamily="2" charset="77"/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Lorem ipsum dolor sit amet, consectetur adipiscing elit. Vivamus in neque a lorem tristique tempus ac sed turpis.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7F58DEB-D37B-0012-EEBC-380230B9F01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187845" y="2622286"/>
            <a:ext cx="4674417" cy="3708924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50" b="0" i="0">
                <a:solidFill>
                  <a:schemeClr val="tx1"/>
                </a:solidFill>
                <a:latin typeface="Exo 2" pitchFamily="2" charset="77"/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Cras ultrices fringilla sapien et semper. </a:t>
            </a:r>
            <a:r>
              <a:rPr lang="en-GB" err="1"/>
              <a:t>Phasellus</a:t>
            </a:r>
            <a:r>
              <a:rPr lang="en-GB"/>
              <a:t> porta ex non </a:t>
            </a:r>
            <a:r>
              <a:rPr lang="en-GB" err="1"/>
              <a:t>tellus</a:t>
            </a:r>
            <a:r>
              <a:rPr lang="en-GB"/>
              <a:t> </a:t>
            </a:r>
            <a:r>
              <a:rPr lang="en-GB" err="1"/>
              <a:t>vulputate</a:t>
            </a:r>
            <a:r>
              <a:rPr lang="en-GB"/>
              <a:t>, at tempus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in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, </a:t>
            </a:r>
            <a:r>
              <a:rPr lang="en-GB" err="1"/>
              <a:t>tortor</a:t>
            </a:r>
            <a:r>
              <a:rPr lang="en-GB"/>
              <a:t> elit tempus </a:t>
            </a:r>
            <a:r>
              <a:rPr lang="en-GB" err="1"/>
              <a:t>orci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ex at neque. Proin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,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ultrices id,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ex. Ut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magna,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. Cras </a:t>
            </a:r>
            <a:r>
              <a:rPr lang="en-GB" err="1"/>
              <a:t>dignissim</a:t>
            </a:r>
            <a:r>
              <a:rPr lang="en-GB"/>
              <a:t> porta mi. Donec </a:t>
            </a:r>
            <a:r>
              <a:rPr lang="en-GB" err="1"/>
              <a:t>sagittis</a:t>
            </a:r>
            <a:r>
              <a:rPr lang="en-GB"/>
              <a:t> a dolor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.</a:t>
            </a:r>
          </a:p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 vitae ante a </a:t>
            </a:r>
            <a:r>
              <a:rPr lang="en-GB" err="1"/>
              <a:t>suscipit</a:t>
            </a:r>
            <a:r>
              <a:rPr lang="en-GB"/>
              <a:t>. Nam </a:t>
            </a:r>
            <a:r>
              <a:rPr lang="en-GB" err="1"/>
              <a:t>tincidunt</a:t>
            </a:r>
            <a:r>
              <a:rPr lang="en-GB"/>
              <a:t>, </a:t>
            </a:r>
            <a:r>
              <a:rPr lang="en-GB" err="1"/>
              <a:t>arcu</a:t>
            </a:r>
            <a:r>
              <a:rPr lang="en-GB"/>
              <a:t> non </a:t>
            </a:r>
            <a:r>
              <a:rPr lang="en-GB" err="1"/>
              <a:t>tempor</a:t>
            </a:r>
            <a:r>
              <a:rPr lang="en-GB"/>
              <a:t> pulvinar, </a:t>
            </a:r>
            <a:r>
              <a:rPr lang="en-GB" err="1"/>
              <a:t>leo</a:t>
            </a:r>
            <a:r>
              <a:rPr lang="en-GB"/>
              <a:t> sapien fermentum nisi, et consectetur ipsum eros vitae </a:t>
            </a:r>
            <a:r>
              <a:rPr lang="en-GB" err="1"/>
              <a:t>orci</a:t>
            </a:r>
            <a:r>
              <a:rPr lang="en-GB"/>
              <a:t>. Duis </a:t>
            </a:r>
            <a:r>
              <a:rPr lang="en-GB" err="1"/>
              <a:t>interdum</a:t>
            </a:r>
            <a:r>
              <a:rPr lang="en-GB"/>
              <a:t> lorem ac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. Nam </a:t>
            </a:r>
            <a:r>
              <a:rPr lang="en-GB" err="1"/>
              <a:t>posuere</a:t>
            </a:r>
            <a:r>
              <a:rPr lang="en-GB"/>
              <a:t> cursus </a:t>
            </a:r>
            <a:r>
              <a:rPr lang="en-GB" err="1"/>
              <a:t>enim</a:t>
            </a:r>
            <a:r>
              <a:rPr lang="en-GB"/>
              <a:t>, ac </a:t>
            </a:r>
            <a:r>
              <a:rPr lang="en-GB" err="1"/>
              <a:t>dapibus</a:t>
            </a:r>
            <a:r>
              <a:rPr lang="en-GB"/>
              <a:t> dolor porta </a:t>
            </a:r>
            <a:r>
              <a:rPr lang="en-GB" err="1"/>
              <a:t>ut.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natoque</a:t>
            </a:r>
            <a:r>
              <a:rPr lang="en-GB"/>
              <a:t> </a:t>
            </a:r>
            <a:r>
              <a:rPr lang="en-GB" err="1"/>
              <a:t>penatibus</a:t>
            </a:r>
            <a:r>
              <a:rPr lang="en-GB"/>
              <a:t> et </a:t>
            </a:r>
            <a:r>
              <a:rPr lang="en-GB" err="1"/>
              <a:t>magnis</a:t>
            </a:r>
            <a:r>
              <a:rPr lang="en-GB"/>
              <a:t> dis parturient </a:t>
            </a:r>
            <a:r>
              <a:rPr lang="en-GB" err="1"/>
              <a:t>montes</a:t>
            </a:r>
            <a:r>
              <a:rPr lang="en-GB"/>
              <a:t>, </a:t>
            </a:r>
            <a:r>
              <a:rPr lang="en-GB" err="1"/>
              <a:t>nascetur</a:t>
            </a:r>
            <a:r>
              <a:rPr lang="en-GB"/>
              <a:t> </a:t>
            </a:r>
            <a:r>
              <a:rPr lang="en-GB" err="1"/>
              <a:t>ridiculus</a:t>
            </a:r>
            <a:r>
              <a:rPr lang="en-GB"/>
              <a:t> mus. Aenean sed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. Proin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sagittis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, non cursus dui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. Donec id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ac, pulvinar </a:t>
            </a:r>
            <a:r>
              <a:rPr lang="en-GB" err="1"/>
              <a:t>tellus</a:t>
            </a:r>
            <a:r>
              <a:rPr lang="en-GB"/>
              <a:t>.</a:t>
            </a:r>
          </a:p>
          <a:p>
            <a:pPr lvl="0"/>
            <a:r>
              <a:rPr lang="en-GB" err="1"/>
              <a:t>Aliquam</a:t>
            </a:r>
            <a:r>
              <a:rPr lang="en-GB"/>
              <a:t> ultrices </a:t>
            </a:r>
            <a:r>
              <a:rPr lang="en-GB" err="1"/>
              <a:t>molestie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, id fringilla </a:t>
            </a:r>
            <a:r>
              <a:rPr lang="en-GB" err="1"/>
              <a:t>velit</a:t>
            </a:r>
            <a:r>
              <a:rPr lang="en-GB"/>
              <a:t> ultrices et. Donec </a:t>
            </a:r>
            <a:r>
              <a:rPr lang="en-GB" err="1"/>
              <a:t>condimentum</a:t>
            </a:r>
            <a:r>
              <a:rPr lang="en-GB"/>
              <a:t>,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ligula, vitae tempus neque libero ac dolor.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, cursus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id, gravida </a:t>
            </a:r>
            <a:r>
              <a:rPr lang="en-GB" err="1"/>
              <a:t>interdum</a:t>
            </a:r>
            <a:r>
              <a:rPr lang="en-GB"/>
              <a:t> libero.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gravida ligula cursus non. Integer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ac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cursus </a:t>
            </a:r>
            <a:r>
              <a:rPr lang="en-GB" err="1"/>
              <a:t>vel</a:t>
            </a:r>
            <a:r>
              <a:rPr lang="en-GB"/>
              <a:t> sed </a:t>
            </a:r>
            <a:r>
              <a:rPr lang="en-GB" err="1"/>
              <a:t>velit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sed dolor </a:t>
            </a:r>
            <a:r>
              <a:rPr lang="en-GB" err="1"/>
              <a:t>vel</a:t>
            </a:r>
            <a:r>
              <a:rPr lang="en-GB"/>
              <a:t> dolor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efficitur</a:t>
            </a:r>
            <a:r>
              <a:rPr lang="en-GB"/>
              <a:t> ac </a:t>
            </a:r>
            <a:r>
              <a:rPr lang="en-GB" err="1"/>
              <a:t>ut</a:t>
            </a:r>
            <a:r>
              <a:rPr lang="en-GB"/>
              <a:t> ligula. </a:t>
            </a:r>
            <a:r>
              <a:rPr lang="en-GB" err="1"/>
              <a:t>Mauris</a:t>
            </a:r>
            <a:r>
              <a:rPr lang="en-GB"/>
              <a:t> sit amet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aliquet</a:t>
            </a:r>
            <a:r>
              <a:rPr lang="en-GB"/>
              <a:t> fringilla </a:t>
            </a:r>
            <a:r>
              <a:rPr lang="en-GB" err="1"/>
              <a:t>nec</a:t>
            </a:r>
            <a:r>
              <a:rPr lang="en-GB"/>
              <a:t> at dolor. Morbi </a:t>
            </a:r>
            <a:r>
              <a:rPr lang="en-GB" err="1"/>
              <a:t>dapibus</a:t>
            </a:r>
            <a:r>
              <a:rPr lang="en-GB"/>
              <a:t> libero dui. In hac </a:t>
            </a:r>
            <a:r>
              <a:rPr lang="en-GB" err="1"/>
              <a:t>habitasse</a:t>
            </a:r>
            <a:r>
              <a:rPr lang="en-GB"/>
              <a:t> </a:t>
            </a:r>
            <a:r>
              <a:rPr lang="en-GB" err="1"/>
              <a:t>platea</a:t>
            </a:r>
            <a:r>
              <a:rPr lang="en-GB"/>
              <a:t> </a:t>
            </a:r>
            <a:r>
              <a:rPr lang="en-GB" err="1"/>
              <a:t>dictumst</a:t>
            </a:r>
            <a:r>
              <a:rPr lang="en-GB"/>
              <a:t>. Nam semper </a:t>
            </a:r>
            <a:r>
              <a:rPr lang="en-GB" err="1"/>
              <a:t>finibus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, et tempus neque </a:t>
            </a:r>
            <a:r>
              <a:rPr lang="en-GB" err="1"/>
              <a:t>dignissim</a:t>
            </a:r>
            <a:r>
              <a:rPr lang="en-GB"/>
              <a:t> in. Duis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id vestibulum. </a:t>
            </a:r>
          </a:p>
        </p:txBody>
      </p:sp>
      <p:grpSp>
        <p:nvGrpSpPr>
          <p:cNvPr id="6" name="Graphic 5">
            <a:extLst>
              <a:ext uri="{FF2B5EF4-FFF2-40B4-BE49-F238E27FC236}">
                <a16:creationId xmlns:a16="http://schemas.microsoft.com/office/drawing/2014/main" id="{C9579081-B4A4-1283-9662-A5B6A4CCFD01}"/>
              </a:ext>
            </a:extLst>
          </p:cNvPr>
          <p:cNvGrpSpPr/>
          <p:nvPr userDrawn="1"/>
        </p:nvGrpSpPr>
        <p:grpSpPr>
          <a:xfrm>
            <a:off x="11353939" y="197478"/>
            <a:ext cx="625231" cy="764426"/>
            <a:chOff x="5191189" y="2336798"/>
            <a:chExt cx="1789757" cy="2188203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CBD2435-1959-B81B-B978-040EF9247AC3}"/>
                </a:ext>
              </a:extLst>
            </p:cNvPr>
            <p:cNvSpPr/>
            <p:nvPr userDrawn="1"/>
          </p:nvSpPr>
          <p:spPr>
            <a:xfrm>
              <a:off x="6705236" y="2396631"/>
              <a:ext cx="174332" cy="174753"/>
            </a:xfrm>
            <a:custGeom>
              <a:avLst/>
              <a:gdLst>
                <a:gd name="connsiteX0" fmla="*/ 87166 w 174332"/>
                <a:gd name="connsiteY0" fmla="*/ 174752 h 174752"/>
                <a:gd name="connsiteX1" fmla="*/ 0 w 174332"/>
                <a:gd name="connsiteY1" fmla="*/ 87376 h 174752"/>
                <a:gd name="connsiteX2" fmla="*/ 87166 w 174332"/>
                <a:gd name="connsiteY2" fmla="*/ 0 h 174752"/>
                <a:gd name="connsiteX3" fmla="*/ 174333 w 174332"/>
                <a:gd name="connsiteY3" fmla="*/ 87376 h 174752"/>
                <a:gd name="connsiteX4" fmla="*/ 87166 w 174332"/>
                <a:gd name="connsiteY4" fmla="*/ 174752 h 174752"/>
                <a:gd name="connsiteX5" fmla="*/ 87166 w 174332"/>
                <a:gd name="connsiteY5" fmla="*/ 11397 h 174752"/>
                <a:gd name="connsiteX6" fmla="*/ 10422 w 174332"/>
                <a:gd name="connsiteY6" fmla="*/ 88326 h 174752"/>
                <a:gd name="connsiteX7" fmla="*/ 87166 w 174332"/>
                <a:gd name="connsiteY7" fmla="*/ 165255 h 174752"/>
                <a:gd name="connsiteX8" fmla="*/ 162963 w 174332"/>
                <a:gd name="connsiteY8" fmla="*/ 88326 h 174752"/>
                <a:gd name="connsiteX9" fmla="*/ 87166 w 174332"/>
                <a:gd name="connsiteY9" fmla="*/ 11397 h 17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332" h="174752">
                  <a:moveTo>
                    <a:pt x="87166" y="174752"/>
                  </a:moveTo>
                  <a:cubicBezTo>
                    <a:pt x="38846" y="174752"/>
                    <a:pt x="0" y="135813"/>
                    <a:pt x="0" y="87376"/>
                  </a:cubicBezTo>
                  <a:cubicBezTo>
                    <a:pt x="0" y="38939"/>
                    <a:pt x="38846" y="0"/>
                    <a:pt x="87166" y="0"/>
                  </a:cubicBezTo>
                  <a:cubicBezTo>
                    <a:pt x="135487" y="0"/>
                    <a:pt x="174333" y="38939"/>
                    <a:pt x="174333" y="87376"/>
                  </a:cubicBezTo>
                  <a:cubicBezTo>
                    <a:pt x="174333" y="135813"/>
                    <a:pt x="135487" y="174752"/>
                    <a:pt x="87166" y="174752"/>
                  </a:cubicBezTo>
                  <a:moveTo>
                    <a:pt x="87166" y="11397"/>
                  </a:moveTo>
                  <a:cubicBezTo>
                    <a:pt x="45478" y="11397"/>
                    <a:pt x="10422" y="45587"/>
                    <a:pt x="10422" y="88326"/>
                  </a:cubicBezTo>
                  <a:cubicBezTo>
                    <a:pt x="10422" y="130114"/>
                    <a:pt x="44531" y="165255"/>
                    <a:pt x="87166" y="165255"/>
                  </a:cubicBezTo>
                  <a:cubicBezTo>
                    <a:pt x="128855" y="165255"/>
                    <a:pt x="162963" y="131064"/>
                    <a:pt x="162963" y="88326"/>
                  </a:cubicBezTo>
                  <a:cubicBezTo>
                    <a:pt x="162963" y="45587"/>
                    <a:pt x="128855" y="11397"/>
                    <a:pt x="87166" y="11397"/>
                  </a:cubicBezTo>
                </a:path>
              </a:pathLst>
            </a:custGeom>
            <a:solidFill>
              <a:srgbClr val="1E1E1E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900F0BD-5E1A-123C-365B-E13354F51158}"/>
                </a:ext>
              </a:extLst>
            </p:cNvPr>
            <p:cNvSpPr/>
            <p:nvPr userDrawn="1"/>
          </p:nvSpPr>
          <p:spPr>
            <a:xfrm>
              <a:off x="6753556" y="2431771"/>
              <a:ext cx="84325" cy="100673"/>
            </a:xfrm>
            <a:custGeom>
              <a:avLst/>
              <a:gdLst>
                <a:gd name="connsiteX0" fmla="*/ 0 w 84324"/>
                <a:gd name="connsiteY0" fmla="*/ 0 h 100672"/>
                <a:gd name="connsiteX1" fmla="*/ 51163 w 84324"/>
                <a:gd name="connsiteY1" fmla="*/ 0 h 100672"/>
                <a:gd name="connsiteX2" fmla="*/ 82429 w 84324"/>
                <a:gd name="connsiteY2" fmla="*/ 28492 h 100672"/>
                <a:gd name="connsiteX3" fmla="*/ 67270 w 84324"/>
                <a:gd name="connsiteY3" fmla="*/ 52236 h 100672"/>
                <a:gd name="connsiteX4" fmla="*/ 79587 w 84324"/>
                <a:gd name="connsiteY4" fmla="*/ 77879 h 100672"/>
                <a:gd name="connsiteX5" fmla="*/ 84324 w 84324"/>
                <a:gd name="connsiteY5" fmla="*/ 97823 h 100672"/>
                <a:gd name="connsiteX6" fmla="*/ 84324 w 84324"/>
                <a:gd name="connsiteY6" fmla="*/ 100672 h 100672"/>
                <a:gd name="connsiteX7" fmla="*/ 61585 w 84324"/>
                <a:gd name="connsiteY7" fmla="*/ 100672 h 100672"/>
                <a:gd name="connsiteX8" fmla="*/ 59690 w 84324"/>
                <a:gd name="connsiteY8" fmla="*/ 80728 h 100672"/>
                <a:gd name="connsiteX9" fmla="*/ 43583 w 84324"/>
                <a:gd name="connsiteY9" fmla="*/ 61733 h 100672"/>
                <a:gd name="connsiteX10" fmla="*/ 21792 w 84324"/>
                <a:gd name="connsiteY10" fmla="*/ 61733 h 100672"/>
                <a:gd name="connsiteX11" fmla="*/ 21792 w 84324"/>
                <a:gd name="connsiteY11" fmla="*/ 100672 h 100672"/>
                <a:gd name="connsiteX12" fmla="*/ 948 w 84324"/>
                <a:gd name="connsiteY12" fmla="*/ 100672 h 100672"/>
                <a:gd name="connsiteX13" fmla="*/ 948 w 84324"/>
                <a:gd name="connsiteY13" fmla="*/ 0 h 100672"/>
                <a:gd name="connsiteX14" fmla="*/ 45478 w 84324"/>
                <a:gd name="connsiteY14" fmla="*/ 44638 h 100672"/>
                <a:gd name="connsiteX15" fmla="*/ 61585 w 84324"/>
                <a:gd name="connsiteY15" fmla="*/ 31341 h 100672"/>
                <a:gd name="connsiteX16" fmla="*/ 46426 w 84324"/>
                <a:gd name="connsiteY16" fmla="*/ 18045 h 100672"/>
                <a:gd name="connsiteX17" fmla="*/ 19897 w 84324"/>
                <a:gd name="connsiteY17" fmla="*/ 18045 h 100672"/>
                <a:gd name="connsiteX18" fmla="*/ 19897 w 84324"/>
                <a:gd name="connsiteY18" fmla="*/ 44638 h 100672"/>
                <a:gd name="connsiteX19" fmla="*/ 45478 w 84324"/>
                <a:gd name="connsiteY19" fmla="*/ 44638 h 10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324" h="100672">
                  <a:moveTo>
                    <a:pt x="0" y="0"/>
                  </a:moveTo>
                  <a:lnTo>
                    <a:pt x="51163" y="0"/>
                  </a:lnTo>
                  <a:cubicBezTo>
                    <a:pt x="77692" y="0"/>
                    <a:pt x="82429" y="19945"/>
                    <a:pt x="82429" y="28492"/>
                  </a:cubicBezTo>
                  <a:cubicBezTo>
                    <a:pt x="82429" y="39889"/>
                    <a:pt x="76744" y="49386"/>
                    <a:pt x="67270" y="52236"/>
                  </a:cubicBezTo>
                  <a:cubicBezTo>
                    <a:pt x="75797" y="56035"/>
                    <a:pt x="79587" y="58884"/>
                    <a:pt x="79587" y="77879"/>
                  </a:cubicBezTo>
                  <a:cubicBezTo>
                    <a:pt x="79587" y="92125"/>
                    <a:pt x="79587" y="95924"/>
                    <a:pt x="84324" y="97823"/>
                  </a:cubicBezTo>
                  <a:lnTo>
                    <a:pt x="84324" y="100672"/>
                  </a:lnTo>
                  <a:lnTo>
                    <a:pt x="61585" y="100672"/>
                  </a:lnTo>
                  <a:cubicBezTo>
                    <a:pt x="59690" y="95924"/>
                    <a:pt x="59690" y="91175"/>
                    <a:pt x="59690" y="80728"/>
                  </a:cubicBezTo>
                  <a:cubicBezTo>
                    <a:pt x="59690" y="67431"/>
                    <a:pt x="58743" y="61733"/>
                    <a:pt x="43583" y="61733"/>
                  </a:cubicBezTo>
                  <a:lnTo>
                    <a:pt x="21792" y="61733"/>
                  </a:lnTo>
                  <a:lnTo>
                    <a:pt x="21792" y="100672"/>
                  </a:lnTo>
                  <a:lnTo>
                    <a:pt x="948" y="100672"/>
                  </a:lnTo>
                  <a:lnTo>
                    <a:pt x="948" y="0"/>
                  </a:lnTo>
                  <a:close/>
                  <a:moveTo>
                    <a:pt x="45478" y="44638"/>
                  </a:moveTo>
                  <a:cubicBezTo>
                    <a:pt x="56848" y="44638"/>
                    <a:pt x="61585" y="40839"/>
                    <a:pt x="61585" y="31341"/>
                  </a:cubicBezTo>
                  <a:cubicBezTo>
                    <a:pt x="61585" y="25643"/>
                    <a:pt x="59690" y="18045"/>
                    <a:pt x="46426" y="18045"/>
                  </a:cubicBezTo>
                  <a:lnTo>
                    <a:pt x="19897" y="18045"/>
                  </a:lnTo>
                  <a:lnTo>
                    <a:pt x="19897" y="44638"/>
                  </a:lnTo>
                  <a:lnTo>
                    <a:pt x="45478" y="44638"/>
                  </a:lnTo>
                  <a:close/>
                </a:path>
              </a:pathLst>
            </a:custGeom>
            <a:solidFill>
              <a:srgbClr val="1E1E1E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1F62FFD-E14A-05A1-00A9-3A0C7C3347F9}"/>
                </a:ext>
              </a:extLst>
            </p:cNvPr>
            <p:cNvSpPr/>
            <p:nvPr userDrawn="1"/>
          </p:nvSpPr>
          <p:spPr>
            <a:xfrm>
              <a:off x="5191189" y="2336798"/>
              <a:ext cx="1789757" cy="1938417"/>
            </a:xfrm>
            <a:custGeom>
              <a:avLst/>
              <a:gdLst>
                <a:gd name="connsiteX0" fmla="*/ 633851 w 1789752"/>
                <a:gd name="connsiteY0" fmla="*/ 1832997 h 1938417"/>
                <a:gd name="connsiteX1" fmla="*/ 634798 w 1789752"/>
                <a:gd name="connsiteY1" fmla="*/ 1832997 h 1938417"/>
                <a:gd name="connsiteX2" fmla="*/ 684066 w 1789752"/>
                <a:gd name="connsiteY2" fmla="*/ 1764615 h 1938417"/>
                <a:gd name="connsiteX3" fmla="*/ 656590 w 1789752"/>
                <a:gd name="connsiteY3" fmla="*/ 1702882 h 1938417"/>
                <a:gd name="connsiteX4" fmla="*/ 577951 w 1789752"/>
                <a:gd name="connsiteY4" fmla="*/ 1684837 h 1938417"/>
                <a:gd name="connsiteX5" fmla="*/ 498364 w 1789752"/>
                <a:gd name="connsiteY5" fmla="*/ 1684837 h 1938417"/>
                <a:gd name="connsiteX6" fmla="*/ 498364 w 1789752"/>
                <a:gd name="connsiteY6" fmla="*/ 1937468 h 1938417"/>
                <a:gd name="connsiteX7" fmla="*/ 541000 w 1789752"/>
                <a:gd name="connsiteY7" fmla="*/ 1937468 h 1938417"/>
                <a:gd name="connsiteX8" fmla="*/ 541000 w 1789752"/>
                <a:gd name="connsiteY8" fmla="*/ 1841544 h 1938417"/>
                <a:gd name="connsiteX9" fmla="*/ 588373 w 1789752"/>
                <a:gd name="connsiteY9" fmla="*/ 1841544 h 1938417"/>
                <a:gd name="connsiteX10" fmla="*/ 639536 w 1789752"/>
                <a:gd name="connsiteY10" fmla="*/ 1937468 h 1938417"/>
                <a:gd name="connsiteX11" fmla="*/ 688804 w 1789752"/>
                <a:gd name="connsiteY11" fmla="*/ 1937468 h 1938417"/>
                <a:gd name="connsiteX12" fmla="*/ 631956 w 1789752"/>
                <a:gd name="connsiteY12" fmla="*/ 1832997 h 1938417"/>
                <a:gd name="connsiteX13" fmla="*/ 633851 w 1789752"/>
                <a:gd name="connsiteY13" fmla="*/ 1832997 h 1938417"/>
                <a:gd name="connsiteX14" fmla="*/ 620587 w 1789752"/>
                <a:gd name="connsiteY14" fmla="*/ 1800706 h 1938417"/>
                <a:gd name="connsiteX15" fmla="*/ 593110 w 1789752"/>
                <a:gd name="connsiteY15" fmla="*/ 1807354 h 1938417"/>
                <a:gd name="connsiteX16" fmla="*/ 560897 w 1789752"/>
                <a:gd name="connsiteY16" fmla="*/ 1808303 h 1938417"/>
                <a:gd name="connsiteX17" fmla="*/ 541000 w 1789752"/>
                <a:gd name="connsiteY17" fmla="*/ 1808303 h 1938417"/>
                <a:gd name="connsiteX18" fmla="*/ 541000 w 1789752"/>
                <a:gd name="connsiteY18" fmla="*/ 1721877 h 1938417"/>
                <a:gd name="connsiteX19" fmla="*/ 565634 w 1789752"/>
                <a:gd name="connsiteY19" fmla="*/ 1721877 h 1938417"/>
                <a:gd name="connsiteX20" fmla="*/ 617744 w 1789752"/>
                <a:gd name="connsiteY20" fmla="*/ 1727575 h 1938417"/>
                <a:gd name="connsiteX21" fmla="*/ 639536 w 1789752"/>
                <a:gd name="connsiteY21" fmla="*/ 1764615 h 1938417"/>
                <a:gd name="connsiteX22" fmla="*/ 639536 w 1789752"/>
                <a:gd name="connsiteY22" fmla="*/ 1764615 h 1938417"/>
                <a:gd name="connsiteX23" fmla="*/ 639536 w 1789752"/>
                <a:gd name="connsiteY23" fmla="*/ 1764615 h 1938417"/>
                <a:gd name="connsiteX24" fmla="*/ 639536 w 1789752"/>
                <a:gd name="connsiteY24" fmla="*/ 1764615 h 1938417"/>
                <a:gd name="connsiteX25" fmla="*/ 620587 w 1789752"/>
                <a:gd name="connsiteY25" fmla="*/ 1800706 h 1938417"/>
                <a:gd name="connsiteX26" fmla="*/ 403618 w 1789752"/>
                <a:gd name="connsiteY26" fmla="*/ 1938418 h 1938417"/>
                <a:gd name="connsiteX27" fmla="*/ 445306 w 1789752"/>
                <a:gd name="connsiteY27" fmla="*/ 1938418 h 1938417"/>
                <a:gd name="connsiteX28" fmla="*/ 445306 w 1789752"/>
                <a:gd name="connsiteY28" fmla="*/ 1684837 h 1938417"/>
                <a:gd name="connsiteX29" fmla="*/ 403618 w 1789752"/>
                <a:gd name="connsiteY29" fmla="*/ 1684837 h 1938417"/>
                <a:gd name="connsiteX30" fmla="*/ 403618 w 1789752"/>
                <a:gd name="connsiteY30" fmla="*/ 1938418 h 1938417"/>
                <a:gd name="connsiteX31" fmla="*/ 42636 w 1789752"/>
                <a:gd name="connsiteY31" fmla="*/ 1721877 h 1938417"/>
                <a:gd name="connsiteX32" fmla="*/ 165806 w 1789752"/>
                <a:gd name="connsiteY32" fmla="*/ 1721877 h 1938417"/>
                <a:gd name="connsiteX33" fmla="*/ 165806 w 1789752"/>
                <a:gd name="connsiteY33" fmla="*/ 1683888 h 1938417"/>
                <a:gd name="connsiteX34" fmla="*/ 0 w 1789752"/>
                <a:gd name="connsiteY34" fmla="*/ 1683888 h 1938417"/>
                <a:gd name="connsiteX35" fmla="*/ 0 w 1789752"/>
                <a:gd name="connsiteY35" fmla="*/ 1937468 h 1938417"/>
                <a:gd name="connsiteX36" fmla="*/ 42636 w 1789752"/>
                <a:gd name="connsiteY36" fmla="*/ 1937468 h 1938417"/>
                <a:gd name="connsiteX37" fmla="*/ 42636 w 1789752"/>
                <a:gd name="connsiteY37" fmla="*/ 1827298 h 1938417"/>
                <a:gd name="connsiteX38" fmla="*/ 150646 w 1789752"/>
                <a:gd name="connsiteY38" fmla="*/ 1827298 h 1938417"/>
                <a:gd name="connsiteX39" fmla="*/ 150646 w 1789752"/>
                <a:gd name="connsiteY39" fmla="*/ 1791208 h 1938417"/>
                <a:gd name="connsiteX40" fmla="*/ 42636 w 1789752"/>
                <a:gd name="connsiteY40" fmla="*/ 1791208 h 1938417"/>
                <a:gd name="connsiteX41" fmla="*/ 42636 w 1789752"/>
                <a:gd name="connsiteY41" fmla="*/ 1721877 h 1938417"/>
                <a:gd name="connsiteX42" fmla="*/ 235918 w 1789752"/>
                <a:gd name="connsiteY42" fmla="*/ 1684837 h 1938417"/>
                <a:gd name="connsiteX43" fmla="*/ 150646 w 1789752"/>
                <a:gd name="connsiteY43" fmla="*/ 1938418 h 1938417"/>
                <a:gd name="connsiteX44" fmla="*/ 196124 w 1789752"/>
                <a:gd name="connsiteY44" fmla="*/ 1938418 h 1938417"/>
                <a:gd name="connsiteX45" fmla="*/ 211284 w 1789752"/>
                <a:gd name="connsiteY45" fmla="*/ 1888081 h 1938417"/>
                <a:gd name="connsiteX46" fmla="*/ 312662 w 1789752"/>
                <a:gd name="connsiteY46" fmla="*/ 1888081 h 1938417"/>
                <a:gd name="connsiteX47" fmla="*/ 327821 w 1789752"/>
                <a:gd name="connsiteY47" fmla="*/ 1938418 h 1938417"/>
                <a:gd name="connsiteX48" fmla="*/ 373299 w 1789752"/>
                <a:gd name="connsiteY48" fmla="*/ 1938418 h 1938417"/>
                <a:gd name="connsiteX49" fmla="*/ 287080 w 1789752"/>
                <a:gd name="connsiteY49" fmla="*/ 1684837 h 1938417"/>
                <a:gd name="connsiteX50" fmla="*/ 235918 w 1789752"/>
                <a:gd name="connsiteY50" fmla="*/ 1684837 h 1938417"/>
                <a:gd name="connsiteX51" fmla="*/ 301292 w 1789752"/>
                <a:gd name="connsiteY51" fmla="*/ 1851042 h 1938417"/>
                <a:gd name="connsiteX52" fmla="*/ 222653 w 1789752"/>
                <a:gd name="connsiteY52" fmla="*/ 1851042 h 1938417"/>
                <a:gd name="connsiteX53" fmla="*/ 262447 w 1789752"/>
                <a:gd name="connsiteY53" fmla="*/ 1719028 h 1938417"/>
                <a:gd name="connsiteX54" fmla="*/ 300345 w 1789752"/>
                <a:gd name="connsiteY54" fmla="*/ 1847243 h 1938417"/>
                <a:gd name="connsiteX55" fmla="*/ 301292 w 1789752"/>
                <a:gd name="connsiteY55" fmla="*/ 1851042 h 1938417"/>
                <a:gd name="connsiteX56" fmla="*/ 1528254 w 1789752"/>
                <a:gd name="connsiteY56" fmla="*/ 1703832 h 1938417"/>
                <a:gd name="connsiteX57" fmla="*/ 1453404 w 1789752"/>
                <a:gd name="connsiteY57" fmla="*/ 1683888 h 1938417"/>
                <a:gd name="connsiteX58" fmla="*/ 1364343 w 1789752"/>
                <a:gd name="connsiteY58" fmla="*/ 1683888 h 1938417"/>
                <a:gd name="connsiteX59" fmla="*/ 1364343 w 1789752"/>
                <a:gd name="connsiteY59" fmla="*/ 1937468 h 1938417"/>
                <a:gd name="connsiteX60" fmla="*/ 1443930 w 1789752"/>
                <a:gd name="connsiteY60" fmla="*/ 1937468 h 1938417"/>
                <a:gd name="connsiteX61" fmla="*/ 1525411 w 1789752"/>
                <a:gd name="connsiteY61" fmla="*/ 1922272 h 1938417"/>
                <a:gd name="connsiteX62" fmla="*/ 1577521 w 1789752"/>
                <a:gd name="connsiteY62" fmla="*/ 1813052 h 1938417"/>
                <a:gd name="connsiteX63" fmla="*/ 1528254 w 1789752"/>
                <a:gd name="connsiteY63" fmla="*/ 1703832 h 1938417"/>
                <a:gd name="connsiteX64" fmla="*/ 1531096 w 1789752"/>
                <a:gd name="connsiteY64" fmla="*/ 1814002 h 1938417"/>
                <a:gd name="connsiteX65" fmla="*/ 1491303 w 1789752"/>
                <a:gd name="connsiteY65" fmla="*/ 1893780 h 1938417"/>
                <a:gd name="connsiteX66" fmla="*/ 1429718 w 1789752"/>
                <a:gd name="connsiteY66" fmla="*/ 1899478 h 1938417"/>
                <a:gd name="connsiteX67" fmla="*/ 1406031 w 1789752"/>
                <a:gd name="connsiteY67" fmla="*/ 1899478 h 1938417"/>
                <a:gd name="connsiteX68" fmla="*/ 1406031 w 1789752"/>
                <a:gd name="connsiteY68" fmla="*/ 1722827 h 1938417"/>
                <a:gd name="connsiteX69" fmla="*/ 1434455 w 1789752"/>
                <a:gd name="connsiteY69" fmla="*/ 1722827 h 1938417"/>
                <a:gd name="connsiteX70" fmla="*/ 1489408 w 1789752"/>
                <a:gd name="connsiteY70" fmla="*/ 1730425 h 1938417"/>
                <a:gd name="connsiteX71" fmla="*/ 1531096 w 1789752"/>
                <a:gd name="connsiteY71" fmla="*/ 1814002 h 1938417"/>
                <a:gd name="connsiteX72" fmla="*/ 1531096 w 1789752"/>
                <a:gd name="connsiteY72" fmla="*/ 1814002 h 1938417"/>
                <a:gd name="connsiteX73" fmla="*/ 1789753 w 1789752"/>
                <a:gd name="connsiteY73" fmla="*/ 1721877 h 1938417"/>
                <a:gd name="connsiteX74" fmla="*/ 1789753 w 1789752"/>
                <a:gd name="connsiteY74" fmla="*/ 1683888 h 1938417"/>
                <a:gd name="connsiteX75" fmla="*/ 1611630 w 1789752"/>
                <a:gd name="connsiteY75" fmla="*/ 1683888 h 1938417"/>
                <a:gd name="connsiteX76" fmla="*/ 1611630 w 1789752"/>
                <a:gd name="connsiteY76" fmla="*/ 1937468 h 1938417"/>
                <a:gd name="connsiteX77" fmla="*/ 1788805 w 1789752"/>
                <a:gd name="connsiteY77" fmla="*/ 1937468 h 1938417"/>
                <a:gd name="connsiteX78" fmla="*/ 1788805 w 1789752"/>
                <a:gd name="connsiteY78" fmla="*/ 1899478 h 1938417"/>
                <a:gd name="connsiteX79" fmla="*/ 1653318 w 1789752"/>
                <a:gd name="connsiteY79" fmla="*/ 1899478 h 1938417"/>
                <a:gd name="connsiteX80" fmla="*/ 1653318 w 1789752"/>
                <a:gd name="connsiteY80" fmla="*/ 1824449 h 1938417"/>
                <a:gd name="connsiteX81" fmla="*/ 1777436 w 1789752"/>
                <a:gd name="connsiteY81" fmla="*/ 1824449 h 1938417"/>
                <a:gd name="connsiteX82" fmla="*/ 1777436 w 1789752"/>
                <a:gd name="connsiteY82" fmla="*/ 1788359 h 1938417"/>
                <a:gd name="connsiteX83" fmla="*/ 1653318 w 1789752"/>
                <a:gd name="connsiteY83" fmla="*/ 1788359 h 1938417"/>
                <a:gd name="connsiteX84" fmla="*/ 1653318 w 1789752"/>
                <a:gd name="connsiteY84" fmla="*/ 1721877 h 1938417"/>
                <a:gd name="connsiteX85" fmla="*/ 1789753 w 1789752"/>
                <a:gd name="connsiteY85" fmla="*/ 1721877 h 1938417"/>
                <a:gd name="connsiteX86" fmla="*/ 698278 w 1789752"/>
                <a:gd name="connsiteY86" fmla="*/ 1722827 h 1938417"/>
                <a:gd name="connsiteX87" fmla="*/ 768390 w 1789752"/>
                <a:gd name="connsiteY87" fmla="*/ 1722827 h 1938417"/>
                <a:gd name="connsiteX88" fmla="*/ 768390 w 1789752"/>
                <a:gd name="connsiteY88" fmla="*/ 1937468 h 1938417"/>
                <a:gd name="connsiteX89" fmla="*/ 811026 w 1789752"/>
                <a:gd name="connsiteY89" fmla="*/ 1937468 h 1938417"/>
                <a:gd name="connsiteX90" fmla="*/ 811026 w 1789752"/>
                <a:gd name="connsiteY90" fmla="*/ 1722827 h 1938417"/>
                <a:gd name="connsiteX91" fmla="*/ 882086 w 1789752"/>
                <a:gd name="connsiteY91" fmla="*/ 1722827 h 1938417"/>
                <a:gd name="connsiteX92" fmla="*/ 882086 w 1789752"/>
                <a:gd name="connsiteY92" fmla="*/ 1684837 h 1938417"/>
                <a:gd name="connsiteX93" fmla="*/ 698278 w 1789752"/>
                <a:gd name="connsiteY93" fmla="*/ 1684837 h 1938417"/>
                <a:gd name="connsiteX94" fmla="*/ 698278 w 1789752"/>
                <a:gd name="connsiteY94" fmla="*/ 1722827 h 1938417"/>
                <a:gd name="connsiteX95" fmla="*/ 1204222 w 1789752"/>
                <a:gd name="connsiteY95" fmla="*/ 1684837 h 1938417"/>
                <a:gd name="connsiteX96" fmla="*/ 1118951 w 1789752"/>
                <a:gd name="connsiteY96" fmla="*/ 1938418 h 1938417"/>
                <a:gd name="connsiteX97" fmla="*/ 1164429 w 1789752"/>
                <a:gd name="connsiteY97" fmla="*/ 1938418 h 1938417"/>
                <a:gd name="connsiteX98" fmla="*/ 1179588 w 1789752"/>
                <a:gd name="connsiteY98" fmla="*/ 1888081 h 1938417"/>
                <a:gd name="connsiteX99" fmla="*/ 1280966 w 1789752"/>
                <a:gd name="connsiteY99" fmla="*/ 1888081 h 1938417"/>
                <a:gd name="connsiteX100" fmla="*/ 1296126 w 1789752"/>
                <a:gd name="connsiteY100" fmla="*/ 1938418 h 1938417"/>
                <a:gd name="connsiteX101" fmla="*/ 1341604 w 1789752"/>
                <a:gd name="connsiteY101" fmla="*/ 1938418 h 1938417"/>
                <a:gd name="connsiteX102" fmla="*/ 1255385 w 1789752"/>
                <a:gd name="connsiteY102" fmla="*/ 1684837 h 1938417"/>
                <a:gd name="connsiteX103" fmla="*/ 1204222 w 1789752"/>
                <a:gd name="connsiteY103" fmla="*/ 1684837 h 1938417"/>
                <a:gd name="connsiteX104" fmla="*/ 1190958 w 1789752"/>
                <a:gd name="connsiteY104" fmla="*/ 1851042 h 1938417"/>
                <a:gd name="connsiteX105" fmla="*/ 1230751 w 1789752"/>
                <a:gd name="connsiteY105" fmla="*/ 1719028 h 1938417"/>
                <a:gd name="connsiteX106" fmla="*/ 1269597 w 1789752"/>
                <a:gd name="connsiteY106" fmla="*/ 1851042 h 1938417"/>
                <a:gd name="connsiteX107" fmla="*/ 1190958 w 1789752"/>
                <a:gd name="connsiteY107" fmla="*/ 1851042 h 1938417"/>
                <a:gd name="connsiteX108" fmla="*/ 1046944 w 1789752"/>
                <a:gd name="connsiteY108" fmla="*/ 1832997 h 1938417"/>
                <a:gd name="connsiteX109" fmla="*/ 1048839 w 1789752"/>
                <a:gd name="connsiteY109" fmla="*/ 1832997 h 1938417"/>
                <a:gd name="connsiteX110" fmla="*/ 1098107 w 1789752"/>
                <a:gd name="connsiteY110" fmla="*/ 1764615 h 1938417"/>
                <a:gd name="connsiteX111" fmla="*/ 1070630 w 1789752"/>
                <a:gd name="connsiteY111" fmla="*/ 1702882 h 1938417"/>
                <a:gd name="connsiteX112" fmla="*/ 991991 w 1789752"/>
                <a:gd name="connsiteY112" fmla="*/ 1684837 h 1938417"/>
                <a:gd name="connsiteX113" fmla="*/ 912404 w 1789752"/>
                <a:gd name="connsiteY113" fmla="*/ 1684837 h 1938417"/>
                <a:gd name="connsiteX114" fmla="*/ 912404 w 1789752"/>
                <a:gd name="connsiteY114" fmla="*/ 1937468 h 1938417"/>
                <a:gd name="connsiteX115" fmla="*/ 955040 w 1789752"/>
                <a:gd name="connsiteY115" fmla="*/ 1937468 h 1938417"/>
                <a:gd name="connsiteX116" fmla="*/ 955040 w 1789752"/>
                <a:gd name="connsiteY116" fmla="*/ 1841544 h 1938417"/>
                <a:gd name="connsiteX117" fmla="*/ 1002413 w 1789752"/>
                <a:gd name="connsiteY117" fmla="*/ 1841544 h 1938417"/>
                <a:gd name="connsiteX118" fmla="*/ 1053576 w 1789752"/>
                <a:gd name="connsiteY118" fmla="*/ 1937468 h 1938417"/>
                <a:gd name="connsiteX119" fmla="*/ 1102844 w 1789752"/>
                <a:gd name="connsiteY119" fmla="*/ 1937468 h 1938417"/>
                <a:gd name="connsiteX120" fmla="*/ 1045996 w 1789752"/>
                <a:gd name="connsiteY120" fmla="*/ 1832997 h 1938417"/>
                <a:gd name="connsiteX121" fmla="*/ 1046944 w 1789752"/>
                <a:gd name="connsiteY121" fmla="*/ 1832997 h 1938417"/>
                <a:gd name="connsiteX122" fmla="*/ 1033679 w 1789752"/>
                <a:gd name="connsiteY122" fmla="*/ 1800706 h 1938417"/>
                <a:gd name="connsiteX123" fmla="*/ 1006203 w 1789752"/>
                <a:gd name="connsiteY123" fmla="*/ 1807354 h 1938417"/>
                <a:gd name="connsiteX124" fmla="*/ 973989 w 1789752"/>
                <a:gd name="connsiteY124" fmla="*/ 1808303 h 1938417"/>
                <a:gd name="connsiteX125" fmla="*/ 954093 w 1789752"/>
                <a:gd name="connsiteY125" fmla="*/ 1808303 h 1938417"/>
                <a:gd name="connsiteX126" fmla="*/ 954093 w 1789752"/>
                <a:gd name="connsiteY126" fmla="*/ 1724726 h 1938417"/>
                <a:gd name="connsiteX127" fmla="*/ 954093 w 1789752"/>
                <a:gd name="connsiteY127" fmla="*/ 1721877 h 1938417"/>
                <a:gd name="connsiteX128" fmla="*/ 978727 w 1789752"/>
                <a:gd name="connsiteY128" fmla="*/ 1721877 h 1938417"/>
                <a:gd name="connsiteX129" fmla="*/ 1030837 w 1789752"/>
                <a:gd name="connsiteY129" fmla="*/ 1727575 h 1938417"/>
                <a:gd name="connsiteX130" fmla="*/ 1052628 w 1789752"/>
                <a:gd name="connsiteY130" fmla="*/ 1764615 h 1938417"/>
                <a:gd name="connsiteX131" fmla="*/ 1052628 w 1789752"/>
                <a:gd name="connsiteY131" fmla="*/ 1764615 h 1938417"/>
                <a:gd name="connsiteX132" fmla="*/ 1052628 w 1789752"/>
                <a:gd name="connsiteY132" fmla="*/ 1764615 h 1938417"/>
                <a:gd name="connsiteX133" fmla="*/ 1052628 w 1789752"/>
                <a:gd name="connsiteY133" fmla="*/ 1764615 h 1938417"/>
                <a:gd name="connsiteX134" fmla="*/ 1033679 w 1789752"/>
                <a:gd name="connsiteY134" fmla="*/ 1800706 h 1938417"/>
                <a:gd name="connsiteX135" fmla="*/ 1671320 w 1789752"/>
                <a:gd name="connsiteY135" fmla="*/ 778786 h 1938417"/>
                <a:gd name="connsiteX136" fmla="*/ 894403 w 1789752"/>
                <a:gd name="connsiteY136" fmla="*/ 0 h 1938417"/>
                <a:gd name="connsiteX137" fmla="*/ 117485 w 1789752"/>
                <a:gd name="connsiteY137" fmla="*/ 778786 h 1938417"/>
                <a:gd name="connsiteX138" fmla="*/ 894403 w 1789752"/>
                <a:gd name="connsiteY138" fmla="*/ 1557572 h 1938417"/>
                <a:gd name="connsiteX139" fmla="*/ 1671320 w 1789752"/>
                <a:gd name="connsiteY139" fmla="*/ 778786 h 193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1789752" h="1938417">
                  <a:moveTo>
                    <a:pt x="633851" y="1832997"/>
                  </a:moveTo>
                  <a:lnTo>
                    <a:pt x="634798" y="1832997"/>
                  </a:lnTo>
                  <a:cubicBezTo>
                    <a:pt x="649010" y="1828248"/>
                    <a:pt x="684066" y="1812102"/>
                    <a:pt x="684066" y="1764615"/>
                  </a:cubicBezTo>
                  <a:cubicBezTo>
                    <a:pt x="684066" y="1735173"/>
                    <a:pt x="671749" y="1715229"/>
                    <a:pt x="656590" y="1702882"/>
                  </a:cubicBezTo>
                  <a:cubicBezTo>
                    <a:pt x="634798" y="1684837"/>
                    <a:pt x="613007" y="1684837"/>
                    <a:pt x="577951" y="1684837"/>
                  </a:cubicBezTo>
                  <a:lnTo>
                    <a:pt x="498364" y="1684837"/>
                  </a:lnTo>
                  <a:lnTo>
                    <a:pt x="498364" y="1937468"/>
                  </a:lnTo>
                  <a:lnTo>
                    <a:pt x="541000" y="1937468"/>
                  </a:lnTo>
                  <a:lnTo>
                    <a:pt x="541000" y="1841544"/>
                  </a:lnTo>
                  <a:lnTo>
                    <a:pt x="588373" y="1841544"/>
                  </a:lnTo>
                  <a:lnTo>
                    <a:pt x="639536" y="1937468"/>
                  </a:lnTo>
                  <a:lnTo>
                    <a:pt x="688804" y="1937468"/>
                  </a:lnTo>
                  <a:lnTo>
                    <a:pt x="631956" y="1832997"/>
                  </a:lnTo>
                  <a:lnTo>
                    <a:pt x="633851" y="1832997"/>
                  </a:lnTo>
                  <a:close/>
                  <a:moveTo>
                    <a:pt x="620587" y="1800706"/>
                  </a:moveTo>
                  <a:cubicBezTo>
                    <a:pt x="610164" y="1806404"/>
                    <a:pt x="597847" y="1806404"/>
                    <a:pt x="593110" y="1807354"/>
                  </a:cubicBezTo>
                  <a:cubicBezTo>
                    <a:pt x="583636" y="1807354"/>
                    <a:pt x="577951" y="1808303"/>
                    <a:pt x="560897" y="1808303"/>
                  </a:cubicBezTo>
                  <a:lnTo>
                    <a:pt x="541000" y="1808303"/>
                  </a:lnTo>
                  <a:lnTo>
                    <a:pt x="541000" y="1721877"/>
                  </a:lnTo>
                  <a:lnTo>
                    <a:pt x="565634" y="1721877"/>
                  </a:lnTo>
                  <a:cubicBezTo>
                    <a:pt x="594058" y="1721877"/>
                    <a:pt x="607322" y="1721877"/>
                    <a:pt x="617744" y="1727575"/>
                  </a:cubicBezTo>
                  <a:cubicBezTo>
                    <a:pt x="638588" y="1738023"/>
                    <a:pt x="639536" y="1758917"/>
                    <a:pt x="639536" y="1764615"/>
                  </a:cubicBezTo>
                  <a:lnTo>
                    <a:pt x="639536" y="1764615"/>
                  </a:lnTo>
                  <a:lnTo>
                    <a:pt x="639536" y="1764615"/>
                  </a:lnTo>
                  <a:cubicBezTo>
                    <a:pt x="639536" y="1764615"/>
                    <a:pt x="639536" y="1764615"/>
                    <a:pt x="639536" y="1764615"/>
                  </a:cubicBezTo>
                  <a:cubicBezTo>
                    <a:pt x="640483" y="1783610"/>
                    <a:pt x="631009" y="1795007"/>
                    <a:pt x="620587" y="1800706"/>
                  </a:cubicBezTo>
                  <a:moveTo>
                    <a:pt x="403618" y="1938418"/>
                  </a:moveTo>
                  <a:lnTo>
                    <a:pt x="445306" y="1938418"/>
                  </a:lnTo>
                  <a:lnTo>
                    <a:pt x="445306" y="1684837"/>
                  </a:lnTo>
                  <a:lnTo>
                    <a:pt x="403618" y="1684837"/>
                  </a:lnTo>
                  <a:lnTo>
                    <a:pt x="403618" y="1938418"/>
                  </a:lnTo>
                  <a:close/>
                  <a:moveTo>
                    <a:pt x="42636" y="1721877"/>
                  </a:moveTo>
                  <a:lnTo>
                    <a:pt x="165806" y="1721877"/>
                  </a:lnTo>
                  <a:lnTo>
                    <a:pt x="165806" y="1683888"/>
                  </a:lnTo>
                  <a:lnTo>
                    <a:pt x="0" y="1683888"/>
                  </a:lnTo>
                  <a:lnTo>
                    <a:pt x="0" y="1937468"/>
                  </a:lnTo>
                  <a:lnTo>
                    <a:pt x="42636" y="1937468"/>
                  </a:lnTo>
                  <a:lnTo>
                    <a:pt x="42636" y="1827298"/>
                  </a:lnTo>
                  <a:lnTo>
                    <a:pt x="150646" y="1827298"/>
                  </a:lnTo>
                  <a:lnTo>
                    <a:pt x="150646" y="1791208"/>
                  </a:lnTo>
                  <a:lnTo>
                    <a:pt x="42636" y="1791208"/>
                  </a:lnTo>
                  <a:lnTo>
                    <a:pt x="42636" y="1721877"/>
                  </a:lnTo>
                  <a:close/>
                  <a:moveTo>
                    <a:pt x="235918" y="1684837"/>
                  </a:moveTo>
                  <a:lnTo>
                    <a:pt x="150646" y="1938418"/>
                  </a:lnTo>
                  <a:lnTo>
                    <a:pt x="196124" y="1938418"/>
                  </a:lnTo>
                  <a:lnTo>
                    <a:pt x="211284" y="1888081"/>
                  </a:lnTo>
                  <a:lnTo>
                    <a:pt x="312662" y="1888081"/>
                  </a:lnTo>
                  <a:lnTo>
                    <a:pt x="327821" y="1938418"/>
                  </a:lnTo>
                  <a:lnTo>
                    <a:pt x="373299" y="1938418"/>
                  </a:lnTo>
                  <a:lnTo>
                    <a:pt x="287080" y="1684837"/>
                  </a:lnTo>
                  <a:lnTo>
                    <a:pt x="235918" y="1684837"/>
                  </a:lnTo>
                  <a:close/>
                  <a:moveTo>
                    <a:pt x="301292" y="1851042"/>
                  </a:moveTo>
                  <a:lnTo>
                    <a:pt x="222653" y="1851042"/>
                  </a:lnTo>
                  <a:lnTo>
                    <a:pt x="262447" y="1719028"/>
                  </a:lnTo>
                  <a:lnTo>
                    <a:pt x="300345" y="1847243"/>
                  </a:lnTo>
                  <a:lnTo>
                    <a:pt x="301292" y="1851042"/>
                  </a:lnTo>
                  <a:close/>
                  <a:moveTo>
                    <a:pt x="1528254" y="1703832"/>
                  </a:moveTo>
                  <a:cubicBezTo>
                    <a:pt x="1501725" y="1684837"/>
                    <a:pt x="1475196" y="1684837"/>
                    <a:pt x="1453404" y="1683888"/>
                  </a:cubicBezTo>
                  <a:lnTo>
                    <a:pt x="1364343" y="1683888"/>
                  </a:lnTo>
                  <a:lnTo>
                    <a:pt x="1364343" y="1937468"/>
                  </a:lnTo>
                  <a:lnTo>
                    <a:pt x="1443930" y="1937468"/>
                  </a:lnTo>
                  <a:cubicBezTo>
                    <a:pt x="1474248" y="1937468"/>
                    <a:pt x="1500777" y="1936518"/>
                    <a:pt x="1525411" y="1922272"/>
                  </a:cubicBezTo>
                  <a:cubicBezTo>
                    <a:pt x="1562362" y="1901378"/>
                    <a:pt x="1576574" y="1856740"/>
                    <a:pt x="1577521" y="1813052"/>
                  </a:cubicBezTo>
                  <a:cubicBezTo>
                    <a:pt x="1577521" y="1784560"/>
                    <a:pt x="1570889" y="1734224"/>
                    <a:pt x="1528254" y="1703832"/>
                  </a:cubicBezTo>
                  <a:moveTo>
                    <a:pt x="1531096" y="1814002"/>
                  </a:moveTo>
                  <a:cubicBezTo>
                    <a:pt x="1531096" y="1868137"/>
                    <a:pt x="1510252" y="1886182"/>
                    <a:pt x="1491303" y="1893780"/>
                  </a:cubicBezTo>
                  <a:cubicBezTo>
                    <a:pt x="1479933" y="1897579"/>
                    <a:pt x="1466669" y="1899478"/>
                    <a:pt x="1429718" y="1899478"/>
                  </a:cubicBezTo>
                  <a:lnTo>
                    <a:pt x="1406031" y="1899478"/>
                  </a:lnTo>
                  <a:lnTo>
                    <a:pt x="1406031" y="1722827"/>
                  </a:lnTo>
                  <a:lnTo>
                    <a:pt x="1434455" y="1722827"/>
                  </a:lnTo>
                  <a:cubicBezTo>
                    <a:pt x="1466669" y="1722827"/>
                    <a:pt x="1475196" y="1723777"/>
                    <a:pt x="1489408" y="1730425"/>
                  </a:cubicBezTo>
                  <a:cubicBezTo>
                    <a:pt x="1528254" y="1748470"/>
                    <a:pt x="1531096" y="1789309"/>
                    <a:pt x="1531096" y="1814002"/>
                  </a:cubicBezTo>
                  <a:lnTo>
                    <a:pt x="1531096" y="1814002"/>
                  </a:lnTo>
                  <a:close/>
                  <a:moveTo>
                    <a:pt x="1789753" y="1721877"/>
                  </a:moveTo>
                  <a:lnTo>
                    <a:pt x="1789753" y="1683888"/>
                  </a:lnTo>
                  <a:lnTo>
                    <a:pt x="1611630" y="1683888"/>
                  </a:lnTo>
                  <a:lnTo>
                    <a:pt x="1611630" y="1937468"/>
                  </a:lnTo>
                  <a:lnTo>
                    <a:pt x="1788805" y="1937468"/>
                  </a:lnTo>
                  <a:lnTo>
                    <a:pt x="1788805" y="1899478"/>
                  </a:lnTo>
                  <a:lnTo>
                    <a:pt x="1653318" y="1899478"/>
                  </a:lnTo>
                  <a:lnTo>
                    <a:pt x="1653318" y="1824449"/>
                  </a:lnTo>
                  <a:lnTo>
                    <a:pt x="1777436" y="1824449"/>
                  </a:lnTo>
                  <a:lnTo>
                    <a:pt x="1777436" y="1788359"/>
                  </a:lnTo>
                  <a:lnTo>
                    <a:pt x="1653318" y="1788359"/>
                  </a:lnTo>
                  <a:lnTo>
                    <a:pt x="1653318" y="1721877"/>
                  </a:lnTo>
                  <a:lnTo>
                    <a:pt x="1789753" y="1721877"/>
                  </a:lnTo>
                  <a:close/>
                  <a:moveTo>
                    <a:pt x="698278" y="1722827"/>
                  </a:moveTo>
                  <a:lnTo>
                    <a:pt x="768390" y="1722827"/>
                  </a:lnTo>
                  <a:lnTo>
                    <a:pt x="768390" y="1937468"/>
                  </a:lnTo>
                  <a:lnTo>
                    <a:pt x="811026" y="1937468"/>
                  </a:lnTo>
                  <a:lnTo>
                    <a:pt x="811026" y="1722827"/>
                  </a:lnTo>
                  <a:lnTo>
                    <a:pt x="882086" y="1722827"/>
                  </a:lnTo>
                  <a:lnTo>
                    <a:pt x="882086" y="1684837"/>
                  </a:lnTo>
                  <a:lnTo>
                    <a:pt x="698278" y="1684837"/>
                  </a:lnTo>
                  <a:lnTo>
                    <a:pt x="698278" y="1722827"/>
                  </a:lnTo>
                  <a:close/>
                  <a:moveTo>
                    <a:pt x="1204222" y="1684837"/>
                  </a:moveTo>
                  <a:lnTo>
                    <a:pt x="1118951" y="1938418"/>
                  </a:lnTo>
                  <a:lnTo>
                    <a:pt x="1164429" y="1938418"/>
                  </a:lnTo>
                  <a:lnTo>
                    <a:pt x="1179588" y="1888081"/>
                  </a:lnTo>
                  <a:lnTo>
                    <a:pt x="1280966" y="1888081"/>
                  </a:lnTo>
                  <a:lnTo>
                    <a:pt x="1296126" y="1938418"/>
                  </a:lnTo>
                  <a:lnTo>
                    <a:pt x="1341604" y="1938418"/>
                  </a:lnTo>
                  <a:lnTo>
                    <a:pt x="1255385" y="1684837"/>
                  </a:lnTo>
                  <a:lnTo>
                    <a:pt x="1204222" y="1684837"/>
                  </a:lnTo>
                  <a:close/>
                  <a:moveTo>
                    <a:pt x="1190958" y="1851042"/>
                  </a:moveTo>
                  <a:lnTo>
                    <a:pt x="1230751" y="1719028"/>
                  </a:lnTo>
                  <a:lnTo>
                    <a:pt x="1269597" y="1851042"/>
                  </a:lnTo>
                  <a:lnTo>
                    <a:pt x="1190958" y="1851042"/>
                  </a:lnTo>
                  <a:close/>
                  <a:moveTo>
                    <a:pt x="1046944" y="1832997"/>
                  </a:moveTo>
                  <a:lnTo>
                    <a:pt x="1048839" y="1832997"/>
                  </a:lnTo>
                  <a:cubicBezTo>
                    <a:pt x="1063051" y="1828248"/>
                    <a:pt x="1098107" y="1812102"/>
                    <a:pt x="1098107" y="1764615"/>
                  </a:cubicBezTo>
                  <a:cubicBezTo>
                    <a:pt x="1098107" y="1735173"/>
                    <a:pt x="1085790" y="1716179"/>
                    <a:pt x="1070630" y="1702882"/>
                  </a:cubicBezTo>
                  <a:cubicBezTo>
                    <a:pt x="1048839" y="1684837"/>
                    <a:pt x="1027047" y="1684837"/>
                    <a:pt x="991991" y="1684837"/>
                  </a:cubicBezTo>
                  <a:lnTo>
                    <a:pt x="912404" y="1684837"/>
                  </a:lnTo>
                  <a:lnTo>
                    <a:pt x="912404" y="1937468"/>
                  </a:lnTo>
                  <a:lnTo>
                    <a:pt x="955040" y="1937468"/>
                  </a:lnTo>
                  <a:lnTo>
                    <a:pt x="955040" y="1841544"/>
                  </a:lnTo>
                  <a:lnTo>
                    <a:pt x="1002413" y="1841544"/>
                  </a:lnTo>
                  <a:lnTo>
                    <a:pt x="1053576" y="1937468"/>
                  </a:lnTo>
                  <a:lnTo>
                    <a:pt x="1102844" y="1937468"/>
                  </a:lnTo>
                  <a:lnTo>
                    <a:pt x="1045996" y="1832997"/>
                  </a:lnTo>
                  <a:lnTo>
                    <a:pt x="1046944" y="1832997"/>
                  </a:lnTo>
                  <a:close/>
                  <a:moveTo>
                    <a:pt x="1033679" y="1800706"/>
                  </a:moveTo>
                  <a:cubicBezTo>
                    <a:pt x="1023257" y="1806404"/>
                    <a:pt x="1010940" y="1806404"/>
                    <a:pt x="1006203" y="1807354"/>
                  </a:cubicBezTo>
                  <a:cubicBezTo>
                    <a:pt x="996728" y="1807354"/>
                    <a:pt x="991044" y="1808303"/>
                    <a:pt x="973989" y="1808303"/>
                  </a:cubicBezTo>
                  <a:lnTo>
                    <a:pt x="954093" y="1808303"/>
                  </a:lnTo>
                  <a:lnTo>
                    <a:pt x="954093" y="1724726"/>
                  </a:lnTo>
                  <a:lnTo>
                    <a:pt x="954093" y="1721877"/>
                  </a:lnTo>
                  <a:lnTo>
                    <a:pt x="978727" y="1721877"/>
                  </a:lnTo>
                  <a:cubicBezTo>
                    <a:pt x="1007150" y="1721877"/>
                    <a:pt x="1020415" y="1721877"/>
                    <a:pt x="1030837" y="1727575"/>
                  </a:cubicBezTo>
                  <a:cubicBezTo>
                    <a:pt x="1051681" y="1738023"/>
                    <a:pt x="1052628" y="1757967"/>
                    <a:pt x="1052628" y="1764615"/>
                  </a:cubicBezTo>
                  <a:lnTo>
                    <a:pt x="1052628" y="1764615"/>
                  </a:lnTo>
                  <a:lnTo>
                    <a:pt x="1052628" y="1764615"/>
                  </a:lnTo>
                  <a:lnTo>
                    <a:pt x="1052628" y="1764615"/>
                  </a:lnTo>
                  <a:cubicBezTo>
                    <a:pt x="1053576" y="1783610"/>
                    <a:pt x="1044101" y="1795007"/>
                    <a:pt x="1033679" y="1800706"/>
                  </a:cubicBezTo>
                  <a:moveTo>
                    <a:pt x="1671320" y="778786"/>
                  </a:moveTo>
                  <a:cubicBezTo>
                    <a:pt x="1671320" y="348554"/>
                    <a:pt x="1323602" y="0"/>
                    <a:pt x="894403" y="0"/>
                  </a:cubicBezTo>
                  <a:cubicBezTo>
                    <a:pt x="465203" y="0"/>
                    <a:pt x="117485" y="348554"/>
                    <a:pt x="117485" y="778786"/>
                  </a:cubicBezTo>
                  <a:cubicBezTo>
                    <a:pt x="117485" y="1209018"/>
                    <a:pt x="465203" y="1557572"/>
                    <a:pt x="894403" y="1557572"/>
                  </a:cubicBezTo>
                  <a:cubicBezTo>
                    <a:pt x="1323602" y="1557572"/>
                    <a:pt x="1671320" y="1209018"/>
                    <a:pt x="1671320" y="778786"/>
                  </a:cubicBezTo>
                </a:path>
              </a:pathLst>
            </a:custGeom>
            <a:solidFill>
              <a:srgbClr val="1E1E1E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0BDC5CF-E96B-C1AB-6FB9-6C66DD71F3FE}"/>
                </a:ext>
              </a:extLst>
            </p:cNvPr>
            <p:cNvSpPr/>
            <p:nvPr userDrawn="1"/>
          </p:nvSpPr>
          <p:spPr>
            <a:xfrm>
              <a:off x="5674397" y="2406129"/>
              <a:ext cx="1117057" cy="1170076"/>
            </a:xfrm>
            <a:custGeom>
              <a:avLst/>
              <a:gdLst>
                <a:gd name="connsiteX0" fmla="*/ 950303 w 1117055"/>
                <a:gd name="connsiteY0" fmla="*/ 1170079 h 1170078"/>
                <a:gd name="connsiteX1" fmla="*/ 950303 w 1117055"/>
                <a:gd name="connsiteY1" fmla="*/ 1170079 h 1170078"/>
                <a:gd name="connsiteX2" fmla="*/ 1117056 w 1117055"/>
                <a:gd name="connsiteY2" fmla="*/ 708505 h 1170078"/>
                <a:gd name="connsiteX3" fmla="*/ 1072525 w 1117055"/>
                <a:gd name="connsiteY3" fmla="*/ 459674 h 1170078"/>
                <a:gd name="connsiteX4" fmla="*/ 418777 w 1117055"/>
                <a:gd name="connsiteY4" fmla="*/ 0 h 1170078"/>
                <a:gd name="connsiteX5" fmla="*/ 399828 w 1117055"/>
                <a:gd name="connsiteY5" fmla="*/ 0 h 1170078"/>
                <a:gd name="connsiteX6" fmla="*/ 244445 w 1117055"/>
                <a:gd name="connsiteY6" fmla="*/ 25643 h 1170078"/>
                <a:gd name="connsiteX7" fmla="*/ 92851 w 1117055"/>
                <a:gd name="connsiteY7" fmla="*/ 113969 h 1170078"/>
                <a:gd name="connsiteX8" fmla="*/ 0 w 1117055"/>
                <a:gd name="connsiteY8" fmla="*/ 345705 h 1170078"/>
                <a:gd name="connsiteX9" fmla="*/ 236865 w 1117055"/>
                <a:gd name="connsiteY9" fmla="*/ 669566 h 1170078"/>
                <a:gd name="connsiteX10" fmla="*/ 405513 w 1117055"/>
                <a:gd name="connsiteY10" fmla="*/ 718953 h 1170078"/>
                <a:gd name="connsiteX11" fmla="*/ 801552 w 1117055"/>
                <a:gd name="connsiteY11" fmla="*/ 862363 h 1170078"/>
                <a:gd name="connsiteX12" fmla="*/ 807236 w 1117055"/>
                <a:gd name="connsiteY12" fmla="*/ 866162 h 1170078"/>
                <a:gd name="connsiteX13" fmla="*/ 950303 w 1117055"/>
                <a:gd name="connsiteY13" fmla="*/ 1162481 h 1170078"/>
                <a:gd name="connsiteX14" fmla="*/ 516366 w 1117055"/>
                <a:gd name="connsiteY14" fmla="*/ 654370 h 1170078"/>
                <a:gd name="connsiteX15" fmla="*/ 330664 w 1117055"/>
                <a:gd name="connsiteY15" fmla="*/ 468221 h 1170078"/>
                <a:gd name="connsiteX16" fmla="*/ 516366 w 1117055"/>
                <a:gd name="connsiteY16" fmla="*/ 282073 h 1170078"/>
                <a:gd name="connsiteX17" fmla="*/ 702068 w 1117055"/>
                <a:gd name="connsiteY17" fmla="*/ 468221 h 1170078"/>
                <a:gd name="connsiteX18" fmla="*/ 516366 w 1117055"/>
                <a:gd name="connsiteY18" fmla="*/ 654370 h 1170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7055" h="1170078">
                  <a:moveTo>
                    <a:pt x="950303" y="1170079"/>
                  </a:moveTo>
                  <a:lnTo>
                    <a:pt x="950303" y="1170079"/>
                  </a:lnTo>
                  <a:cubicBezTo>
                    <a:pt x="1054523" y="1046613"/>
                    <a:pt x="1117056" y="883257"/>
                    <a:pt x="1117056" y="708505"/>
                  </a:cubicBezTo>
                  <a:cubicBezTo>
                    <a:pt x="1117056" y="621129"/>
                    <a:pt x="1100949" y="536603"/>
                    <a:pt x="1072525" y="459674"/>
                  </a:cubicBezTo>
                  <a:cubicBezTo>
                    <a:pt x="976832" y="196596"/>
                    <a:pt x="714385" y="0"/>
                    <a:pt x="418777" y="0"/>
                  </a:cubicBezTo>
                  <a:cubicBezTo>
                    <a:pt x="413093" y="0"/>
                    <a:pt x="399828" y="0"/>
                    <a:pt x="399828" y="0"/>
                  </a:cubicBezTo>
                  <a:cubicBezTo>
                    <a:pt x="344876" y="1899"/>
                    <a:pt x="288975" y="12347"/>
                    <a:pt x="244445" y="25643"/>
                  </a:cubicBezTo>
                  <a:cubicBezTo>
                    <a:pt x="223601" y="32291"/>
                    <a:pt x="147804" y="57934"/>
                    <a:pt x="92851" y="113969"/>
                  </a:cubicBezTo>
                  <a:cubicBezTo>
                    <a:pt x="35056" y="174752"/>
                    <a:pt x="0" y="256430"/>
                    <a:pt x="0" y="345705"/>
                  </a:cubicBezTo>
                  <a:cubicBezTo>
                    <a:pt x="0" y="492915"/>
                    <a:pt x="100431" y="614481"/>
                    <a:pt x="236865" y="669566"/>
                  </a:cubicBezTo>
                  <a:cubicBezTo>
                    <a:pt x="295608" y="692360"/>
                    <a:pt x="359087" y="707556"/>
                    <a:pt x="405513" y="718953"/>
                  </a:cubicBezTo>
                  <a:cubicBezTo>
                    <a:pt x="486995" y="738897"/>
                    <a:pt x="658485" y="767389"/>
                    <a:pt x="801552" y="862363"/>
                  </a:cubicBezTo>
                  <a:lnTo>
                    <a:pt x="807236" y="866162"/>
                  </a:lnTo>
                  <a:cubicBezTo>
                    <a:pt x="896298" y="926945"/>
                    <a:pt x="950303" y="1017171"/>
                    <a:pt x="950303" y="1162481"/>
                  </a:cubicBezTo>
                  <a:moveTo>
                    <a:pt x="516366" y="654370"/>
                  </a:moveTo>
                  <a:cubicBezTo>
                    <a:pt x="414040" y="654370"/>
                    <a:pt x="330664" y="570793"/>
                    <a:pt x="330664" y="468221"/>
                  </a:cubicBezTo>
                  <a:cubicBezTo>
                    <a:pt x="330664" y="365650"/>
                    <a:pt x="414040" y="282073"/>
                    <a:pt x="516366" y="282073"/>
                  </a:cubicBezTo>
                  <a:cubicBezTo>
                    <a:pt x="618692" y="282073"/>
                    <a:pt x="702068" y="365650"/>
                    <a:pt x="702068" y="468221"/>
                  </a:cubicBezTo>
                  <a:cubicBezTo>
                    <a:pt x="702068" y="571743"/>
                    <a:pt x="618692" y="654370"/>
                    <a:pt x="516366" y="654370"/>
                  </a:cubicBezTo>
                </a:path>
              </a:pathLst>
            </a:custGeom>
            <a:solidFill>
              <a:srgbClr val="0FC0FC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70A4EE6-3C84-9AFD-2171-91B8F357B4F0}"/>
                </a:ext>
              </a:extLst>
            </p:cNvPr>
            <p:cNvSpPr/>
            <p:nvPr userDrawn="1"/>
          </p:nvSpPr>
          <p:spPr>
            <a:xfrm>
              <a:off x="5377839" y="2630266"/>
              <a:ext cx="560897" cy="1167228"/>
            </a:xfrm>
            <a:custGeom>
              <a:avLst/>
              <a:gdLst>
                <a:gd name="connsiteX0" fmla="*/ 0 w 560896"/>
                <a:gd name="connsiteY0" fmla="*/ 487216 h 1167229"/>
                <a:gd name="connsiteX1" fmla="*/ 194229 w 560896"/>
                <a:gd name="connsiteY1" fmla="*/ 0 h 1167229"/>
                <a:gd name="connsiteX2" fmla="*/ 157278 w 560896"/>
                <a:gd name="connsiteY2" fmla="*/ 194697 h 1167229"/>
                <a:gd name="connsiteX3" fmla="*/ 281396 w 560896"/>
                <a:gd name="connsiteY3" fmla="*/ 502412 h 1167229"/>
                <a:gd name="connsiteX4" fmla="*/ 299397 w 560896"/>
                <a:gd name="connsiteY4" fmla="*/ 521407 h 1167229"/>
                <a:gd name="connsiteX5" fmla="*/ 560897 w 560896"/>
                <a:gd name="connsiteY5" fmla="*/ 971583 h 1167229"/>
                <a:gd name="connsiteX6" fmla="*/ 512576 w 560896"/>
                <a:gd name="connsiteY6" fmla="*/ 1167229 h 1167229"/>
                <a:gd name="connsiteX7" fmla="*/ 0 w 560896"/>
                <a:gd name="connsiteY7" fmla="*/ 487216 h 1167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896" h="1167229">
                  <a:moveTo>
                    <a:pt x="0" y="487216"/>
                  </a:moveTo>
                  <a:cubicBezTo>
                    <a:pt x="0" y="299168"/>
                    <a:pt x="73902" y="126315"/>
                    <a:pt x="194229" y="0"/>
                  </a:cubicBezTo>
                  <a:cubicBezTo>
                    <a:pt x="179070" y="39889"/>
                    <a:pt x="157278" y="111119"/>
                    <a:pt x="157278" y="194697"/>
                  </a:cubicBezTo>
                  <a:cubicBezTo>
                    <a:pt x="157278" y="289670"/>
                    <a:pt x="184755" y="400790"/>
                    <a:pt x="281396" y="502412"/>
                  </a:cubicBezTo>
                  <a:lnTo>
                    <a:pt x="299397" y="521407"/>
                  </a:lnTo>
                  <a:cubicBezTo>
                    <a:pt x="436779" y="666717"/>
                    <a:pt x="560897" y="797781"/>
                    <a:pt x="560897" y="971583"/>
                  </a:cubicBezTo>
                  <a:cubicBezTo>
                    <a:pt x="560897" y="1031417"/>
                    <a:pt x="546685" y="1095999"/>
                    <a:pt x="512576" y="1167229"/>
                  </a:cubicBezTo>
                  <a:cubicBezTo>
                    <a:pt x="217916" y="1082703"/>
                    <a:pt x="0" y="810127"/>
                    <a:pt x="0" y="487216"/>
                  </a:cubicBezTo>
                </a:path>
              </a:pathLst>
            </a:custGeom>
            <a:solidFill>
              <a:srgbClr val="D4FF47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050FFE8-2402-5F04-09F7-29C36E92CE08}"/>
                </a:ext>
              </a:extLst>
            </p:cNvPr>
            <p:cNvSpPr/>
            <p:nvPr userDrawn="1"/>
          </p:nvSpPr>
          <p:spPr>
            <a:xfrm>
              <a:off x="5963371" y="4307505"/>
              <a:ext cx="179070" cy="212741"/>
            </a:xfrm>
            <a:custGeom>
              <a:avLst/>
              <a:gdLst>
                <a:gd name="connsiteX0" fmla="*/ 138329 w 179070"/>
                <a:gd name="connsiteY0" fmla="*/ 16146 h 212741"/>
                <a:gd name="connsiteX1" fmla="*/ 75797 w 179070"/>
                <a:gd name="connsiteY1" fmla="*/ 0 h 212741"/>
                <a:gd name="connsiteX2" fmla="*/ 0 w 179070"/>
                <a:gd name="connsiteY2" fmla="*/ 0 h 212741"/>
                <a:gd name="connsiteX3" fmla="*/ 0 w 179070"/>
                <a:gd name="connsiteY3" fmla="*/ 212742 h 212741"/>
                <a:gd name="connsiteX4" fmla="*/ 67270 w 179070"/>
                <a:gd name="connsiteY4" fmla="*/ 212742 h 212741"/>
                <a:gd name="connsiteX5" fmla="*/ 135487 w 179070"/>
                <a:gd name="connsiteY5" fmla="*/ 199445 h 212741"/>
                <a:gd name="connsiteX6" fmla="*/ 179070 w 179070"/>
                <a:gd name="connsiteY6" fmla="*/ 108270 h 212741"/>
                <a:gd name="connsiteX7" fmla="*/ 138329 w 179070"/>
                <a:gd name="connsiteY7" fmla="*/ 16146 h 212741"/>
                <a:gd name="connsiteX8" fmla="*/ 141172 w 179070"/>
                <a:gd name="connsiteY8" fmla="*/ 109220 h 212741"/>
                <a:gd name="connsiteX9" fmla="*/ 107063 w 179070"/>
                <a:gd name="connsiteY9" fmla="*/ 175702 h 212741"/>
                <a:gd name="connsiteX10" fmla="*/ 55900 w 179070"/>
                <a:gd name="connsiteY10" fmla="*/ 180450 h 212741"/>
                <a:gd name="connsiteX11" fmla="*/ 36004 w 179070"/>
                <a:gd name="connsiteY11" fmla="*/ 180450 h 212741"/>
                <a:gd name="connsiteX12" fmla="*/ 36004 w 179070"/>
                <a:gd name="connsiteY12" fmla="*/ 32291 h 212741"/>
                <a:gd name="connsiteX13" fmla="*/ 59690 w 179070"/>
                <a:gd name="connsiteY13" fmla="*/ 32291 h 212741"/>
                <a:gd name="connsiteX14" fmla="*/ 106116 w 179070"/>
                <a:gd name="connsiteY14" fmla="*/ 37990 h 212741"/>
                <a:gd name="connsiteX15" fmla="*/ 141172 w 179070"/>
                <a:gd name="connsiteY15" fmla="*/ 109220 h 212741"/>
                <a:gd name="connsiteX16" fmla="*/ 141172 w 179070"/>
                <a:gd name="connsiteY16" fmla="*/ 109220 h 212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9070" h="212741">
                  <a:moveTo>
                    <a:pt x="138329" y="16146"/>
                  </a:moveTo>
                  <a:cubicBezTo>
                    <a:pt x="116538" y="0"/>
                    <a:pt x="93799" y="0"/>
                    <a:pt x="75797" y="0"/>
                  </a:cubicBezTo>
                  <a:lnTo>
                    <a:pt x="0" y="0"/>
                  </a:lnTo>
                  <a:lnTo>
                    <a:pt x="0" y="212742"/>
                  </a:lnTo>
                  <a:lnTo>
                    <a:pt x="67270" y="212742"/>
                  </a:lnTo>
                  <a:cubicBezTo>
                    <a:pt x="92851" y="212742"/>
                    <a:pt x="114643" y="211792"/>
                    <a:pt x="135487" y="199445"/>
                  </a:cubicBezTo>
                  <a:cubicBezTo>
                    <a:pt x="166753" y="181400"/>
                    <a:pt x="179070" y="144360"/>
                    <a:pt x="179070" y="108270"/>
                  </a:cubicBezTo>
                  <a:cubicBezTo>
                    <a:pt x="179070" y="84527"/>
                    <a:pt x="173385" y="41788"/>
                    <a:pt x="138329" y="16146"/>
                  </a:cubicBezTo>
                  <a:moveTo>
                    <a:pt x="141172" y="109220"/>
                  </a:moveTo>
                  <a:cubicBezTo>
                    <a:pt x="141172" y="154808"/>
                    <a:pt x="124117" y="170003"/>
                    <a:pt x="107063" y="175702"/>
                  </a:cubicBezTo>
                  <a:cubicBezTo>
                    <a:pt x="97588" y="179501"/>
                    <a:pt x="86219" y="180450"/>
                    <a:pt x="55900" y="180450"/>
                  </a:cubicBezTo>
                  <a:lnTo>
                    <a:pt x="36004" y="180450"/>
                  </a:lnTo>
                  <a:lnTo>
                    <a:pt x="36004" y="32291"/>
                  </a:lnTo>
                  <a:lnTo>
                    <a:pt x="59690" y="32291"/>
                  </a:lnTo>
                  <a:cubicBezTo>
                    <a:pt x="87166" y="32291"/>
                    <a:pt x="93799" y="33241"/>
                    <a:pt x="106116" y="37990"/>
                  </a:cubicBezTo>
                  <a:cubicBezTo>
                    <a:pt x="138329" y="53185"/>
                    <a:pt x="141172" y="88326"/>
                    <a:pt x="141172" y="109220"/>
                  </a:cubicBezTo>
                  <a:lnTo>
                    <a:pt x="141172" y="109220"/>
                  </a:lnTo>
                  <a:close/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0B52260-7EAE-D5B1-A84E-547BE0FAB56E}"/>
                </a:ext>
              </a:extLst>
            </p:cNvPr>
            <p:cNvSpPr/>
            <p:nvPr userDrawn="1"/>
          </p:nvSpPr>
          <p:spPr>
            <a:xfrm>
              <a:off x="5191189" y="4307505"/>
              <a:ext cx="139278" cy="212741"/>
            </a:xfrm>
            <a:custGeom>
              <a:avLst/>
              <a:gdLst>
                <a:gd name="connsiteX0" fmla="*/ 139277 w 139276"/>
                <a:gd name="connsiteY0" fmla="*/ 31341 h 212741"/>
                <a:gd name="connsiteX1" fmla="*/ 139277 w 139276"/>
                <a:gd name="connsiteY1" fmla="*/ 0 h 212741"/>
                <a:gd name="connsiteX2" fmla="*/ 0 w 139276"/>
                <a:gd name="connsiteY2" fmla="*/ 0 h 212741"/>
                <a:gd name="connsiteX3" fmla="*/ 0 w 139276"/>
                <a:gd name="connsiteY3" fmla="*/ 212742 h 212741"/>
                <a:gd name="connsiteX4" fmla="*/ 35056 w 139276"/>
                <a:gd name="connsiteY4" fmla="*/ 212742 h 212741"/>
                <a:gd name="connsiteX5" fmla="*/ 35056 w 139276"/>
                <a:gd name="connsiteY5" fmla="*/ 120617 h 212741"/>
                <a:gd name="connsiteX6" fmla="*/ 126012 w 139276"/>
                <a:gd name="connsiteY6" fmla="*/ 120617 h 212741"/>
                <a:gd name="connsiteX7" fmla="*/ 126012 w 139276"/>
                <a:gd name="connsiteY7" fmla="*/ 90225 h 212741"/>
                <a:gd name="connsiteX8" fmla="*/ 35056 w 139276"/>
                <a:gd name="connsiteY8" fmla="*/ 90225 h 212741"/>
                <a:gd name="connsiteX9" fmla="*/ 35056 w 139276"/>
                <a:gd name="connsiteY9" fmla="*/ 31341 h 212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9276" h="212741">
                  <a:moveTo>
                    <a:pt x="139277" y="31341"/>
                  </a:moveTo>
                  <a:lnTo>
                    <a:pt x="139277" y="0"/>
                  </a:lnTo>
                  <a:lnTo>
                    <a:pt x="0" y="0"/>
                  </a:lnTo>
                  <a:lnTo>
                    <a:pt x="0" y="212742"/>
                  </a:lnTo>
                  <a:lnTo>
                    <a:pt x="35056" y="212742"/>
                  </a:lnTo>
                  <a:lnTo>
                    <a:pt x="35056" y="120617"/>
                  </a:lnTo>
                  <a:lnTo>
                    <a:pt x="126012" y="120617"/>
                  </a:lnTo>
                  <a:lnTo>
                    <a:pt x="126012" y="90225"/>
                  </a:lnTo>
                  <a:lnTo>
                    <a:pt x="35056" y="90225"/>
                  </a:lnTo>
                  <a:lnTo>
                    <a:pt x="35056" y="31341"/>
                  </a:lnTo>
                  <a:close/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E2060D6-E5B1-E292-7814-3C795B8122A6}"/>
                </a:ext>
              </a:extLst>
            </p:cNvPr>
            <p:cNvSpPr/>
            <p:nvPr userDrawn="1"/>
          </p:nvSpPr>
          <p:spPr>
            <a:xfrm>
              <a:off x="6142444" y="4301814"/>
              <a:ext cx="836610" cy="223187"/>
            </a:xfrm>
            <a:custGeom>
              <a:avLst/>
              <a:gdLst>
                <a:gd name="connsiteX0" fmla="*/ 71060 w 836607"/>
                <a:gd name="connsiteY0" fmla="*/ 5698 h 223188"/>
                <a:gd name="connsiteX1" fmla="*/ 0 w 836607"/>
                <a:gd name="connsiteY1" fmla="*/ 218440 h 223188"/>
                <a:gd name="connsiteX2" fmla="*/ 42636 w 836607"/>
                <a:gd name="connsiteY2" fmla="*/ 218440 h 223188"/>
                <a:gd name="connsiteX3" fmla="*/ 54953 w 836607"/>
                <a:gd name="connsiteY3" fmla="*/ 176652 h 223188"/>
                <a:gd name="connsiteX4" fmla="*/ 134539 w 836607"/>
                <a:gd name="connsiteY4" fmla="*/ 176652 h 223188"/>
                <a:gd name="connsiteX5" fmla="*/ 146856 w 836607"/>
                <a:gd name="connsiteY5" fmla="*/ 218440 h 223188"/>
                <a:gd name="connsiteX6" fmla="*/ 189492 w 836607"/>
                <a:gd name="connsiteY6" fmla="*/ 218440 h 223188"/>
                <a:gd name="connsiteX7" fmla="*/ 117485 w 836607"/>
                <a:gd name="connsiteY7" fmla="*/ 5698 h 223188"/>
                <a:gd name="connsiteX8" fmla="*/ 71060 w 836607"/>
                <a:gd name="connsiteY8" fmla="*/ 5698 h 223188"/>
                <a:gd name="connsiteX9" fmla="*/ 64427 w 836607"/>
                <a:gd name="connsiteY9" fmla="*/ 142461 h 223188"/>
                <a:gd name="connsiteX10" fmla="*/ 93799 w 836607"/>
                <a:gd name="connsiteY10" fmla="*/ 44638 h 223188"/>
                <a:gd name="connsiteX11" fmla="*/ 123170 w 836607"/>
                <a:gd name="connsiteY11" fmla="*/ 142461 h 223188"/>
                <a:gd name="connsiteX12" fmla="*/ 64427 w 836607"/>
                <a:gd name="connsiteY12" fmla="*/ 142461 h 223188"/>
                <a:gd name="connsiteX13" fmla="*/ 175280 w 836607"/>
                <a:gd name="connsiteY13" fmla="*/ 41789 h 223188"/>
                <a:gd name="connsiteX14" fmla="*/ 232128 w 836607"/>
                <a:gd name="connsiteY14" fmla="*/ 41789 h 223188"/>
                <a:gd name="connsiteX15" fmla="*/ 232128 w 836607"/>
                <a:gd name="connsiteY15" fmla="*/ 218440 h 223188"/>
                <a:gd name="connsiteX16" fmla="*/ 271921 w 836607"/>
                <a:gd name="connsiteY16" fmla="*/ 218440 h 223188"/>
                <a:gd name="connsiteX17" fmla="*/ 271921 w 836607"/>
                <a:gd name="connsiteY17" fmla="*/ 41789 h 223188"/>
                <a:gd name="connsiteX18" fmla="*/ 330664 w 836607"/>
                <a:gd name="connsiteY18" fmla="*/ 41789 h 223188"/>
                <a:gd name="connsiteX19" fmla="*/ 330664 w 836607"/>
                <a:gd name="connsiteY19" fmla="*/ 5698 h 223188"/>
                <a:gd name="connsiteX20" fmla="*/ 175280 w 836607"/>
                <a:gd name="connsiteY20" fmla="*/ 5698 h 223188"/>
                <a:gd name="connsiteX21" fmla="*/ 175280 w 836607"/>
                <a:gd name="connsiteY21" fmla="*/ 41789 h 223188"/>
                <a:gd name="connsiteX22" fmla="*/ 357193 w 836607"/>
                <a:gd name="connsiteY22" fmla="*/ 218440 h 223188"/>
                <a:gd name="connsiteX23" fmla="*/ 396038 w 836607"/>
                <a:gd name="connsiteY23" fmla="*/ 218440 h 223188"/>
                <a:gd name="connsiteX24" fmla="*/ 396038 w 836607"/>
                <a:gd name="connsiteY24" fmla="*/ 5698 h 223188"/>
                <a:gd name="connsiteX25" fmla="*/ 357193 w 836607"/>
                <a:gd name="connsiteY25" fmla="*/ 5698 h 223188"/>
                <a:gd name="connsiteX26" fmla="*/ 357193 w 836607"/>
                <a:gd name="connsiteY26" fmla="*/ 218440 h 223188"/>
                <a:gd name="connsiteX27" fmla="*/ 798709 w 836607"/>
                <a:gd name="connsiteY27" fmla="*/ 5698 h 223188"/>
                <a:gd name="connsiteX28" fmla="*/ 803446 w 836607"/>
                <a:gd name="connsiteY28" fmla="*/ 155757 h 223188"/>
                <a:gd name="connsiteX29" fmla="*/ 709648 w 836607"/>
                <a:gd name="connsiteY29" fmla="*/ 5698 h 223188"/>
                <a:gd name="connsiteX30" fmla="*/ 673644 w 836607"/>
                <a:gd name="connsiteY30" fmla="*/ 5698 h 223188"/>
                <a:gd name="connsiteX31" fmla="*/ 673644 w 836607"/>
                <a:gd name="connsiteY31" fmla="*/ 218440 h 223188"/>
                <a:gd name="connsiteX32" fmla="*/ 712490 w 836607"/>
                <a:gd name="connsiteY32" fmla="*/ 218440 h 223188"/>
                <a:gd name="connsiteX33" fmla="*/ 709648 w 836607"/>
                <a:gd name="connsiteY33" fmla="*/ 69331 h 223188"/>
                <a:gd name="connsiteX34" fmla="*/ 802499 w 836607"/>
                <a:gd name="connsiteY34" fmla="*/ 218440 h 223188"/>
                <a:gd name="connsiteX35" fmla="*/ 836607 w 836607"/>
                <a:gd name="connsiteY35" fmla="*/ 218440 h 223188"/>
                <a:gd name="connsiteX36" fmla="*/ 836607 w 836607"/>
                <a:gd name="connsiteY36" fmla="*/ 5698 h 223188"/>
                <a:gd name="connsiteX37" fmla="*/ 798709 w 836607"/>
                <a:gd name="connsiteY37" fmla="*/ 5698 h 223188"/>
                <a:gd name="connsiteX38" fmla="*/ 535315 w 836607"/>
                <a:gd name="connsiteY38" fmla="*/ 0 h 223188"/>
                <a:gd name="connsiteX39" fmla="*/ 433937 w 836607"/>
                <a:gd name="connsiteY39" fmla="*/ 112069 h 223188"/>
                <a:gd name="connsiteX40" fmla="*/ 462361 w 836607"/>
                <a:gd name="connsiteY40" fmla="*/ 190898 h 223188"/>
                <a:gd name="connsiteX41" fmla="*/ 535315 w 836607"/>
                <a:gd name="connsiteY41" fmla="*/ 223189 h 223188"/>
                <a:gd name="connsiteX42" fmla="*/ 637641 w 836607"/>
                <a:gd name="connsiteY42" fmla="*/ 111120 h 223188"/>
                <a:gd name="connsiteX43" fmla="*/ 535315 w 836607"/>
                <a:gd name="connsiteY43" fmla="*/ 0 h 223188"/>
                <a:gd name="connsiteX44" fmla="*/ 536263 w 836607"/>
                <a:gd name="connsiteY44" fmla="*/ 187099 h 223188"/>
                <a:gd name="connsiteX45" fmla="*/ 474678 w 836607"/>
                <a:gd name="connsiteY45" fmla="*/ 110170 h 223188"/>
                <a:gd name="connsiteX46" fmla="*/ 535315 w 836607"/>
                <a:gd name="connsiteY46" fmla="*/ 36090 h 223188"/>
                <a:gd name="connsiteX47" fmla="*/ 597847 w 836607"/>
                <a:gd name="connsiteY47" fmla="*/ 115868 h 223188"/>
                <a:gd name="connsiteX48" fmla="*/ 536263 w 836607"/>
                <a:gd name="connsiteY48" fmla="*/ 187099 h 223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36607" h="223188">
                  <a:moveTo>
                    <a:pt x="71060" y="5698"/>
                  </a:moveTo>
                  <a:lnTo>
                    <a:pt x="0" y="218440"/>
                  </a:lnTo>
                  <a:lnTo>
                    <a:pt x="42636" y="218440"/>
                  </a:lnTo>
                  <a:lnTo>
                    <a:pt x="54953" y="176652"/>
                  </a:lnTo>
                  <a:lnTo>
                    <a:pt x="134539" y="176652"/>
                  </a:lnTo>
                  <a:lnTo>
                    <a:pt x="146856" y="218440"/>
                  </a:lnTo>
                  <a:lnTo>
                    <a:pt x="189492" y="218440"/>
                  </a:lnTo>
                  <a:lnTo>
                    <a:pt x="117485" y="5698"/>
                  </a:lnTo>
                  <a:lnTo>
                    <a:pt x="71060" y="5698"/>
                  </a:lnTo>
                  <a:close/>
                  <a:moveTo>
                    <a:pt x="64427" y="142461"/>
                  </a:moveTo>
                  <a:lnTo>
                    <a:pt x="93799" y="44638"/>
                  </a:lnTo>
                  <a:lnTo>
                    <a:pt x="123170" y="142461"/>
                  </a:lnTo>
                  <a:lnTo>
                    <a:pt x="64427" y="142461"/>
                  </a:lnTo>
                  <a:close/>
                  <a:moveTo>
                    <a:pt x="175280" y="41789"/>
                  </a:moveTo>
                  <a:lnTo>
                    <a:pt x="232128" y="41789"/>
                  </a:lnTo>
                  <a:lnTo>
                    <a:pt x="232128" y="218440"/>
                  </a:lnTo>
                  <a:lnTo>
                    <a:pt x="271921" y="218440"/>
                  </a:lnTo>
                  <a:lnTo>
                    <a:pt x="271921" y="41789"/>
                  </a:lnTo>
                  <a:lnTo>
                    <a:pt x="330664" y="41789"/>
                  </a:lnTo>
                  <a:lnTo>
                    <a:pt x="330664" y="5698"/>
                  </a:lnTo>
                  <a:lnTo>
                    <a:pt x="175280" y="5698"/>
                  </a:lnTo>
                  <a:lnTo>
                    <a:pt x="175280" y="41789"/>
                  </a:lnTo>
                  <a:close/>
                  <a:moveTo>
                    <a:pt x="357193" y="218440"/>
                  </a:moveTo>
                  <a:lnTo>
                    <a:pt x="396038" y="218440"/>
                  </a:lnTo>
                  <a:lnTo>
                    <a:pt x="396038" y="5698"/>
                  </a:lnTo>
                  <a:lnTo>
                    <a:pt x="357193" y="5698"/>
                  </a:lnTo>
                  <a:lnTo>
                    <a:pt x="357193" y="218440"/>
                  </a:lnTo>
                  <a:close/>
                  <a:moveTo>
                    <a:pt x="798709" y="5698"/>
                  </a:moveTo>
                  <a:lnTo>
                    <a:pt x="803446" y="155757"/>
                  </a:lnTo>
                  <a:lnTo>
                    <a:pt x="709648" y="5698"/>
                  </a:lnTo>
                  <a:lnTo>
                    <a:pt x="673644" y="5698"/>
                  </a:lnTo>
                  <a:lnTo>
                    <a:pt x="673644" y="218440"/>
                  </a:lnTo>
                  <a:lnTo>
                    <a:pt x="712490" y="218440"/>
                  </a:lnTo>
                  <a:lnTo>
                    <a:pt x="709648" y="69331"/>
                  </a:lnTo>
                  <a:lnTo>
                    <a:pt x="802499" y="218440"/>
                  </a:lnTo>
                  <a:lnTo>
                    <a:pt x="836607" y="218440"/>
                  </a:lnTo>
                  <a:lnTo>
                    <a:pt x="836607" y="5698"/>
                  </a:lnTo>
                  <a:lnTo>
                    <a:pt x="798709" y="5698"/>
                  </a:lnTo>
                  <a:close/>
                  <a:moveTo>
                    <a:pt x="535315" y="0"/>
                  </a:moveTo>
                  <a:cubicBezTo>
                    <a:pt x="477520" y="0"/>
                    <a:pt x="433937" y="46537"/>
                    <a:pt x="433937" y="112069"/>
                  </a:cubicBezTo>
                  <a:cubicBezTo>
                    <a:pt x="433937" y="138662"/>
                    <a:pt x="441517" y="166204"/>
                    <a:pt x="462361" y="190898"/>
                  </a:cubicBezTo>
                  <a:cubicBezTo>
                    <a:pt x="484152" y="215591"/>
                    <a:pt x="508786" y="223189"/>
                    <a:pt x="535315" y="223189"/>
                  </a:cubicBezTo>
                  <a:cubicBezTo>
                    <a:pt x="600690" y="223189"/>
                    <a:pt x="637641" y="171903"/>
                    <a:pt x="637641" y="111120"/>
                  </a:cubicBezTo>
                  <a:cubicBezTo>
                    <a:pt x="636693" y="38939"/>
                    <a:pt x="587425" y="0"/>
                    <a:pt x="535315" y="0"/>
                  </a:cubicBezTo>
                  <a:moveTo>
                    <a:pt x="536263" y="187099"/>
                  </a:moveTo>
                  <a:cubicBezTo>
                    <a:pt x="501207" y="187099"/>
                    <a:pt x="474678" y="158607"/>
                    <a:pt x="474678" y="110170"/>
                  </a:cubicBezTo>
                  <a:cubicBezTo>
                    <a:pt x="474678" y="65532"/>
                    <a:pt x="499312" y="36090"/>
                    <a:pt x="535315" y="36090"/>
                  </a:cubicBezTo>
                  <a:cubicBezTo>
                    <a:pt x="577003" y="36090"/>
                    <a:pt x="598795" y="74080"/>
                    <a:pt x="597847" y="115868"/>
                  </a:cubicBezTo>
                  <a:cubicBezTo>
                    <a:pt x="595953" y="168104"/>
                    <a:pt x="562791" y="187099"/>
                    <a:pt x="536263" y="187099"/>
                  </a:cubicBezTo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60D3E5E-5537-6AE3-D449-A5CBB72B9F76}"/>
                </a:ext>
              </a:extLst>
            </p:cNvPr>
            <p:cNvSpPr/>
            <p:nvPr userDrawn="1"/>
          </p:nvSpPr>
          <p:spPr>
            <a:xfrm>
              <a:off x="5769147" y="4307511"/>
              <a:ext cx="163910" cy="211791"/>
            </a:xfrm>
            <a:custGeom>
              <a:avLst/>
              <a:gdLst>
                <a:gd name="connsiteX0" fmla="*/ 125065 w 163910"/>
                <a:gd name="connsiteY0" fmla="*/ 0 h 211791"/>
                <a:gd name="connsiteX1" fmla="*/ 129802 w 163910"/>
                <a:gd name="connsiteY1" fmla="*/ 150059 h 211791"/>
                <a:gd name="connsiteX2" fmla="*/ 36003 w 163910"/>
                <a:gd name="connsiteY2" fmla="*/ 0 h 211791"/>
                <a:gd name="connsiteX3" fmla="*/ 0 w 163910"/>
                <a:gd name="connsiteY3" fmla="*/ 0 h 211791"/>
                <a:gd name="connsiteX4" fmla="*/ 0 w 163910"/>
                <a:gd name="connsiteY4" fmla="*/ 211792 h 211791"/>
                <a:gd name="connsiteX5" fmla="*/ 38846 w 163910"/>
                <a:gd name="connsiteY5" fmla="*/ 211792 h 211791"/>
                <a:gd name="connsiteX6" fmla="*/ 36003 w 163910"/>
                <a:gd name="connsiteY6" fmla="*/ 63632 h 211791"/>
                <a:gd name="connsiteX7" fmla="*/ 128855 w 163910"/>
                <a:gd name="connsiteY7" fmla="*/ 211792 h 211791"/>
                <a:gd name="connsiteX8" fmla="*/ 163911 w 163910"/>
                <a:gd name="connsiteY8" fmla="*/ 211792 h 211791"/>
                <a:gd name="connsiteX9" fmla="*/ 163911 w 163910"/>
                <a:gd name="connsiteY9" fmla="*/ 0 h 21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3910" h="211791">
                  <a:moveTo>
                    <a:pt x="125065" y="0"/>
                  </a:moveTo>
                  <a:lnTo>
                    <a:pt x="129802" y="150059"/>
                  </a:lnTo>
                  <a:lnTo>
                    <a:pt x="36003" y="0"/>
                  </a:lnTo>
                  <a:lnTo>
                    <a:pt x="0" y="0"/>
                  </a:lnTo>
                  <a:lnTo>
                    <a:pt x="0" y="211792"/>
                  </a:lnTo>
                  <a:lnTo>
                    <a:pt x="38846" y="211792"/>
                  </a:lnTo>
                  <a:lnTo>
                    <a:pt x="36003" y="63632"/>
                  </a:lnTo>
                  <a:lnTo>
                    <a:pt x="128855" y="211792"/>
                  </a:lnTo>
                  <a:lnTo>
                    <a:pt x="163911" y="211792"/>
                  </a:lnTo>
                  <a:lnTo>
                    <a:pt x="163911" y="0"/>
                  </a:lnTo>
                  <a:close/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9A5B308-CB32-306D-6C06-4979E7993555}"/>
                </a:ext>
              </a:extLst>
            </p:cNvPr>
            <p:cNvSpPr/>
            <p:nvPr userDrawn="1"/>
          </p:nvSpPr>
          <p:spPr>
            <a:xfrm>
              <a:off x="5572066" y="4307511"/>
              <a:ext cx="169595" cy="215590"/>
            </a:xfrm>
            <a:custGeom>
              <a:avLst/>
              <a:gdLst>
                <a:gd name="connsiteX0" fmla="*/ 164858 w 169595"/>
                <a:gd name="connsiteY0" fmla="*/ 167154 h 215590"/>
                <a:gd name="connsiteX1" fmla="*/ 82429 w 169595"/>
                <a:gd name="connsiteY1" fmla="*/ 215591 h 215590"/>
                <a:gd name="connsiteX2" fmla="*/ 16107 w 169595"/>
                <a:gd name="connsiteY2" fmla="*/ 190898 h 215590"/>
                <a:gd name="connsiteX3" fmla="*/ 2842 w 169595"/>
                <a:gd name="connsiteY3" fmla="*/ 168104 h 215590"/>
                <a:gd name="connsiteX4" fmla="*/ 0 w 169595"/>
                <a:gd name="connsiteY4" fmla="*/ 125366 h 215590"/>
                <a:gd name="connsiteX5" fmla="*/ 0 w 169595"/>
                <a:gd name="connsiteY5" fmla="*/ 0 h 215590"/>
                <a:gd name="connsiteX6" fmla="*/ 39793 w 169595"/>
                <a:gd name="connsiteY6" fmla="*/ 0 h 215590"/>
                <a:gd name="connsiteX7" fmla="*/ 39793 w 169595"/>
                <a:gd name="connsiteY7" fmla="*/ 129165 h 215590"/>
                <a:gd name="connsiteX8" fmla="*/ 41688 w 169595"/>
                <a:gd name="connsiteY8" fmla="*/ 152908 h 215590"/>
                <a:gd name="connsiteX9" fmla="*/ 85271 w 169595"/>
                <a:gd name="connsiteY9" fmla="*/ 177601 h 215590"/>
                <a:gd name="connsiteX10" fmla="*/ 127907 w 169595"/>
                <a:gd name="connsiteY10" fmla="*/ 153858 h 215590"/>
                <a:gd name="connsiteX11" fmla="*/ 130750 w 169595"/>
                <a:gd name="connsiteY11" fmla="*/ 127265 h 215590"/>
                <a:gd name="connsiteX12" fmla="*/ 130750 w 169595"/>
                <a:gd name="connsiteY12" fmla="*/ 0 h 215590"/>
                <a:gd name="connsiteX13" fmla="*/ 169595 w 169595"/>
                <a:gd name="connsiteY13" fmla="*/ 0 h 215590"/>
                <a:gd name="connsiteX14" fmla="*/ 169595 w 169595"/>
                <a:gd name="connsiteY14" fmla="*/ 121567 h 215590"/>
                <a:gd name="connsiteX15" fmla="*/ 164858 w 169595"/>
                <a:gd name="connsiteY15" fmla="*/ 167154 h 215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9595" h="215590">
                  <a:moveTo>
                    <a:pt x="164858" y="167154"/>
                  </a:moveTo>
                  <a:cubicBezTo>
                    <a:pt x="158226" y="188048"/>
                    <a:pt x="133592" y="215591"/>
                    <a:pt x="82429" y="215591"/>
                  </a:cubicBezTo>
                  <a:cubicBezTo>
                    <a:pt x="57795" y="215591"/>
                    <a:pt x="33161" y="209892"/>
                    <a:pt x="16107" y="190898"/>
                  </a:cubicBezTo>
                  <a:cubicBezTo>
                    <a:pt x="13264" y="188048"/>
                    <a:pt x="6632" y="179501"/>
                    <a:pt x="2842" y="168104"/>
                  </a:cubicBezTo>
                  <a:cubicBezTo>
                    <a:pt x="0" y="157657"/>
                    <a:pt x="0" y="147210"/>
                    <a:pt x="0" y="125366"/>
                  </a:cubicBezTo>
                  <a:lnTo>
                    <a:pt x="0" y="0"/>
                  </a:lnTo>
                  <a:lnTo>
                    <a:pt x="39793" y="0"/>
                  </a:lnTo>
                  <a:lnTo>
                    <a:pt x="39793" y="129165"/>
                  </a:lnTo>
                  <a:cubicBezTo>
                    <a:pt x="39793" y="141511"/>
                    <a:pt x="39793" y="146260"/>
                    <a:pt x="41688" y="152908"/>
                  </a:cubicBezTo>
                  <a:cubicBezTo>
                    <a:pt x="45478" y="165255"/>
                    <a:pt x="56848" y="177601"/>
                    <a:pt x="85271" y="177601"/>
                  </a:cubicBezTo>
                  <a:cubicBezTo>
                    <a:pt x="90009" y="177601"/>
                    <a:pt x="119380" y="177601"/>
                    <a:pt x="127907" y="153858"/>
                  </a:cubicBezTo>
                  <a:cubicBezTo>
                    <a:pt x="130750" y="147210"/>
                    <a:pt x="130750" y="141511"/>
                    <a:pt x="130750" y="127265"/>
                  </a:cubicBezTo>
                  <a:lnTo>
                    <a:pt x="130750" y="0"/>
                  </a:lnTo>
                  <a:lnTo>
                    <a:pt x="169595" y="0"/>
                  </a:lnTo>
                  <a:lnTo>
                    <a:pt x="169595" y="121567"/>
                  </a:lnTo>
                  <a:cubicBezTo>
                    <a:pt x="167700" y="145310"/>
                    <a:pt x="168648" y="155757"/>
                    <a:pt x="164858" y="167154"/>
                  </a:cubicBezTo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059C0AA-885D-C19F-9B2B-309010D9DDEB}"/>
                </a:ext>
              </a:extLst>
            </p:cNvPr>
            <p:cNvSpPr/>
            <p:nvPr userDrawn="1"/>
          </p:nvSpPr>
          <p:spPr>
            <a:xfrm>
              <a:off x="5345612" y="4300861"/>
              <a:ext cx="203702" cy="223187"/>
            </a:xfrm>
            <a:custGeom>
              <a:avLst/>
              <a:gdLst>
                <a:gd name="connsiteX0" fmla="*/ 101378 w 203703"/>
                <a:gd name="connsiteY0" fmla="*/ 0 h 223188"/>
                <a:gd name="connsiteX1" fmla="*/ 0 w 203703"/>
                <a:gd name="connsiteY1" fmla="*/ 112069 h 223188"/>
                <a:gd name="connsiteX2" fmla="*/ 28424 w 203703"/>
                <a:gd name="connsiteY2" fmla="*/ 190897 h 223188"/>
                <a:gd name="connsiteX3" fmla="*/ 101378 w 203703"/>
                <a:gd name="connsiteY3" fmla="*/ 223189 h 223188"/>
                <a:gd name="connsiteX4" fmla="*/ 203704 w 203703"/>
                <a:gd name="connsiteY4" fmla="*/ 111119 h 223188"/>
                <a:gd name="connsiteX5" fmla="*/ 101378 w 203703"/>
                <a:gd name="connsiteY5" fmla="*/ 0 h 223188"/>
                <a:gd name="connsiteX6" fmla="*/ 102326 w 203703"/>
                <a:gd name="connsiteY6" fmla="*/ 186149 h 223188"/>
                <a:gd name="connsiteX7" fmla="*/ 40741 w 203703"/>
                <a:gd name="connsiteY7" fmla="*/ 109220 h 223188"/>
                <a:gd name="connsiteX8" fmla="*/ 101378 w 203703"/>
                <a:gd name="connsiteY8" fmla="*/ 35140 h 223188"/>
                <a:gd name="connsiteX9" fmla="*/ 163911 w 203703"/>
                <a:gd name="connsiteY9" fmla="*/ 114918 h 223188"/>
                <a:gd name="connsiteX10" fmla="*/ 102326 w 203703"/>
                <a:gd name="connsiteY10" fmla="*/ 186149 h 223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703" h="223188">
                  <a:moveTo>
                    <a:pt x="101378" y="0"/>
                  </a:moveTo>
                  <a:cubicBezTo>
                    <a:pt x="43583" y="0"/>
                    <a:pt x="0" y="46537"/>
                    <a:pt x="0" y="112069"/>
                  </a:cubicBezTo>
                  <a:cubicBezTo>
                    <a:pt x="0" y="138662"/>
                    <a:pt x="7580" y="166204"/>
                    <a:pt x="28424" y="190897"/>
                  </a:cubicBezTo>
                  <a:cubicBezTo>
                    <a:pt x="50215" y="215591"/>
                    <a:pt x="74849" y="223189"/>
                    <a:pt x="101378" y="223189"/>
                  </a:cubicBezTo>
                  <a:cubicBezTo>
                    <a:pt x="166753" y="223189"/>
                    <a:pt x="203704" y="171903"/>
                    <a:pt x="203704" y="111119"/>
                  </a:cubicBezTo>
                  <a:cubicBezTo>
                    <a:pt x="202757" y="38939"/>
                    <a:pt x="153489" y="0"/>
                    <a:pt x="101378" y="0"/>
                  </a:cubicBezTo>
                  <a:moveTo>
                    <a:pt x="102326" y="186149"/>
                  </a:moveTo>
                  <a:cubicBezTo>
                    <a:pt x="67270" y="186149"/>
                    <a:pt x="40741" y="157657"/>
                    <a:pt x="40741" y="109220"/>
                  </a:cubicBezTo>
                  <a:cubicBezTo>
                    <a:pt x="40741" y="64582"/>
                    <a:pt x="65375" y="35140"/>
                    <a:pt x="101378" y="35140"/>
                  </a:cubicBezTo>
                  <a:cubicBezTo>
                    <a:pt x="143067" y="35140"/>
                    <a:pt x="164858" y="73130"/>
                    <a:pt x="163911" y="114918"/>
                  </a:cubicBezTo>
                  <a:cubicBezTo>
                    <a:pt x="162016" y="167154"/>
                    <a:pt x="128855" y="186149"/>
                    <a:pt x="102326" y="186149"/>
                  </a:cubicBezTo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F8E1306-2AD1-627D-FB20-2DB5964DDA74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4187848" y="1294959"/>
            <a:ext cx="5211646" cy="2461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3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accent3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accent3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5847A601-33DD-0ABC-A95F-D9D1A3C125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97197" y="1704233"/>
            <a:ext cx="2881312" cy="482293"/>
          </a:xfrm>
          <a:prstGeom prst="roundRect">
            <a:avLst>
              <a:gd name="adj" fmla="val 7035"/>
            </a:avLst>
          </a:prstGeom>
          <a:solidFill>
            <a:schemeClr val="accent3"/>
          </a:solidFill>
        </p:spPr>
        <p:txBody>
          <a:bodyPr lIns="108000" tIns="108000" rIns="108000" bIns="108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5pPr>
          </a:lstStyle>
          <a:p>
            <a:pPr lvl="0"/>
            <a:r>
              <a:rPr lang="en-GB"/>
              <a:t>'Edit quote here.'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384B2A9-E542-3A96-203F-54DA24E0F3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97198" y="3681392"/>
            <a:ext cx="2881093" cy="215444"/>
          </a:xfrm>
          <a:prstGeom prst="rect">
            <a:avLst/>
          </a:prstGeom>
        </p:spPr>
        <p:txBody>
          <a:bodyPr lIns="144000" tIns="0" rIns="10800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5pPr>
          </a:lstStyle>
          <a:p>
            <a:pPr lvl="0"/>
            <a:r>
              <a:rPr lang="en-GB"/>
              <a:t>Edit name and Surname</a:t>
            </a: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98356435-11BA-38B5-F442-F08C5E01B7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5603692"/>
            <a:ext cx="1603171" cy="2154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C55EE434-C08B-1D94-CBC8-434B8C6DF4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679094" y="5603692"/>
            <a:ext cx="2196658" cy="2154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27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CDF8904-5DA5-ECCB-D3F2-75C4F10A89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2136694"/>
            <a:ext cx="3875753" cy="215487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2B11B7-9911-B5B7-E284-AAAC7F4C85B0}"/>
              </a:ext>
            </a:extLst>
          </p:cNvPr>
          <p:cNvSpPr/>
          <p:nvPr userDrawn="1"/>
        </p:nvSpPr>
        <p:spPr>
          <a:xfrm>
            <a:off x="9654982" y="11115"/>
            <a:ext cx="2537019" cy="6846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6B22CE-54FA-CC9E-AAF2-6B278ACE0B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87849" y="353134"/>
            <a:ext cx="5508000" cy="727136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algn="l"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Name Surname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EFF2CAF-9219-5432-412F-34B501A01F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87849" y="888746"/>
            <a:ext cx="5508000" cy="4062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Tx/>
              <a:buNone/>
              <a:defRPr sz="2000">
                <a:solidFill>
                  <a:schemeClr val="accent1"/>
                </a:solidFill>
                <a:latin typeface="Exo 2" panose="00000500000000000000" pitchFamily="50" charset="0"/>
              </a:defRPr>
            </a:lvl1pPr>
            <a:lvl2pPr marL="457179" indent="0" algn="ctr">
              <a:buNone/>
              <a:defRPr sz="2000"/>
            </a:lvl2pPr>
            <a:lvl3pPr marL="914358" indent="0" algn="ctr">
              <a:buNone/>
              <a:defRPr sz="1800"/>
            </a:lvl3pPr>
            <a:lvl4pPr marL="1371536" indent="0" algn="ctr">
              <a:buNone/>
              <a:defRPr sz="1600"/>
            </a:lvl4pPr>
            <a:lvl5pPr marL="1828715" indent="0" algn="ctr">
              <a:buNone/>
              <a:defRPr sz="1600"/>
            </a:lvl5pPr>
            <a:lvl6pPr marL="2285894" indent="0" algn="ctr">
              <a:buNone/>
              <a:defRPr sz="1600"/>
            </a:lvl6pPr>
            <a:lvl7pPr marL="2743073" indent="0" algn="ctr">
              <a:buNone/>
              <a:defRPr sz="1600"/>
            </a:lvl7pPr>
            <a:lvl8pPr marL="3200252" indent="0" algn="ctr">
              <a:buNone/>
              <a:defRPr sz="1600"/>
            </a:lvl8pPr>
            <a:lvl9pPr marL="3657430" indent="0" algn="ctr">
              <a:buNone/>
              <a:defRPr sz="1600"/>
            </a:lvl9pPr>
          </a:lstStyle>
          <a:p>
            <a:r>
              <a:rPr lang="en-US"/>
              <a:t>Cooperative: Location, Country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F1A20AF-55D9-450D-80FA-22DF0FFD625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187845" y="1751333"/>
            <a:ext cx="4674416" cy="3693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 i="0">
                <a:solidFill>
                  <a:schemeClr val="accent1"/>
                </a:solidFill>
                <a:latin typeface="Exo 2" pitchFamily="2" charset="77"/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Lorem ipsum dolor sit amet, consectetur adipiscing elit. Vivamus in neque a lorem tristique tempus ac sed turpis.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7F58DEB-D37B-0012-EEBC-380230B9F01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187845" y="2622286"/>
            <a:ext cx="4674417" cy="3708924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50" b="0" i="0">
                <a:solidFill>
                  <a:schemeClr val="tx1"/>
                </a:solidFill>
                <a:latin typeface="Exo 2" pitchFamily="2" charset="77"/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Cras ultrices fringilla sapien et semper. </a:t>
            </a:r>
            <a:r>
              <a:rPr lang="en-GB" err="1"/>
              <a:t>Phasellus</a:t>
            </a:r>
            <a:r>
              <a:rPr lang="en-GB"/>
              <a:t> porta ex non </a:t>
            </a:r>
            <a:r>
              <a:rPr lang="en-GB" err="1"/>
              <a:t>tellus</a:t>
            </a:r>
            <a:r>
              <a:rPr lang="en-GB"/>
              <a:t> </a:t>
            </a:r>
            <a:r>
              <a:rPr lang="en-GB" err="1"/>
              <a:t>vulputate</a:t>
            </a:r>
            <a:r>
              <a:rPr lang="en-GB"/>
              <a:t>, at tempus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in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, </a:t>
            </a:r>
            <a:r>
              <a:rPr lang="en-GB" err="1"/>
              <a:t>tortor</a:t>
            </a:r>
            <a:r>
              <a:rPr lang="en-GB"/>
              <a:t> elit tempus </a:t>
            </a:r>
            <a:r>
              <a:rPr lang="en-GB" err="1"/>
              <a:t>orci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ex at neque. Proin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,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ultrices id,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ex. Ut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magna,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. Cras </a:t>
            </a:r>
            <a:r>
              <a:rPr lang="en-GB" err="1"/>
              <a:t>dignissim</a:t>
            </a:r>
            <a:r>
              <a:rPr lang="en-GB"/>
              <a:t> porta mi. Donec </a:t>
            </a:r>
            <a:r>
              <a:rPr lang="en-GB" err="1"/>
              <a:t>sagittis</a:t>
            </a:r>
            <a:r>
              <a:rPr lang="en-GB"/>
              <a:t> a dolor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.</a:t>
            </a:r>
          </a:p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 vitae ante a </a:t>
            </a:r>
            <a:r>
              <a:rPr lang="en-GB" err="1"/>
              <a:t>suscipit</a:t>
            </a:r>
            <a:r>
              <a:rPr lang="en-GB"/>
              <a:t>. Nam </a:t>
            </a:r>
            <a:r>
              <a:rPr lang="en-GB" err="1"/>
              <a:t>tincidunt</a:t>
            </a:r>
            <a:r>
              <a:rPr lang="en-GB"/>
              <a:t>, </a:t>
            </a:r>
            <a:r>
              <a:rPr lang="en-GB" err="1"/>
              <a:t>arcu</a:t>
            </a:r>
            <a:r>
              <a:rPr lang="en-GB"/>
              <a:t> non </a:t>
            </a:r>
            <a:r>
              <a:rPr lang="en-GB" err="1"/>
              <a:t>tempor</a:t>
            </a:r>
            <a:r>
              <a:rPr lang="en-GB"/>
              <a:t> pulvinar, </a:t>
            </a:r>
            <a:r>
              <a:rPr lang="en-GB" err="1"/>
              <a:t>leo</a:t>
            </a:r>
            <a:r>
              <a:rPr lang="en-GB"/>
              <a:t> sapien fermentum nisi, et consectetur ipsum eros vitae </a:t>
            </a:r>
            <a:r>
              <a:rPr lang="en-GB" err="1"/>
              <a:t>orci</a:t>
            </a:r>
            <a:r>
              <a:rPr lang="en-GB"/>
              <a:t>. Duis </a:t>
            </a:r>
            <a:r>
              <a:rPr lang="en-GB" err="1"/>
              <a:t>interdum</a:t>
            </a:r>
            <a:r>
              <a:rPr lang="en-GB"/>
              <a:t> lorem ac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. Nam </a:t>
            </a:r>
            <a:r>
              <a:rPr lang="en-GB" err="1"/>
              <a:t>posuere</a:t>
            </a:r>
            <a:r>
              <a:rPr lang="en-GB"/>
              <a:t> cursus </a:t>
            </a:r>
            <a:r>
              <a:rPr lang="en-GB" err="1"/>
              <a:t>enim</a:t>
            </a:r>
            <a:r>
              <a:rPr lang="en-GB"/>
              <a:t>, ac </a:t>
            </a:r>
            <a:r>
              <a:rPr lang="en-GB" err="1"/>
              <a:t>dapibus</a:t>
            </a:r>
            <a:r>
              <a:rPr lang="en-GB"/>
              <a:t> dolor porta </a:t>
            </a:r>
            <a:r>
              <a:rPr lang="en-GB" err="1"/>
              <a:t>ut.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natoque</a:t>
            </a:r>
            <a:r>
              <a:rPr lang="en-GB"/>
              <a:t> </a:t>
            </a:r>
            <a:r>
              <a:rPr lang="en-GB" err="1"/>
              <a:t>penatibus</a:t>
            </a:r>
            <a:r>
              <a:rPr lang="en-GB"/>
              <a:t> et </a:t>
            </a:r>
            <a:r>
              <a:rPr lang="en-GB" err="1"/>
              <a:t>magnis</a:t>
            </a:r>
            <a:r>
              <a:rPr lang="en-GB"/>
              <a:t> dis parturient </a:t>
            </a:r>
            <a:r>
              <a:rPr lang="en-GB" err="1"/>
              <a:t>montes</a:t>
            </a:r>
            <a:r>
              <a:rPr lang="en-GB"/>
              <a:t>, </a:t>
            </a:r>
            <a:r>
              <a:rPr lang="en-GB" err="1"/>
              <a:t>nascetur</a:t>
            </a:r>
            <a:r>
              <a:rPr lang="en-GB"/>
              <a:t> </a:t>
            </a:r>
            <a:r>
              <a:rPr lang="en-GB" err="1"/>
              <a:t>ridiculus</a:t>
            </a:r>
            <a:r>
              <a:rPr lang="en-GB"/>
              <a:t> mus. Aenean sed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. Proin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sagittis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, non cursus dui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. Donec id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ac, pulvinar </a:t>
            </a:r>
            <a:r>
              <a:rPr lang="en-GB" err="1"/>
              <a:t>tellus</a:t>
            </a:r>
            <a:r>
              <a:rPr lang="en-GB"/>
              <a:t>.</a:t>
            </a:r>
          </a:p>
          <a:p>
            <a:pPr lvl="0"/>
            <a:r>
              <a:rPr lang="en-GB" err="1"/>
              <a:t>Aliquam</a:t>
            </a:r>
            <a:r>
              <a:rPr lang="en-GB"/>
              <a:t> ultrices </a:t>
            </a:r>
            <a:r>
              <a:rPr lang="en-GB" err="1"/>
              <a:t>molestie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, id fringilla </a:t>
            </a:r>
            <a:r>
              <a:rPr lang="en-GB" err="1"/>
              <a:t>velit</a:t>
            </a:r>
            <a:r>
              <a:rPr lang="en-GB"/>
              <a:t> ultrices et. Donec </a:t>
            </a:r>
            <a:r>
              <a:rPr lang="en-GB" err="1"/>
              <a:t>condimentum</a:t>
            </a:r>
            <a:r>
              <a:rPr lang="en-GB"/>
              <a:t>,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ligula, vitae tempus neque libero ac dolor.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, cursus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id, gravida </a:t>
            </a:r>
            <a:r>
              <a:rPr lang="en-GB" err="1"/>
              <a:t>interdum</a:t>
            </a:r>
            <a:r>
              <a:rPr lang="en-GB"/>
              <a:t> libero.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gravida ligula cursus non. Integer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ac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cursus </a:t>
            </a:r>
            <a:r>
              <a:rPr lang="en-GB" err="1"/>
              <a:t>vel</a:t>
            </a:r>
            <a:r>
              <a:rPr lang="en-GB"/>
              <a:t> sed </a:t>
            </a:r>
            <a:r>
              <a:rPr lang="en-GB" err="1"/>
              <a:t>velit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sed dolor </a:t>
            </a:r>
            <a:r>
              <a:rPr lang="en-GB" err="1"/>
              <a:t>vel</a:t>
            </a:r>
            <a:r>
              <a:rPr lang="en-GB"/>
              <a:t> dolor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efficitur</a:t>
            </a:r>
            <a:r>
              <a:rPr lang="en-GB"/>
              <a:t> ac </a:t>
            </a:r>
            <a:r>
              <a:rPr lang="en-GB" err="1"/>
              <a:t>ut</a:t>
            </a:r>
            <a:r>
              <a:rPr lang="en-GB"/>
              <a:t> ligula. </a:t>
            </a:r>
            <a:r>
              <a:rPr lang="en-GB" err="1"/>
              <a:t>Mauris</a:t>
            </a:r>
            <a:r>
              <a:rPr lang="en-GB"/>
              <a:t> sit amet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aliquet</a:t>
            </a:r>
            <a:r>
              <a:rPr lang="en-GB"/>
              <a:t> fringilla </a:t>
            </a:r>
            <a:r>
              <a:rPr lang="en-GB" err="1"/>
              <a:t>nec</a:t>
            </a:r>
            <a:r>
              <a:rPr lang="en-GB"/>
              <a:t> at dolor. Morbi </a:t>
            </a:r>
            <a:r>
              <a:rPr lang="en-GB" err="1"/>
              <a:t>dapibus</a:t>
            </a:r>
            <a:r>
              <a:rPr lang="en-GB"/>
              <a:t> libero dui. In hac </a:t>
            </a:r>
            <a:r>
              <a:rPr lang="en-GB" err="1"/>
              <a:t>habitasse</a:t>
            </a:r>
            <a:r>
              <a:rPr lang="en-GB"/>
              <a:t> </a:t>
            </a:r>
            <a:r>
              <a:rPr lang="en-GB" err="1"/>
              <a:t>platea</a:t>
            </a:r>
            <a:r>
              <a:rPr lang="en-GB"/>
              <a:t> </a:t>
            </a:r>
            <a:r>
              <a:rPr lang="en-GB" err="1"/>
              <a:t>dictumst</a:t>
            </a:r>
            <a:r>
              <a:rPr lang="en-GB"/>
              <a:t>. Nam semper </a:t>
            </a:r>
            <a:r>
              <a:rPr lang="en-GB" err="1"/>
              <a:t>finibus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, et tempus neque </a:t>
            </a:r>
            <a:r>
              <a:rPr lang="en-GB" err="1"/>
              <a:t>dignissim</a:t>
            </a:r>
            <a:r>
              <a:rPr lang="en-GB"/>
              <a:t> in. Duis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id vestibulum. </a:t>
            </a:r>
          </a:p>
        </p:txBody>
      </p:sp>
      <p:grpSp>
        <p:nvGrpSpPr>
          <p:cNvPr id="6" name="Graphic 5">
            <a:extLst>
              <a:ext uri="{FF2B5EF4-FFF2-40B4-BE49-F238E27FC236}">
                <a16:creationId xmlns:a16="http://schemas.microsoft.com/office/drawing/2014/main" id="{C9579081-B4A4-1283-9662-A5B6A4CCFD01}"/>
              </a:ext>
            </a:extLst>
          </p:cNvPr>
          <p:cNvGrpSpPr/>
          <p:nvPr userDrawn="1"/>
        </p:nvGrpSpPr>
        <p:grpSpPr>
          <a:xfrm>
            <a:off x="11353939" y="197478"/>
            <a:ext cx="625231" cy="764426"/>
            <a:chOff x="5191189" y="2336798"/>
            <a:chExt cx="1789757" cy="2188203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CBD2435-1959-B81B-B978-040EF9247AC3}"/>
                </a:ext>
              </a:extLst>
            </p:cNvPr>
            <p:cNvSpPr/>
            <p:nvPr userDrawn="1"/>
          </p:nvSpPr>
          <p:spPr>
            <a:xfrm>
              <a:off x="6705236" y="2396631"/>
              <a:ext cx="174332" cy="174753"/>
            </a:xfrm>
            <a:custGeom>
              <a:avLst/>
              <a:gdLst>
                <a:gd name="connsiteX0" fmla="*/ 87166 w 174332"/>
                <a:gd name="connsiteY0" fmla="*/ 174752 h 174752"/>
                <a:gd name="connsiteX1" fmla="*/ 0 w 174332"/>
                <a:gd name="connsiteY1" fmla="*/ 87376 h 174752"/>
                <a:gd name="connsiteX2" fmla="*/ 87166 w 174332"/>
                <a:gd name="connsiteY2" fmla="*/ 0 h 174752"/>
                <a:gd name="connsiteX3" fmla="*/ 174333 w 174332"/>
                <a:gd name="connsiteY3" fmla="*/ 87376 h 174752"/>
                <a:gd name="connsiteX4" fmla="*/ 87166 w 174332"/>
                <a:gd name="connsiteY4" fmla="*/ 174752 h 174752"/>
                <a:gd name="connsiteX5" fmla="*/ 87166 w 174332"/>
                <a:gd name="connsiteY5" fmla="*/ 11397 h 174752"/>
                <a:gd name="connsiteX6" fmla="*/ 10422 w 174332"/>
                <a:gd name="connsiteY6" fmla="*/ 88326 h 174752"/>
                <a:gd name="connsiteX7" fmla="*/ 87166 w 174332"/>
                <a:gd name="connsiteY7" fmla="*/ 165255 h 174752"/>
                <a:gd name="connsiteX8" fmla="*/ 162963 w 174332"/>
                <a:gd name="connsiteY8" fmla="*/ 88326 h 174752"/>
                <a:gd name="connsiteX9" fmla="*/ 87166 w 174332"/>
                <a:gd name="connsiteY9" fmla="*/ 11397 h 17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332" h="174752">
                  <a:moveTo>
                    <a:pt x="87166" y="174752"/>
                  </a:moveTo>
                  <a:cubicBezTo>
                    <a:pt x="38846" y="174752"/>
                    <a:pt x="0" y="135813"/>
                    <a:pt x="0" y="87376"/>
                  </a:cubicBezTo>
                  <a:cubicBezTo>
                    <a:pt x="0" y="38939"/>
                    <a:pt x="38846" y="0"/>
                    <a:pt x="87166" y="0"/>
                  </a:cubicBezTo>
                  <a:cubicBezTo>
                    <a:pt x="135487" y="0"/>
                    <a:pt x="174333" y="38939"/>
                    <a:pt x="174333" y="87376"/>
                  </a:cubicBezTo>
                  <a:cubicBezTo>
                    <a:pt x="174333" y="135813"/>
                    <a:pt x="135487" y="174752"/>
                    <a:pt x="87166" y="174752"/>
                  </a:cubicBezTo>
                  <a:moveTo>
                    <a:pt x="87166" y="11397"/>
                  </a:moveTo>
                  <a:cubicBezTo>
                    <a:pt x="45478" y="11397"/>
                    <a:pt x="10422" y="45587"/>
                    <a:pt x="10422" y="88326"/>
                  </a:cubicBezTo>
                  <a:cubicBezTo>
                    <a:pt x="10422" y="130114"/>
                    <a:pt x="44531" y="165255"/>
                    <a:pt x="87166" y="165255"/>
                  </a:cubicBezTo>
                  <a:cubicBezTo>
                    <a:pt x="128855" y="165255"/>
                    <a:pt x="162963" y="131064"/>
                    <a:pt x="162963" y="88326"/>
                  </a:cubicBezTo>
                  <a:cubicBezTo>
                    <a:pt x="162963" y="45587"/>
                    <a:pt x="128855" y="11397"/>
                    <a:pt x="87166" y="11397"/>
                  </a:cubicBezTo>
                </a:path>
              </a:pathLst>
            </a:custGeom>
            <a:solidFill>
              <a:srgbClr val="1E1E1E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900F0BD-5E1A-123C-365B-E13354F51158}"/>
                </a:ext>
              </a:extLst>
            </p:cNvPr>
            <p:cNvSpPr/>
            <p:nvPr userDrawn="1"/>
          </p:nvSpPr>
          <p:spPr>
            <a:xfrm>
              <a:off x="6753556" y="2431771"/>
              <a:ext cx="84325" cy="100673"/>
            </a:xfrm>
            <a:custGeom>
              <a:avLst/>
              <a:gdLst>
                <a:gd name="connsiteX0" fmla="*/ 0 w 84324"/>
                <a:gd name="connsiteY0" fmla="*/ 0 h 100672"/>
                <a:gd name="connsiteX1" fmla="*/ 51163 w 84324"/>
                <a:gd name="connsiteY1" fmla="*/ 0 h 100672"/>
                <a:gd name="connsiteX2" fmla="*/ 82429 w 84324"/>
                <a:gd name="connsiteY2" fmla="*/ 28492 h 100672"/>
                <a:gd name="connsiteX3" fmla="*/ 67270 w 84324"/>
                <a:gd name="connsiteY3" fmla="*/ 52236 h 100672"/>
                <a:gd name="connsiteX4" fmla="*/ 79587 w 84324"/>
                <a:gd name="connsiteY4" fmla="*/ 77879 h 100672"/>
                <a:gd name="connsiteX5" fmla="*/ 84324 w 84324"/>
                <a:gd name="connsiteY5" fmla="*/ 97823 h 100672"/>
                <a:gd name="connsiteX6" fmla="*/ 84324 w 84324"/>
                <a:gd name="connsiteY6" fmla="*/ 100672 h 100672"/>
                <a:gd name="connsiteX7" fmla="*/ 61585 w 84324"/>
                <a:gd name="connsiteY7" fmla="*/ 100672 h 100672"/>
                <a:gd name="connsiteX8" fmla="*/ 59690 w 84324"/>
                <a:gd name="connsiteY8" fmla="*/ 80728 h 100672"/>
                <a:gd name="connsiteX9" fmla="*/ 43583 w 84324"/>
                <a:gd name="connsiteY9" fmla="*/ 61733 h 100672"/>
                <a:gd name="connsiteX10" fmla="*/ 21792 w 84324"/>
                <a:gd name="connsiteY10" fmla="*/ 61733 h 100672"/>
                <a:gd name="connsiteX11" fmla="*/ 21792 w 84324"/>
                <a:gd name="connsiteY11" fmla="*/ 100672 h 100672"/>
                <a:gd name="connsiteX12" fmla="*/ 948 w 84324"/>
                <a:gd name="connsiteY12" fmla="*/ 100672 h 100672"/>
                <a:gd name="connsiteX13" fmla="*/ 948 w 84324"/>
                <a:gd name="connsiteY13" fmla="*/ 0 h 100672"/>
                <a:gd name="connsiteX14" fmla="*/ 45478 w 84324"/>
                <a:gd name="connsiteY14" fmla="*/ 44638 h 100672"/>
                <a:gd name="connsiteX15" fmla="*/ 61585 w 84324"/>
                <a:gd name="connsiteY15" fmla="*/ 31341 h 100672"/>
                <a:gd name="connsiteX16" fmla="*/ 46426 w 84324"/>
                <a:gd name="connsiteY16" fmla="*/ 18045 h 100672"/>
                <a:gd name="connsiteX17" fmla="*/ 19897 w 84324"/>
                <a:gd name="connsiteY17" fmla="*/ 18045 h 100672"/>
                <a:gd name="connsiteX18" fmla="*/ 19897 w 84324"/>
                <a:gd name="connsiteY18" fmla="*/ 44638 h 100672"/>
                <a:gd name="connsiteX19" fmla="*/ 45478 w 84324"/>
                <a:gd name="connsiteY19" fmla="*/ 44638 h 10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324" h="100672">
                  <a:moveTo>
                    <a:pt x="0" y="0"/>
                  </a:moveTo>
                  <a:lnTo>
                    <a:pt x="51163" y="0"/>
                  </a:lnTo>
                  <a:cubicBezTo>
                    <a:pt x="77692" y="0"/>
                    <a:pt x="82429" y="19945"/>
                    <a:pt x="82429" y="28492"/>
                  </a:cubicBezTo>
                  <a:cubicBezTo>
                    <a:pt x="82429" y="39889"/>
                    <a:pt x="76744" y="49386"/>
                    <a:pt x="67270" y="52236"/>
                  </a:cubicBezTo>
                  <a:cubicBezTo>
                    <a:pt x="75797" y="56035"/>
                    <a:pt x="79587" y="58884"/>
                    <a:pt x="79587" y="77879"/>
                  </a:cubicBezTo>
                  <a:cubicBezTo>
                    <a:pt x="79587" y="92125"/>
                    <a:pt x="79587" y="95924"/>
                    <a:pt x="84324" y="97823"/>
                  </a:cubicBezTo>
                  <a:lnTo>
                    <a:pt x="84324" y="100672"/>
                  </a:lnTo>
                  <a:lnTo>
                    <a:pt x="61585" y="100672"/>
                  </a:lnTo>
                  <a:cubicBezTo>
                    <a:pt x="59690" y="95924"/>
                    <a:pt x="59690" y="91175"/>
                    <a:pt x="59690" y="80728"/>
                  </a:cubicBezTo>
                  <a:cubicBezTo>
                    <a:pt x="59690" y="67431"/>
                    <a:pt x="58743" y="61733"/>
                    <a:pt x="43583" y="61733"/>
                  </a:cubicBezTo>
                  <a:lnTo>
                    <a:pt x="21792" y="61733"/>
                  </a:lnTo>
                  <a:lnTo>
                    <a:pt x="21792" y="100672"/>
                  </a:lnTo>
                  <a:lnTo>
                    <a:pt x="948" y="100672"/>
                  </a:lnTo>
                  <a:lnTo>
                    <a:pt x="948" y="0"/>
                  </a:lnTo>
                  <a:close/>
                  <a:moveTo>
                    <a:pt x="45478" y="44638"/>
                  </a:moveTo>
                  <a:cubicBezTo>
                    <a:pt x="56848" y="44638"/>
                    <a:pt x="61585" y="40839"/>
                    <a:pt x="61585" y="31341"/>
                  </a:cubicBezTo>
                  <a:cubicBezTo>
                    <a:pt x="61585" y="25643"/>
                    <a:pt x="59690" y="18045"/>
                    <a:pt x="46426" y="18045"/>
                  </a:cubicBezTo>
                  <a:lnTo>
                    <a:pt x="19897" y="18045"/>
                  </a:lnTo>
                  <a:lnTo>
                    <a:pt x="19897" y="44638"/>
                  </a:lnTo>
                  <a:lnTo>
                    <a:pt x="45478" y="44638"/>
                  </a:lnTo>
                  <a:close/>
                </a:path>
              </a:pathLst>
            </a:custGeom>
            <a:solidFill>
              <a:srgbClr val="1E1E1E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1F62FFD-E14A-05A1-00A9-3A0C7C3347F9}"/>
                </a:ext>
              </a:extLst>
            </p:cNvPr>
            <p:cNvSpPr/>
            <p:nvPr userDrawn="1"/>
          </p:nvSpPr>
          <p:spPr>
            <a:xfrm>
              <a:off x="5191189" y="2336798"/>
              <a:ext cx="1789757" cy="1938417"/>
            </a:xfrm>
            <a:custGeom>
              <a:avLst/>
              <a:gdLst>
                <a:gd name="connsiteX0" fmla="*/ 633851 w 1789752"/>
                <a:gd name="connsiteY0" fmla="*/ 1832997 h 1938417"/>
                <a:gd name="connsiteX1" fmla="*/ 634798 w 1789752"/>
                <a:gd name="connsiteY1" fmla="*/ 1832997 h 1938417"/>
                <a:gd name="connsiteX2" fmla="*/ 684066 w 1789752"/>
                <a:gd name="connsiteY2" fmla="*/ 1764615 h 1938417"/>
                <a:gd name="connsiteX3" fmla="*/ 656590 w 1789752"/>
                <a:gd name="connsiteY3" fmla="*/ 1702882 h 1938417"/>
                <a:gd name="connsiteX4" fmla="*/ 577951 w 1789752"/>
                <a:gd name="connsiteY4" fmla="*/ 1684837 h 1938417"/>
                <a:gd name="connsiteX5" fmla="*/ 498364 w 1789752"/>
                <a:gd name="connsiteY5" fmla="*/ 1684837 h 1938417"/>
                <a:gd name="connsiteX6" fmla="*/ 498364 w 1789752"/>
                <a:gd name="connsiteY6" fmla="*/ 1937468 h 1938417"/>
                <a:gd name="connsiteX7" fmla="*/ 541000 w 1789752"/>
                <a:gd name="connsiteY7" fmla="*/ 1937468 h 1938417"/>
                <a:gd name="connsiteX8" fmla="*/ 541000 w 1789752"/>
                <a:gd name="connsiteY8" fmla="*/ 1841544 h 1938417"/>
                <a:gd name="connsiteX9" fmla="*/ 588373 w 1789752"/>
                <a:gd name="connsiteY9" fmla="*/ 1841544 h 1938417"/>
                <a:gd name="connsiteX10" fmla="*/ 639536 w 1789752"/>
                <a:gd name="connsiteY10" fmla="*/ 1937468 h 1938417"/>
                <a:gd name="connsiteX11" fmla="*/ 688804 w 1789752"/>
                <a:gd name="connsiteY11" fmla="*/ 1937468 h 1938417"/>
                <a:gd name="connsiteX12" fmla="*/ 631956 w 1789752"/>
                <a:gd name="connsiteY12" fmla="*/ 1832997 h 1938417"/>
                <a:gd name="connsiteX13" fmla="*/ 633851 w 1789752"/>
                <a:gd name="connsiteY13" fmla="*/ 1832997 h 1938417"/>
                <a:gd name="connsiteX14" fmla="*/ 620587 w 1789752"/>
                <a:gd name="connsiteY14" fmla="*/ 1800706 h 1938417"/>
                <a:gd name="connsiteX15" fmla="*/ 593110 w 1789752"/>
                <a:gd name="connsiteY15" fmla="*/ 1807354 h 1938417"/>
                <a:gd name="connsiteX16" fmla="*/ 560897 w 1789752"/>
                <a:gd name="connsiteY16" fmla="*/ 1808303 h 1938417"/>
                <a:gd name="connsiteX17" fmla="*/ 541000 w 1789752"/>
                <a:gd name="connsiteY17" fmla="*/ 1808303 h 1938417"/>
                <a:gd name="connsiteX18" fmla="*/ 541000 w 1789752"/>
                <a:gd name="connsiteY18" fmla="*/ 1721877 h 1938417"/>
                <a:gd name="connsiteX19" fmla="*/ 565634 w 1789752"/>
                <a:gd name="connsiteY19" fmla="*/ 1721877 h 1938417"/>
                <a:gd name="connsiteX20" fmla="*/ 617744 w 1789752"/>
                <a:gd name="connsiteY20" fmla="*/ 1727575 h 1938417"/>
                <a:gd name="connsiteX21" fmla="*/ 639536 w 1789752"/>
                <a:gd name="connsiteY21" fmla="*/ 1764615 h 1938417"/>
                <a:gd name="connsiteX22" fmla="*/ 639536 w 1789752"/>
                <a:gd name="connsiteY22" fmla="*/ 1764615 h 1938417"/>
                <a:gd name="connsiteX23" fmla="*/ 639536 w 1789752"/>
                <a:gd name="connsiteY23" fmla="*/ 1764615 h 1938417"/>
                <a:gd name="connsiteX24" fmla="*/ 639536 w 1789752"/>
                <a:gd name="connsiteY24" fmla="*/ 1764615 h 1938417"/>
                <a:gd name="connsiteX25" fmla="*/ 620587 w 1789752"/>
                <a:gd name="connsiteY25" fmla="*/ 1800706 h 1938417"/>
                <a:gd name="connsiteX26" fmla="*/ 403618 w 1789752"/>
                <a:gd name="connsiteY26" fmla="*/ 1938418 h 1938417"/>
                <a:gd name="connsiteX27" fmla="*/ 445306 w 1789752"/>
                <a:gd name="connsiteY27" fmla="*/ 1938418 h 1938417"/>
                <a:gd name="connsiteX28" fmla="*/ 445306 w 1789752"/>
                <a:gd name="connsiteY28" fmla="*/ 1684837 h 1938417"/>
                <a:gd name="connsiteX29" fmla="*/ 403618 w 1789752"/>
                <a:gd name="connsiteY29" fmla="*/ 1684837 h 1938417"/>
                <a:gd name="connsiteX30" fmla="*/ 403618 w 1789752"/>
                <a:gd name="connsiteY30" fmla="*/ 1938418 h 1938417"/>
                <a:gd name="connsiteX31" fmla="*/ 42636 w 1789752"/>
                <a:gd name="connsiteY31" fmla="*/ 1721877 h 1938417"/>
                <a:gd name="connsiteX32" fmla="*/ 165806 w 1789752"/>
                <a:gd name="connsiteY32" fmla="*/ 1721877 h 1938417"/>
                <a:gd name="connsiteX33" fmla="*/ 165806 w 1789752"/>
                <a:gd name="connsiteY33" fmla="*/ 1683888 h 1938417"/>
                <a:gd name="connsiteX34" fmla="*/ 0 w 1789752"/>
                <a:gd name="connsiteY34" fmla="*/ 1683888 h 1938417"/>
                <a:gd name="connsiteX35" fmla="*/ 0 w 1789752"/>
                <a:gd name="connsiteY35" fmla="*/ 1937468 h 1938417"/>
                <a:gd name="connsiteX36" fmla="*/ 42636 w 1789752"/>
                <a:gd name="connsiteY36" fmla="*/ 1937468 h 1938417"/>
                <a:gd name="connsiteX37" fmla="*/ 42636 w 1789752"/>
                <a:gd name="connsiteY37" fmla="*/ 1827298 h 1938417"/>
                <a:gd name="connsiteX38" fmla="*/ 150646 w 1789752"/>
                <a:gd name="connsiteY38" fmla="*/ 1827298 h 1938417"/>
                <a:gd name="connsiteX39" fmla="*/ 150646 w 1789752"/>
                <a:gd name="connsiteY39" fmla="*/ 1791208 h 1938417"/>
                <a:gd name="connsiteX40" fmla="*/ 42636 w 1789752"/>
                <a:gd name="connsiteY40" fmla="*/ 1791208 h 1938417"/>
                <a:gd name="connsiteX41" fmla="*/ 42636 w 1789752"/>
                <a:gd name="connsiteY41" fmla="*/ 1721877 h 1938417"/>
                <a:gd name="connsiteX42" fmla="*/ 235918 w 1789752"/>
                <a:gd name="connsiteY42" fmla="*/ 1684837 h 1938417"/>
                <a:gd name="connsiteX43" fmla="*/ 150646 w 1789752"/>
                <a:gd name="connsiteY43" fmla="*/ 1938418 h 1938417"/>
                <a:gd name="connsiteX44" fmla="*/ 196124 w 1789752"/>
                <a:gd name="connsiteY44" fmla="*/ 1938418 h 1938417"/>
                <a:gd name="connsiteX45" fmla="*/ 211284 w 1789752"/>
                <a:gd name="connsiteY45" fmla="*/ 1888081 h 1938417"/>
                <a:gd name="connsiteX46" fmla="*/ 312662 w 1789752"/>
                <a:gd name="connsiteY46" fmla="*/ 1888081 h 1938417"/>
                <a:gd name="connsiteX47" fmla="*/ 327821 w 1789752"/>
                <a:gd name="connsiteY47" fmla="*/ 1938418 h 1938417"/>
                <a:gd name="connsiteX48" fmla="*/ 373299 w 1789752"/>
                <a:gd name="connsiteY48" fmla="*/ 1938418 h 1938417"/>
                <a:gd name="connsiteX49" fmla="*/ 287080 w 1789752"/>
                <a:gd name="connsiteY49" fmla="*/ 1684837 h 1938417"/>
                <a:gd name="connsiteX50" fmla="*/ 235918 w 1789752"/>
                <a:gd name="connsiteY50" fmla="*/ 1684837 h 1938417"/>
                <a:gd name="connsiteX51" fmla="*/ 301292 w 1789752"/>
                <a:gd name="connsiteY51" fmla="*/ 1851042 h 1938417"/>
                <a:gd name="connsiteX52" fmla="*/ 222653 w 1789752"/>
                <a:gd name="connsiteY52" fmla="*/ 1851042 h 1938417"/>
                <a:gd name="connsiteX53" fmla="*/ 262447 w 1789752"/>
                <a:gd name="connsiteY53" fmla="*/ 1719028 h 1938417"/>
                <a:gd name="connsiteX54" fmla="*/ 300345 w 1789752"/>
                <a:gd name="connsiteY54" fmla="*/ 1847243 h 1938417"/>
                <a:gd name="connsiteX55" fmla="*/ 301292 w 1789752"/>
                <a:gd name="connsiteY55" fmla="*/ 1851042 h 1938417"/>
                <a:gd name="connsiteX56" fmla="*/ 1528254 w 1789752"/>
                <a:gd name="connsiteY56" fmla="*/ 1703832 h 1938417"/>
                <a:gd name="connsiteX57" fmla="*/ 1453404 w 1789752"/>
                <a:gd name="connsiteY57" fmla="*/ 1683888 h 1938417"/>
                <a:gd name="connsiteX58" fmla="*/ 1364343 w 1789752"/>
                <a:gd name="connsiteY58" fmla="*/ 1683888 h 1938417"/>
                <a:gd name="connsiteX59" fmla="*/ 1364343 w 1789752"/>
                <a:gd name="connsiteY59" fmla="*/ 1937468 h 1938417"/>
                <a:gd name="connsiteX60" fmla="*/ 1443930 w 1789752"/>
                <a:gd name="connsiteY60" fmla="*/ 1937468 h 1938417"/>
                <a:gd name="connsiteX61" fmla="*/ 1525411 w 1789752"/>
                <a:gd name="connsiteY61" fmla="*/ 1922272 h 1938417"/>
                <a:gd name="connsiteX62" fmla="*/ 1577521 w 1789752"/>
                <a:gd name="connsiteY62" fmla="*/ 1813052 h 1938417"/>
                <a:gd name="connsiteX63" fmla="*/ 1528254 w 1789752"/>
                <a:gd name="connsiteY63" fmla="*/ 1703832 h 1938417"/>
                <a:gd name="connsiteX64" fmla="*/ 1531096 w 1789752"/>
                <a:gd name="connsiteY64" fmla="*/ 1814002 h 1938417"/>
                <a:gd name="connsiteX65" fmla="*/ 1491303 w 1789752"/>
                <a:gd name="connsiteY65" fmla="*/ 1893780 h 1938417"/>
                <a:gd name="connsiteX66" fmla="*/ 1429718 w 1789752"/>
                <a:gd name="connsiteY66" fmla="*/ 1899478 h 1938417"/>
                <a:gd name="connsiteX67" fmla="*/ 1406031 w 1789752"/>
                <a:gd name="connsiteY67" fmla="*/ 1899478 h 1938417"/>
                <a:gd name="connsiteX68" fmla="*/ 1406031 w 1789752"/>
                <a:gd name="connsiteY68" fmla="*/ 1722827 h 1938417"/>
                <a:gd name="connsiteX69" fmla="*/ 1434455 w 1789752"/>
                <a:gd name="connsiteY69" fmla="*/ 1722827 h 1938417"/>
                <a:gd name="connsiteX70" fmla="*/ 1489408 w 1789752"/>
                <a:gd name="connsiteY70" fmla="*/ 1730425 h 1938417"/>
                <a:gd name="connsiteX71" fmla="*/ 1531096 w 1789752"/>
                <a:gd name="connsiteY71" fmla="*/ 1814002 h 1938417"/>
                <a:gd name="connsiteX72" fmla="*/ 1531096 w 1789752"/>
                <a:gd name="connsiteY72" fmla="*/ 1814002 h 1938417"/>
                <a:gd name="connsiteX73" fmla="*/ 1789753 w 1789752"/>
                <a:gd name="connsiteY73" fmla="*/ 1721877 h 1938417"/>
                <a:gd name="connsiteX74" fmla="*/ 1789753 w 1789752"/>
                <a:gd name="connsiteY74" fmla="*/ 1683888 h 1938417"/>
                <a:gd name="connsiteX75" fmla="*/ 1611630 w 1789752"/>
                <a:gd name="connsiteY75" fmla="*/ 1683888 h 1938417"/>
                <a:gd name="connsiteX76" fmla="*/ 1611630 w 1789752"/>
                <a:gd name="connsiteY76" fmla="*/ 1937468 h 1938417"/>
                <a:gd name="connsiteX77" fmla="*/ 1788805 w 1789752"/>
                <a:gd name="connsiteY77" fmla="*/ 1937468 h 1938417"/>
                <a:gd name="connsiteX78" fmla="*/ 1788805 w 1789752"/>
                <a:gd name="connsiteY78" fmla="*/ 1899478 h 1938417"/>
                <a:gd name="connsiteX79" fmla="*/ 1653318 w 1789752"/>
                <a:gd name="connsiteY79" fmla="*/ 1899478 h 1938417"/>
                <a:gd name="connsiteX80" fmla="*/ 1653318 w 1789752"/>
                <a:gd name="connsiteY80" fmla="*/ 1824449 h 1938417"/>
                <a:gd name="connsiteX81" fmla="*/ 1777436 w 1789752"/>
                <a:gd name="connsiteY81" fmla="*/ 1824449 h 1938417"/>
                <a:gd name="connsiteX82" fmla="*/ 1777436 w 1789752"/>
                <a:gd name="connsiteY82" fmla="*/ 1788359 h 1938417"/>
                <a:gd name="connsiteX83" fmla="*/ 1653318 w 1789752"/>
                <a:gd name="connsiteY83" fmla="*/ 1788359 h 1938417"/>
                <a:gd name="connsiteX84" fmla="*/ 1653318 w 1789752"/>
                <a:gd name="connsiteY84" fmla="*/ 1721877 h 1938417"/>
                <a:gd name="connsiteX85" fmla="*/ 1789753 w 1789752"/>
                <a:gd name="connsiteY85" fmla="*/ 1721877 h 1938417"/>
                <a:gd name="connsiteX86" fmla="*/ 698278 w 1789752"/>
                <a:gd name="connsiteY86" fmla="*/ 1722827 h 1938417"/>
                <a:gd name="connsiteX87" fmla="*/ 768390 w 1789752"/>
                <a:gd name="connsiteY87" fmla="*/ 1722827 h 1938417"/>
                <a:gd name="connsiteX88" fmla="*/ 768390 w 1789752"/>
                <a:gd name="connsiteY88" fmla="*/ 1937468 h 1938417"/>
                <a:gd name="connsiteX89" fmla="*/ 811026 w 1789752"/>
                <a:gd name="connsiteY89" fmla="*/ 1937468 h 1938417"/>
                <a:gd name="connsiteX90" fmla="*/ 811026 w 1789752"/>
                <a:gd name="connsiteY90" fmla="*/ 1722827 h 1938417"/>
                <a:gd name="connsiteX91" fmla="*/ 882086 w 1789752"/>
                <a:gd name="connsiteY91" fmla="*/ 1722827 h 1938417"/>
                <a:gd name="connsiteX92" fmla="*/ 882086 w 1789752"/>
                <a:gd name="connsiteY92" fmla="*/ 1684837 h 1938417"/>
                <a:gd name="connsiteX93" fmla="*/ 698278 w 1789752"/>
                <a:gd name="connsiteY93" fmla="*/ 1684837 h 1938417"/>
                <a:gd name="connsiteX94" fmla="*/ 698278 w 1789752"/>
                <a:gd name="connsiteY94" fmla="*/ 1722827 h 1938417"/>
                <a:gd name="connsiteX95" fmla="*/ 1204222 w 1789752"/>
                <a:gd name="connsiteY95" fmla="*/ 1684837 h 1938417"/>
                <a:gd name="connsiteX96" fmla="*/ 1118951 w 1789752"/>
                <a:gd name="connsiteY96" fmla="*/ 1938418 h 1938417"/>
                <a:gd name="connsiteX97" fmla="*/ 1164429 w 1789752"/>
                <a:gd name="connsiteY97" fmla="*/ 1938418 h 1938417"/>
                <a:gd name="connsiteX98" fmla="*/ 1179588 w 1789752"/>
                <a:gd name="connsiteY98" fmla="*/ 1888081 h 1938417"/>
                <a:gd name="connsiteX99" fmla="*/ 1280966 w 1789752"/>
                <a:gd name="connsiteY99" fmla="*/ 1888081 h 1938417"/>
                <a:gd name="connsiteX100" fmla="*/ 1296126 w 1789752"/>
                <a:gd name="connsiteY100" fmla="*/ 1938418 h 1938417"/>
                <a:gd name="connsiteX101" fmla="*/ 1341604 w 1789752"/>
                <a:gd name="connsiteY101" fmla="*/ 1938418 h 1938417"/>
                <a:gd name="connsiteX102" fmla="*/ 1255385 w 1789752"/>
                <a:gd name="connsiteY102" fmla="*/ 1684837 h 1938417"/>
                <a:gd name="connsiteX103" fmla="*/ 1204222 w 1789752"/>
                <a:gd name="connsiteY103" fmla="*/ 1684837 h 1938417"/>
                <a:gd name="connsiteX104" fmla="*/ 1190958 w 1789752"/>
                <a:gd name="connsiteY104" fmla="*/ 1851042 h 1938417"/>
                <a:gd name="connsiteX105" fmla="*/ 1230751 w 1789752"/>
                <a:gd name="connsiteY105" fmla="*/ 1719028 h 1938417"/>
                <a:gd name="connsiteX106" fmla="*/ 1269597 w 1789752"/>
                <a:gd name="connsiteY106" fmla="*/ 1851042 h 1938417"/>
                <a:gd name="connsiteX107" fmla="*/ 1190958 w 1789752"/>
                <a:gd name="connsiteY107" fmla="*/ 1851042 h 1938417"/>
                <a:gd name="connsiteX108" fmla="*/ 1046944 w 1789752"/>
                <a:gd name="connsiteY108" fmla="*/ 1832997 h 1938417"/>
                <a:gd name="connsiteX109" fmla="*/ 1048839 w 1789752"/>
                <a:gd name="connsiteY109" fmla="*/ 1832997 h 1938417"/>
                <a:gd name="connsiteX110" fmla="*/ 1098107 w 1789752"/>
                <a:gd name="connsiteY110" fmla="*/ 1764615 h 1938417"/>
                <a:gd name="connsiteX111" fmla="*/ 1070630 w 1789752"/>
                <a:gd name="connsiteY111" fmla="*/ 1702882 h 1938417"/>
                <a:gd name="connsiteX112" fmla="*/ 991991 w 1789752"/>
                <a:gd name="connsiteY112" fmla="*/ 1684837 h 1938417"/>
                <a:gd name="connsiteX113" fmla="*/ 912404 w 1789752"/>
                <a:gd name="connsiteY113" fmla="*/ 1684837 h 1938417"/>
                <a:gd name="connsiteX114" fmla="*/ 912404 w 1789752"/>
                <a:gd name="connsiteY114" fmla="*/ 1937468 h 1938417"/>
                <a:gd name="connsiteX115" fmla="*/ 955040 w 1789752"/>
                <a:gd name="connsiteY115" fmla="*/ 1937468 h 1938417"/>
                <a:gd name="connsiteX116" fmla="*/ 955040 w 1789752"/>
                <a:gd name="connsiteY116" fmla="*/ 1841544 h 1938417"/>
                <a:gd name="connsiteX117" fmla="*/ 1002413 w 1789752"/>
                <a:gd name="connsiteY117" fmla="*/ 1841544 h 1938417"/>
                <a:gd name="connsiteX118" fmla="*/ 1053576 w 1789752"/>
                <a:gd name="connsiteY118" fmla="*/ 1937468 h 1938417"/>
                <a:gd name="connsiteX119" fmla="*/ 1102844 w 1789752"/>
                <a:gd name="connsiteY119" fmla="*/ 1937468 h 1938417"/>
                <a:gd name="connsiteX120" fmla="*/ 1045996 w 1789752"/>
                <a:gd name="connsiteY120" fmla="*/ 1832997 h 1938417"/>
                <a:gd name="connsiteX121" fmla="*/ 1046944 w 1789752"/>
                <a:gd name="connsiteY121" fmla="*/ 1832997 h 1938417"/>
                <a:gd name="connsiteX122" fmla="*/ 1033679 w 1789752"/>
                <a:gd name="connsiteY122" fmla="*/ 1800706 h 1938417"/>
                <a:gd name="connsiteX123" fmla="*/ 1006203 w 1789752"/>
                <a:gd name="connsiteY123" fmla="*/ 1807354 h 1938417"/>
                <a:gd name="connsiteX124" fmla="*/ 973989 w 1789752"/>
                <a:gd name="connsiteY124" fmla="*/ 1808303 h 1938417"/>
                <a:gd name="connsiteX125" fmla="*/ 954093 w 1789752"/>
                <a:gd name="connsiteY125" fmla="*/ 1808303 h 1938417"/>
                <a:gd name="connsiteX126" fmla="*/ 954093 w 1789752"/>
                <a:gd name="connsiteY126" fmla="*/ 1724726 h 1938417"/>
                <a:gd name="connsiteX127" fmla="*/ 954093 w 1789752"/>
                <a:gd name="connsiteY127" fmla="*/ 1721877 h 1938417"/>
                <a:gd name="connsiteX128" fmla="*/ 978727 w 1789752"/>
                <a:gd name="connsiteY128" fmla="*/ 1721877 h 1938417"/>
                <a:gd name="connsiteX129" fmla="*/ 1030837 w 1789752"/>
                <a:gd name="connsiteY129" fmla="*/ 1727575 h 1938417"/>
                <a:gd name="connsiteX130" fmla="*/ 1052628 w 1789752"/>
                <a:gd name="connsiteY130" fmla="*/ 1764615 h 1938417"/>
                <a:gd name="connsiteX131" fmla="*/ 1052628 w 1789752"/>
                <a:gd name="connsiteY131" fmla="*/ 1764615 h 1938417"/>
                <a:gd name="connsiteX132" fmla="*/ 1052628 w 1789752"/>
                <a:gd name="connsiteY132" fmla="*/ 1764615 h 1938417"/>
                <a:gd name="connsiteX133" fmla="*/ 1052628 w 1789752"/>
                <a:gd name="connsiteY133" fmla="*/ 1764615 h 1938417"/>
                <a:gd name="connsiteX134" fmla="*/ 1033679 w 1789752"/>
                <a:gd name="connsiteY134" fmla="*/ 1800706 h 1938417"/>
                <a:gd name="connsiteX135" fmla="*/ 1671320 w 1789752"/>
                <a:gd name="connsiteY135" fmla="*/ 778786 h 1938417"/>
                <a:gd name="connsiteX136" fmla="*/ 894403 w 1789752"/>
                <a:gd name="connsiteY136" fmla="*/ 0 h 1938417"/>
                <a:gd name="connsiteX137" fmla="*/ 117485 w 1789752"/>
                <a:gd name="connsiteY137" fmla="*/ 778786 h 1938417"/>
                <a:gd name="connsiteX138" fmla="*/ 894403 w 1789752"/>
                <a:gd name="connsiteY138" fmla="*/ 1557572 h 1938417"/>
                <a:gd name="connsiteX139" fmla="*/ 1671320 w 1789752"/>
                <a:gd name="connsiteY139" fmla="*/ 778786 h 193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1789752" h="1938417">
                  <a:moveTo>
                    <a:pt x="633851" y="1832997"/>
                  </a:moveTo>
                  <a:lnTo>
                    <a:pt x="634798" y="1832997"/>
                  </a:lnTo>
                  <a:cubicBezTo>
                    <a:pt x="649010" y="1828248"/>
                    <a:pt x="684066" y="1812102"/>
                    <a:pt x="684066" y="1764615"/>
                  </a:cubicBezTo>
                  <a:cubicBezTo>
                    <a:pt x="684066" y="1735173"/>
                    <a:pt x="671749" y="1715229"/>
                    <a:pt x="656590" y="1702882"/>
                  </a:cubicBezTo>
                  <a:cubicBezTo>
                    <a:pt x="634798" y="1684837"/>
                    <a:pt x="613007" y="1684837"/>
                    <a:pt x="577951" y="1684837"/>
                  </a:cubicBezTo>
                  <a:lnTo>
                    <a:pt x="498364" y="1684837"/>
                  </a:lnTo>
                  <a:lnTo>
                    <a:pt x="498364" y="1937468"/>
                  </a:lnTo>
                  <a:lnTo>
                    <a:pt x="541000" y="1937468"/>
                  </a:lnTo>
                  <a:lnTo>
                    <a:pt x="541000" y="1841544"/>
                  </a:lnTo>
                  <a:lnTo>
                    <a:pt x="588373" y="1841544"/>
                  </a:lnTo>
                  <a:lnTo>
                    <a:pt x="639536" y="1937468"/>
                  </a:lnTo>
                  <a:lnTo>
                    <a:pt x="688804" y="1937468"/>
                  </a:lnTo>
                  <a:lnTo>
                    <a:pt x="631956" y="1832997"/>
                  </a:lnTo>
                  <a:lnTo>
                    <a:pt x="633851" y="1832997"/>
                  </a:lnTo>
                  <a:close/>
                  <a:moveTo>
                    <a:pt x="620587" y="1800706"/>
                  </a:moveTo>
                  <a:cubicBezTo>
                    <a:pt x="610164" y="1806404"/>
                    <a:pt x="597847" y="1806404"/>
                    <a:pt x="593110" y="1807354"/>
                  </a:cubicBezTo>
                  <a:cubicBezTo>
                    <a:pt x="583636" y="1807354"/>
                    <a:pt x="577951" y="1808303"/>
                    <a:pt x="560897" y="1808303"/>
                  </a:cubicBezTo>
                  <a:lnTo>
                    <a:pt x="541000" y="1808303"/>
                  </a:lnTo>
                  <a:lnTo>
                    <a:pt x="541000" y="1721877"/>
                  </a:lnTo>
                  <a:lnTo>
                    <a:pt x="565634" y="1721877"/>
                  </a:lnTo>
                  <a:cubicBezTo>
                    <a:pt x="594058" y="1721877"/>
                    <a:pt x="607322" y="1721877"/>
                    <a:pt x="617744" y="1727575"/>
                  </a:cubicBezTo>
                  <a:cubicBezTo>
                    <a:pt x="638588" y="1738023"/>
                    <a:pt x="639536" y="1758917"/>
                    <a:pt x="639536" y="1764615"/>
                  </a:cubicBezTo>
                  <a:lnTo>
                    <a:pt x="639536" y="1764615"/>
                  </a:lnTo>
                  <a:lnTo>
                    <a:pt x="639536" y="1764615"/>
                  </a:lnTo>
                  <a:cubicBezTo>
                    <a:pt x="639536" y="1764615"/>
                    <a:pt x="639536" y="1764615"/>
                    <a:pt x="639536" y="1764615"/>
                  </a:cubicBezTo>
                  <a:cubicBezTo>
                    <a:pt x="640483" y="1783610"/>
                    <a:pt x="631009" y="1795007"/>
                    <a:pt x="620587" y="1800706"/>
                  </a:cubicBezTo>
                  <a:moveTo>
                    <a:pt x="403618" y="1938418"/>
                  </a:moveTo>
                  <a:lnTo>
                    <a:pt x="445306" y="1938418"/>
                  </a:lnTo>
                  <a:lnTo>
                    <a:pt x="445306" y="1684837"/>
                  </a:lnTo>
                  <a:lnTo>
                    <a:pt x="403618" y="1684837"/>
                  </a:lnTo>
                  <a:lnTo>
                    <a:pt x="403618" y="1938418"/>
                  </a:lnTo>
                  <a:close/>
                  <a:moveTo>
                    <a:pt x="42636" y="1721877"/>
                  </a:moveTo>
                  <a:lnTo>
                    <a:pt x="165806" y="1721877"/>
                  </a:lnTo>
                  <a:lnTo>
                    <a:pt x="165806" y="1683888"/>
                  </a:lnTo>
                  <a:lnTo>
                    <a:pt x="0" y="1683888"/>
                  </a:lnTo>
                  <a:lnTo>
                    <a:pt x="0" y="1937468"/>
                  </a:lnTo>
                  <a:lnTo>
                    <a:pt x="42636" y="1937468"/>
                  </a:lnTo>
                  <a:lnTo>
                    <a:pt x="42636" y="1827298"/>
                  </a:lnTo>
                  <a:lnTo>
                    <a:pt x="150646" y="1827298"/>
                  </a:lnTo>
                  <a:lnTo>
                    <a:pt x="150646" y="1791208"/>
                  </a:lnTo>
                  <a:lnTo>
                    <a:pt x="42636" y="1791208"/>
                  </a:lnTo>
                  <a:lnTo>
                    <a:pt x="42636" y="1721877"/>
                  </a:lnTo>
                  <a:close/>
                  <a:moveTo>
                    <a:pt x="235918" y="1684837"/>
                  </a:moveTo>
                  <a:lnTo>
                    <a:pt x="150646" y="1938418"/>
                  </a:lnTo>
                  <a:lnTo>
                    <a:pt x="196124" y="1938418"/>
                  </a:lnTo>
                  <a:lnTo>
                    <a:pt x="211284" y="1888081"/>
                  </a:lnTo>
                  <a:lnTo>
                    <a:pt x="312662" y="1888081"/>
                  </a:lnTo>
                  <a:lnTo>
                    <a:pt x="327821" y="1938418"/>
                  </a:lnTo>
                  <a:lnTo>
                    <a:pt x="373299" y="1938418"/>
                  </a:lnTo>
                  <a:lnTo>
                    <a:pt x="287080" y="1684837"/>
                  </a:lnTo>
                  <a:lnTo>
                    <a:pt x="235918" y="1684837"/>
                  </a:lnTo>
                  <a:close/>
                  <a:moveTo>
                    <a:pt x="301292" y="1851042"/>
                  </a:moveTo>
                  <a:lnTo>
                    <a:pt x="222653" y="1851042"/>
                  </a:lnTo>
                  <a:lnTo>
                    <a:pt x="262447" y="1719028"/>
                  </a:lnTo>
                  <a:lnTo>
                    <a:pt x="300345" y="1847243"/>
                  </a:lnTo>
                  <a:lnTo>
                    <a:pt x="301292" y="1851042"/>
                  </a:lnTo>
                  <a:close/>
                  <a:moveTo>
                    <a:pt x="1528254" y="1703832"/>
                  </a:moveTo>
                  <a:cubicBezTo>
                    <a:pt x="1501725" y="1684837"/>
                    <a:pt x="1475196" y="1684837"/>
                    <a:pt x="1453404" y="1683888"/>
                  </a:cubicBezTo>
                  <a:lnTo>
                    <a:pt x="1364343" y="1683888"/>
                  </a:lnTo>
                  <a:lnTo>
                    <a:pt x="1364343" y="1937468"/>
                  </a:lnTo>
                  <a:lnTo>
                    <a:pt x="1443930" y="1937468"/>
                  </a:lnTo>
                  <a:cubicBezTo>
                    <a:pt x="1474248" y="1937468"/>
                    <a:pt x="1500777" y="1936518"/>
                    <a:pt x="1525411" y="1922272"/>
                  </a:cubicBezTo>
                  <a:cubicBezTo>
                    <a:pt x="1562362" y="1901378"/>
                    <a:pt x="1576574" y="1856740"/>
                    <a:pt x="1577521" y="1813052"/>
                  </a:cubicBezTo>
                  <a:cubicBezTo>
                    <a:pt x="1577521" y="1784560"/>
                    <a:pt x="1570889" y="1734224"/>
                    <a:pt x="1528254" y="1703832"/>
                  </a:cubicBezTo>
                  <a:moveTo>
                    <a:pt x="1531096" y="1814002"/>
                  </a:moveTo>
                  <a:cubicBezTo>
                    <a:pt x="1531096" y="1868137"/>
                    <a:pt x="1510252" y="1886182"/>
                    <a:pt x="1491303" y="1893780"/>
                  </a:cubicBezTo>
                  <a:cubicBezTo>
                    <a:pt x="1479933" y="1897579"/>
                    <a:pt x="1466669" y="1899478"/>
                    <a:pt x="1429718" y="1899478"/>
                  </a:cubicBezTo>
                  <a:lnTo>
                    <a:pt x="1406031" y="1899478"/>
                  </a:lnTo>
                  <a:lnTo>
                    <a:pt x="1406031" y="1722827"/>
                  </a:lnTo>
                  <a:lnTo>
                    <a:pt x="1434455" y="1722827"/>
                  </a:lnTo>
                  <a:cubicBezTo>
                    <a:pt x="1466669" y="1722827"/>
                    <a:pt x="1475196" y="1723777"/>
                    <a:pt x="1489408" y="1730425"/>
                  </a:cubicBezTo>
                  <a:cubicBezTo>
                    <a:pt x="1528254" y="1748470"/>
                    <a:pt x="1531096" y="1789309"/>
                    <a:pt x="1531096" y="1814002"/>
                  </a:cubicBezTo>
                  <a:lnTo>
                    <a:pt x="1531096" y="1814002"/>
                  </a:lnTo>
                  <a:close/>
                  <a:moveTo>
                    <a:pt x="1789753" y="1721877"/>
                  </a:moveTo>
                  <a:lnTo>
                    <a:pt x="1789753" y="1683888"/>
                  </a:lnTo>
                  <a:lnTo>
                    <a:pt x="1611630" y="1683888"/>
                  </a:lnTo>
                  <a:lnTo>
                    <a:pt x="1611630" y="1937468"/>
                  </a:lnTo>
                  <a:lnTo>
                    <a:pt x="1788805" y="1937468"/>
                  </a:lnTo>
                  <a:lnTo>
                    <a:pt x="1788805" y="1899478"/>
                  </a:lnTo>
                  <a:lnTo>
                    <a:pt x="1653318" y="1899478"/>
                  </a:lnTo>
                  <a:lnTo>
                    <a:pt x="1653318" y="1824449"/>
                  </a:lnTo>
                  <a:lnTo>
                    <a:pt x="1777436" y="1824449"/>
                  </a:lnTo>
                  <a:lnTo>
                    <a:pt x="1777436" y="1788359"/>
                  </a:lnTo>
                  <a:lnTo>
                    <a:pt x="1653318" y="1788359"/>
                  </a:lnTo>
                  <a:lnTo>
                    <a:pt x="1653318" y="1721877"/>
                  </a:lnTo>
                  <a:lnTo>
                    <a:pt x="1789753" y="1721877"/>
                  </a:lnTo>
                  <a:close/>
                  <a:moveTo>
                    <a:pt x="698278" y="1722827"/>
                  </a:moveTo>
                  <a:lnTo>
                    <a:pt x="768390" y="1722827"/>
                  </a:lnTo>
                  <a:lnTo>
                    <a:pt x="768390" y="1937468"/>
                  </a:lnTo>
                  <a:lnTo>
                    <a:pt x="811026" y="1937468"/>
                  </a:lnTo>
                  <a:lnTo>
                    <a:pt x="811026" y="1722827"/>
                  </a:lnTo>
                  <a:lnTo>
                    <a:pt x="882086" y="1722827"/>
                  </a:lnTo>
                  <a:lnTo>
                    <a:pt x="882086" y="1684837"/>
                  </a:lnTo>
                  <a:lnTo>
                    <a:pt x="698278" y="1684837"/>
                  </a:lnTo>
                  <a:lnTo>
                    <a:pt x="698278" y="1722827"/>
                  </a:lnTo>
                  <a:close/>
                  <a:moveTo>
                    <a:pt x="1204222" y="1684837"/>
                  </a:moveTo>
                  <a:lnTo>
                    <a:pt x="1118951" y="1938418"/>
                  </a:lnTo>
                  <a:lnTo>
                    <a:pt x="1164429" y="1938418"/>
                  </a:lnTo>
                  <a:lnTo>
                    <a:pt x="1179588" y="1888081"/>
                  </a:lnTo>
                  <a:lnTo>
                    <a:pt x="1280966" y="1888081"/>
                  </a:lnTo>
                  <a:lnTo>
                    <a:pt x="1296126" y="1938418"/>
                  </a:lnTo>
                  <a:lnTo>
                    <a:pt x="1341604" y="1938418"/>
                  </a:lnTo>
                  <a:lnTo>
                    <a:pt x="1255385" y="1684837"/>
                  </a:lnTo>
                  <a:lnTo>
                    <a:pt x="1204222" y="1684837"/>
                  </a:lnTo>
                  <a:close/>
                  <a:moveTo>
                    <a:pt x="1190958" y="1851042"/>
                  </a:moveTo>
                  <a:lnTo>
                    <a:pt x="1230751" y="1719028"/>
                  </a:lnTo>
                  <a:lnTo>
                    <a:pt x="1269597" y="1851042"/>
                  </a:lnTo>
                  <a:lnTo>
                    <a:pt x="1190958" y="1851042"/>
                  </a:lnTo>
                  <a:close/>
                  <a:moveTo>
                    <a:pt x="1046944" y="1832997"/>
                  </a:moveTo>
                  <a:lnTo>
                    <a:pt x="1048839" y="1832997"/>
                  </a:lnTo>
                  <a:cubicBezTo>
                    <a:pt x="1063051" y="1828248"/>
                    <a:pt x="1098107" y="1812102"/>
                    <a:pt x="1098107" y="1764615"/>
                  </a:cubicBezTo>
                  <a:cubicBezTo>
                    <a:pt x="1098107" y="1735173"/>
                    <a:pt x="1085790" y="1716179"/>
                    <a:pt x="1070630" y="1702882"/>
                  </a:cubicBezTo>
                  <a:cubicBezTo>
                    <a:pt x="1048839" y="1684837"/>
                    <a:pt x="1027047" y="1684837"/>
                    <a:pt x="991991" y="1684837"/>
                  </a:cubicBezTo>
                  <a:lnTo>
                    <a:pt x="912404" y="1684837"/>
                  </a:lnTo>
                  <a:lnTo>
                    <a:pt x="912404" y="1937468"/>
                  </a:lnTo>
                  <a:lnTo>
                    <a:pt x="955040" y="1937468"/>
                  </a:lnTo>
                  <a:lnTo>
                    <a:pt x="955040" y="1841544"/>
                  </a:lnTo>
                  <a:lnTo>
                    <a:pt x="1002413" y="1841544"/>
                  </a:lnTo>
                  <a:lnTo>
                    <a:pt x="1053576" y="1937468"/>
                  </a:lnTo>
                  <a:lnTo>
                    <a:pt x="1102844" y="1937468"/>
                  </a:lnTo>
                  <a:lnTo>
                    <a:pt x="1045996" y="1832997"/>
                  </a:lnTo>
                  <a:lnTo>
                    <a:pt x="1046944" y="1832997"/>
                  </a:lnTo>
                  <a:close/>
                  <a:moveTo>
                    <a:pt x="1033679" y="1800706"/>
                  </a:moveTo>
                  <a:cubicBezTo>
                    <a:pt x="1023257" y="1806404"/>
                    <a:pt x="1010940" y="1806404"/>
                    <a:pt x="1006203" y="1807354"/>
                  </a:cubicBezTo>
                  <a:cubicBezTo>
                    <a:pt x="996728" y="1807354"/>
                    <a:pt x="991044" y="1808303"/>
                    <a:pt x="973989" y="1808303"/>
                  </a:cubicBezTo>
                  <a:lnTo>
                    <a:pt x="954093" y="1808303"/>
                  </a:lnTo>
                  <a:lnTo>
                    <a:pt x="954093" y="1724726"/>
                  </a:lnTo>
                  <a:lnTo>
                    <a:pt x="954093" y="1721877"/>
                  </a:lnTo>
                  <a:lnTo>
                    <a:pt x="978727" y="1721877"/>
                  </a:lnTo>
                  <a:cubicBezTo>
                    <a:pt x="1007150" y="1721877"/>
                    <a:pt x="1020415" y="1721877"/>
                    <a:pt x="1030837" y="1727575"/>
                  </a:cubicBezTo>
                  <a:cubicBezTo>
                    <a:pt x="1051681" y="1738023"/>
                    <a:pt x="1052628" y="1757967"/>
                    <a:pt x="1052628" y="1764615"/>
                  </a:cubicBezTo>
                  <a:lnTo>
                    <a:pt x="1052628" y="1764615"/>
                  </a:lnTo>
                  <a:lnTo>
                    <a:pt x="1052628" y="1764615"/>
                  </a:lnTo>
                  <a:lnTo>
                    <a:pt x="1052628" y="1764615"/>
                  </a:lnTo>
                  <a:cubicBezTo>
                    <a:pt x="1053576" y="1783610"/>
                    <a:pt x="1044101" y="1795007"/>
                    <a:pt x="1033679" y="1800706"/>
                  </a:cubicBezTo>
                  <a:moveTo>
                    <a:pt x="1671320" y="778786"/>
                  </a:moveTo>
                  <a:cubicBezTo>
                    <a:pt x="1671320" y="348554"/>
                    <a:pt x="1323602" y="0"/>
                    <a:pt x="894403" y="0"/>
                  </a:cubicBezTo>
                  <a:cubicBezTo>
                    <a:pt x="465203" y="0"/>
                    <a:pt x="117485" y="348554"/>
                    <a:pt x="117485" y="778786"/>
                  </a:cubicBezTo>
                  <a:cubicBezTo>
                    <a:pt x="117485" y="1209018"/>
                    <a:pt x="465203" y="1557572"/>
                    <a:pt x="894403" y="1557572"/>
                  </a:cubicBezTo>
                  <a:cubicBezTo>
                    <a:pt x="1323602" y="1557572"/>
                    <a:pt x="1671320" y="1209018"/>
                    <a:pt x="1671320" y="778786"/>
                  </a:cubicBezTo>
                </a:path>
              </a:pathLst>
            </a:custGeom>
            <a:solidFill>
              <a:srgbClr val="1E1E1E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0BDC5CF-E96B-C1AB-6FB9-6C66DD71F3FE}"/>
                </a:ext>
              </a:extLst>
            </p:cNvPr>
            <p:cNvSpPr/>
            <p:nvPr userDrawn="1"/>
          </p:nvSpPr>
          <p:spPr>
            <a:xfrm>
              <a:off x="5674397" y="2406129"/>
              <a:ext cx="1117057" cy="1170076"/>
            </a:xfrm>
            <a:custGeom>
              <a:avLst/>
              <a:gdLst>
                <a:gd name="connsiteX0" fmla="*/ 950303 w 1117055"/>
                <a:gd name="connsiteY0" fmla="*/ 1170079 h 1170078"/>
                <a:gd name="connsiteX1" fmla="*/ 950303 w 1117055"/>
                <a:gd name="connsiteY1" fmla="*/ 1170079 h 1170078"/>
                <a:gd name="connsiteX2" fmla="*/ 1117056 w 1117055"/>
                <a:gd name="connsiteY2" fmla="*/ 708505 h 1170078"/>
                <a:gd name="connsiteX3" fmla="*/ 1072525 w 1117055"/>
                <a:gd name="connsiteY3" fmla="*/ 459674 h 1170078"/>
                <a:gd name="connsiteX4" fmla="*/ 418777 w 1117055"/>
                <a:gd name="connsiteY4" fmla="*/ 0 h 1170078"/>
                <a:gd name="connsiteX5" fmla="*/ 399828 w 1117055"/>
                <a:gd name="connsiteY5" fmla="*/ 0 h 1170078"/>
                <a:gd name="connsiteX6" fmla="*/ 244445 w 1117055"/>
                <a:gd name="connsiteY6" fmla="*/ 25643 h 1170078"/>
                <a:gd name="connsiteX7" fmla="*/ 92851 w 1117055"/>
                <a:gd name="connsiteY7" fmla="*/ 113969 h 1170078"/>
                <a:gd name="connsiteX8" fmla="*/ 0 w 1117055"/>
                <a:gd name="connsiteY8" fmla="*/ 345705 h 1170078"/>
                <a:gd name="connsiteX9" fmla="*/ 236865 w 1117055"/>
                <a:gd name="connsiteY9" fmla="*/ 669566 h 1170078"/>
                <a:gd name="connsiteX10" fmla="*/ 405513 w 1117055"/>
                <a:gd name="connsiteY10" fmla="*/ 718953 h 1170078"/>
                <a:gd name="connsiteX11" fmla="*/ 801552 w 1117055"/>
                <a:gd name="connsiteY11" fmla="*/ 862363 h 1170078"/>
                <a:gd name="connsiteX12" fmla="*/ 807236 w 1117055"/>
                <a:gd name="connsiteY12" fmla="*/ 866162 h 1170078"/>
                <a:gd name="connsiteX13" fmla="*/ 950303 w 1117055"/>
                <a:gd name="connsiteY13" fmla="*/ 1162481 h 1170078"/>
                <a:gd name="connsiteX14" fmla="*/ 516366 w 1117055"/>
                <a:gd name="connsiteY14" fmla="*/ 654370 h 1170078"/>
                <a:gd name="connsiteX15" fmla="*/ 330664 w 1117055"/>
                <a:gd name="connsiteY15" fmla="*/ 468221 h 1170078"/>
                <a:gd name="connsiteX16" fmla="*/ 516366 w 1117055"/>
                <a:gd name="connsiteY16" fmla="*/ 282073 h 1170078"/>
                <a:gd name="connsiteX17" fmla="*/ 702068 w 1117055"/>
                <a:gd name="connsiteY17" fmla="*/ 468221 h 1170078"/>
                <a:gd name="connsiteX18" fmla="*/ 516366 w 1117055"/>
                <a:gd name="connsiteY18" fmla="*/ 654370 h 1170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7055" h="1170078">
                  <a:moveTo>
                    <a:pt x="950303" y="1170079"/>
                  </a:moveTo>
                  <a:lnTo>
                    <a:pt x="950303" y="1170079"/>
                  </a:lnTo>
                  <a:cubicBezTo>
                    <a:pt x="1054523" y="1046613"/>
                    <a:pt x="1117056" y="883257"/>
                    <a:pt x="1117056" y="708505"/>
                  </a:cubicBezTo>
                  <a:cubicBezTo>
                    <a:pt x="1117056" y="621129"/>
                    <a:pt x="1100949" y="536603"/>
                    <a:pt x="1072525" y="459674"/>
                  </a:cubicBezTo>
                  <a:cubicBezTo>
                    <a:pt x="976832" y="196596"/>
                    <a:pt x="714385" y="0"/>
                    <a:pt x="418777" y="0"/>
                  </a:cubicBezTo>
                  <a:cubicBezTo>
                    <a:pt x="413093" y="0"/>
                    <a:pt x="399828" y="0"/>
                    <a:pt x="399828" y="0"/>
                  </a:cubicBezTo>
                  <a:cubicBezTo>
                    <a:pt x="344876" y="1899"/>
                    <a:pt x="288975" y="12347"/>
                    <a:pt x="244445" y="25643"/>
                  </a:cubicBezTo>
                  <a:cubicBezTo>
                    <a:pt x="223601" y="32291"/>
                    <a:pt x="147804" y="57934"/>
                    <a:pt x="92851" y="113969"/>
                  </a:cubicBezTo>
                  <a:cubicBezTo>
                    <a:pt x="35056" y="174752"/>
                    <a:pt x="0" y="256430"/>
                    <a:pt x="0" y="345705"/>
                  </a:cubicBezTo>
                  <a:cubicBezTo>
                    <a:pt x="0" y="492915"/>
                    <a:pt x="100431" y="614481"/>
                    <a:pt x="236865" y="669566"/>
                  </a:cubicBezTo>
                  <a:cubicBezTo>
                    <a:pt x="295608" y="692360"/>
                    <a:pt x="359087" y="707556"/>
                    <a:pt x="405513" y="718953"/>
                  </a:cubicBezTo>
                  <a:cubicBezTo>
                    <a:pt x="486995" y="738897"/>
                    <a:pt x="658485" y="767389"/>
                    <a:pt x="801552" y="862363"/>
                  </a:cubicBezTo>
                  <a:lnTo>
                    <a:pt x="807236" y="866162"/>
                  </a:lnTo>
                  <a:cubicBezTo>
                    <a:pt x="896298" y="926945"/>
                    <a:pt x="950303" y="1017171"/>
                    <a:pt x="950303" y="1162481"/>
                  </a:cubicBezTo>
                  <a:moveTo>
                    <a:pt x="516366" y="654370"/>
                  </a:moveTo>
                  <a:cubicBezTo>
                    <a:pt x="414040" y="654370"/>
                    <a:pt x="330664" y="570793"/>
                    <a:pt x="330664" y="468221"/>
                  </a:cubicBezTo>
                  <a:cubicBezTo>
                    <a:pt x="330664" y="365650"/>
                    <a:pt x="414040" y="282073"/>
                    <a:pt x="516366" y="282073"/>
                  </a:cubicBezTo>
                  <a:cubicBezTo>
                    <a:pt x="618692" y="282073"/>
                    <a:pt x="702068" y="365650"/>
                    <a:pt x="702068" y="468221"/>
                  </a:cubicBezTo>
                  <a:cubicBezTo>
                    <a:pt x="702068" y="571743"/>
                    <a:pt x="618692" y="654370"/>
                    <a:pt x="516366" y="654370"/>
                  </a:cubicBezTo>
                </a:path>
              </a:pathLst>
            </a:custGeom>
            <a:solidFill>
              <a:srgbClr val="0FC0FC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70A4EE6-3C84-9AFD-2171-91B8F357B4F0}"/>
                </a:ext>
              </a:extLst>
            </p:cNvPr>
            <p:cNvSpPr/>
            <p:nvPr userDrawn="1"/>
          </p:nvSpPr>
          <p:spPr>
            <a:xfrm>
              <a:off x="5377839" y="2630266"/>
              <a:ext cx="560897" cy="1167228"/>
            </a:xfrm>
            <a:custGeom>
              <a:avLst/>
              <a:gdLst>
                <a:gd name="connsiteX0" fmla="*/ 0 w 560896"/>
                <a:gd name="connsiteY0" fmla="*/ 487216 h 1167229"/>
                <a:gd name="connsiteX1" fmla="*/ 194229 w 560896"/>
                <a:gd name="connsiteY1" fmla="*/ 0 h 1167229"/>
                <a:gd name="connsiteX2" fmla="*/ 157278 w 560896"/>
                <a:gd name="connsiteY2" fmla="*/ 194697 h 1167229"/>
                <a:gd name="connsiteX3" fmla="*/ 281396 w 560896"/>
                <a:gd name="connsiteY3" fmla="*/ 502412 h 1167229"/>
                <a:gd name="connsiteX4" fmla="*/ 299397 w 560896"/>
                <a:gd name="connsiteY4" fmla="*/ 521407 h 1167229"/>
                <a:gd name="connsiteX5" fmla="*/ 560897 w 560896"/>
                <a:gd name="connsiteY5" fmla="*/ 971583 h 1167229"/>
                <a:gd name="connsiteX6" fmla="*/ 512576 w 560896"/>
                <a:gd name="connsiteY6" fmla="*/ 1167229 h 1167229"/>
                <a:gd name="connsiteX7" fmla="*/ 0 w 560896"/>
                <a:gd name="connsiteY7" fmla="*/ 487216 h 1167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896" h="1167229">
                  <a:moveTo>
                    <a:pt x="0" y="487216"/>
                  </a:moveTo>
                  <a:cubicBezTo>
                    <a:pt x="0" y="299168"/>
                    <a:pt x="73902" y="126315"/>
                    <a:pt x="194229" y="0"/>
                  </a:cubicBezTo>
                  <a:cubicBezTo>
                    <a:pt x="179070" y="39889"/>
                    <a:pt x="157278" y="111119"/>
                    <a:pt x="157278" y="194697"/>
                  </a:cubicBezTo>
                  <a:cubicBezTo>
                    <a:pt x="157278" y="289670"/>
                    <a:pt x="184755" y="400790"/>
                    <a:pt x="281396" y="502412"/>
                  </a:cubicBezTo>
                  <a:lnTo>
                    <a:pt x="299397" y="521407"/>
                  </a:lnTo>
                  <a:cubicBezTo>
                    <a:pt x="436779" y="666717"/>
                    <a:pt x="560897" y="797781"/>
                    <a:pt x="560897" y="971583"/>
                  </a:cubicBezTo>
                  <a:cubicBezTo>
                    <a:pt x="560897" y="1031417"/>
                    <a:pt x="546685" y="1095999"/>
                    <a:pt x="512576" y="1167229"/>
                  </a:cubicBezTo>
                  <a:cubicBezTo>
                    <a:pt x="217916" y="1082703"/>
                    <a:pt x="0" y="810127"/>
                    <a:pt x="0" y="487216"/>
                  </a:cubicBezTo>
                </a:path>
              </a:pathLst>
            </a:custGeom>
            <a:solidFill>
              <a:srgbClr val="D4FF47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050FFE8-2402-5F04-09F7-29C36E92CE08}"/>
                </a:ext>
              </a:extLst>
            </p:cNvPr>
            <p:cNvSpPr/>
            <p:nvPr userDrawn="1"/>
          </p:nvSpPr>
          <p:spPr>
            <a:xfrm>
              <a:off x="5963371" y="4307505"/>
              <a:ext cx="179070" cy="212741"/>
            </a:xfrm>
            <a:custGeom>
              <a:avLst/>
              <a:gdLst>
                <a:gd name="connsiteX0" fmla="*/ 138329 w 179070"/>
                <a:gd name="connsiteY0" fmla="*/ 16146 h 212741"/>
                <a:gd name="connsiteX1" fmla="*/ 75797 w 179070"/>
                <a:gd name="connsiteY1" fmla="*/ 0 h 212741"/>
                <a:gd name="connsiteX2" fmla="*/ 0 w 179070"/>
                <a:gd name="connsiteY2" fmla="*/ 0 h 212741"/>
                <a:gd name="connsiteX3" fmla="*/ 0 w 179070"/>
                <a:gd name="connsiteY3" fmla="*/ 212742 h 212741"/>
                <a:gd name="connsiteX4" fmla="*/ 67270 w 179070"/>
                <a:gd name="connsiteY4" fmla="*/ 212742 h 212741"/>
                <a:gd name="connsiteX5" fmla="*/ 135487 w 179070"/>
                <a:gd name="connsiteY5" fmla="*/ 199445 h 212741"/>
                <a:gd name="connsiteX6" fmla="*/ 179070 w 179070"/>
                <a:gd name="connsiteY6" fmla="*/ 108270 h 212741"/>
                <a:gd name="connsiteX7" fmla="*/ 138329 w 179070"/>
                <a:gd name="connsiteY7" fmla="*/ 16146 h 212741"/>
                <a:gd name="connsiteX8" fmla="*/ 141172 w 179070"/>
                <a:gd name="connsiteY8" fmla="*/ 109220 h 212741"/>
                <a:gd name="connsiteX9" fmla="*/ 107063 w 179070"/>
                <a:gd name="connsiteY9" fmla="*/ 175702 h 212741"/>
                <a:gd name="connsiteX10" fmla="*/ 55900 w 179070"/>
                <a:gd name="connsiteY10" fmla="*/ 180450 h 212741"/>
                <a:gd name="connsiteX11" fmla="*/ 36004 w 179070"/>
                <a:gd name="connsiteY11" fmla="*/ 180450 h 212741"/>
                <a:gd name="connsiteX12" fmla="*/ 36004 w 179070"/>
                <a:gd name="connsiteY12" fmla="*/ 32291 h 212741"/>
                <a:gd name="connsiteX13" fmla="*/ 59690 w 179070"/>
                <a:gd name="connsiteY13" fmla="*/ 32291 h 212741"/>
                <a:gd name="connsiteX14" fmla="*/ 106116 w 179070"/>
                <a:gd name="connsiteY14" fmla="*/ 37990 h 212741"/>
                <a:gd name="connsiteX15" fmla="*/ 141172 w 179070"/>
                <a:gd name="connsiteY15" fmla="*/ 109220 h 212741"/>
                <a:gd name="connsiteX16" fmla="*/ 141172 w 179070"/>
                <a:gd name="connsiteY16" fmla="*/ 109220 h 212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9070" h="212741">
                  <a:moveTo>
                    <a:pt x="138329" y="16146"/>
                  </a:moveTo>
                  <a:cubicBezTo>
                    <a:pt x="116538" y="0"/>
                    <a:pt x="93799" y="0"/>
                    <a:pt x="75797" y="0"/>
                  </a:cubicBezTo>
                  <a:lnTo>
                    <a:pt x="0" y="0"/>
                  </a:lnTo>
                  <a:lnTo>
                    <a:pt x="0" y="212742"/>
                  </a:lnTo>
                  <a:lnTo>
                    <a:pt x="67270" y="212742"/>
                  </a:lnTo>
                  <a:cubicBezTo>
                    <a:pt x="92851" y="212742"/>
                    <a:pt x="114643" y="211792"/>
                    <a:pt x="135487" y="199445"/>
                  </a:cubicBezTo>
                  <a:cubicBezTo>
                    <a:pt x="166753" y="181400"/>
                    <a:pt x="179070" y="144360"/>
                    <a:pt x="179070" y="108270"/>
                  </a:cubicBezTo>
                  <a:cubicBezTo>
                    <a:pt x="179070" y="84527"/>
                    <a:pt x="173385" y="41788"/>
                    <a:pt x="138329" y="16146"/>
                  </a:cubicBezTo>
                  <a:moveTo>
                    <a:pt x="141172" y="109220"/>
                  </a:moveTo>
                  <a:cubicBezTo>
                    <a:pt x="141172" y="154808"/>
                    <a:pt x="124117" y="170003"/>
                    <a:pt x="107063" y="175702"/>
                  </a:cubicBezTo>
                  <a:cubicBezTo>
                    <a:pt x="97588" y="179501"/>
                    <a:pt x="86219" y="180450"/>
                    <a:pt x="55900" y="180450"/>
                  </a:cubicBezTo>
                  <a:lnTo>
                    <a:pt x="36004" y="180450"/>
                  </a:lnTo>
                  <a:lnTo>
                    <a:pt x="36004" y="32291"/>
                  </a:lnTo>
                  <a:lnTo>
                    <a:pt x="59690" y="32291"/>
                  </a:lnTo>
                  <a:cubicBezTo>
                    <a:pt x="87166" y="32291"/>
                    <a:pt x="93799" y="33241"/>
                    <a:pt x="106116" y="37990"/>
                  </a:cubicBezTo>
                  <a:cubicBezTo>
                    <a:pt x="138329" y="53185"/>
                    <a:pt x="141172" y="88326"/>
                    <a:pt x="141172" y="109220"/>
                  </a:cubicBezTo>
                  <a:lnTo>
                    <a:pt x="141172" y="109220"/>
                  </a:lnTo>
                  <a:close/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0B52260-7EAE-D5B1-A84E-547BE0FAB56E}"/>
                </a:ext>
              </a:extLst>
            </p:cNvPr>
            <p:cNvSpPr/>
            <p:nvPr userDrawn="1"/>
          </p:nvSpPr>
          <p:spPr>
            <a:xfrm>
              <a:off x="5191189" y="4307505"/>
              <a:ext cx="139278" cy="212741"/>
            </a:xfrm>
            <a:custGeom>
              <a:avLst/>
              <a:gdLst>
                <a:gd name="connsiteX0" fmla="*/ 139277 w 139276"/>
                <a:gd name="connsiteY0" fmla="*/ 31341 h 212741"/>
                <a:gd name="connsiteX1" fmla="*/ 139277 w 139276"/>
                <a:gd name="connsiteY1" fmla="*/ 0 h 212741"/>
                <a:gd name="connsiteX2" fmla="*/ 0 w 139276"/>
                <a:gd name="connsiteY2" fmla="*/ 0 h 212741"/>
                <a:gd name="connsiteX3" fmla="*/ 0 w 139276"/>
                <a:gd name="connsiteY3" fmla="*/ 212742 h 212741"/>
                <a:gd name="connsiteX4" fmla="*/ 35056 w 139276"/>
                <a:gd name="connsiteY4" fmla="*/ 212742 h 212741"/>
                <a:gd name="connsiteX5" fmla="*/ 35056 w 139276"/>
                <a:gd name="connsiteY5" fmla="*/ 120617 h 212741"/>
                <a:gd name="connsiteX6" fmla="*/ 126012 w 139276"/>
                <a:gd name="connsiteY6" fmla="*/ 120617 h 212741"/>
                <a:gd name="connsiteX7" fmla="*/ 126012 w 139276"/>
                <a:gd name="connsiteY7" fmla="*/ 90225 h 212741"/>
                <a:gd name="connsiteX8" fmla="*/ 35056 w 139276"/>
                <a:gd name="connsiteY8" fmla="*/ 90225 h 212741"/>
                <a:gd name="connsiteX9" fmla="*/ 35056 w 139276"/>
                <a:gd name="connsiteY9" fmla="*/ 31341 h 212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9276" h="212741">
                  <a:moveTo>
                    <a:pt x="139277" y="31341"/>
                  </a:moveTo>
                  <a:lnTo>
                    <a:pt x="139277" y="0"/>
                  </a:lnTo>
                  <a:lnTo>
                    <a:pt x="0" y="0"/>
                  </a:lnTo>
                  <a:lnTo>
                    <a:pt x="0" y="212742"/>
                  </a:lnTo>
                  <a:lnTo>
                    <a:pt x="35056" y="212742"/>
                  </a:lnTo>
                  <a:lnTo>
                    <a:pt x="35056" y="120617"/>
                  </a:lnTo>
                  <a:lnTo>
                    <a:pt x="126012" y="120617"/>
                  </a:lnTo>
                  <a:lnTo>
                    <a:pt x="126012" y="90225"/>
                  </a:lnTo>
                  <a:lnTo>
                    <a:pt x="35056" y="90225"/>
                  </a:lnTo>
                  <a:lnTo>
                    <a:pt x="35056" y="31341"/>
                  </a:lnTo>
                  <a:close/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E2060D6-E5B1-E292-7814-3C795B8122A6}"/>
                </a:ext>
              </a:extLst>
            </p:cNvPr>
            <p:cNvSpPr/>
            <p:nvPr userDrawn="1"/>
          </p:nvSpPr>
          <p:spPr>
            <a:xfrm>
              <a:off x="6142444" y="4301814"/>
              <a:ext cx="836610" cy="223187"/>
            </a:xfrm>
            <a:custGeom>
              <a:avLst/>
              <a:gdLst>
                <a:gd name="connsiteX0" fmla="*/ 71060 w 836607"/>
                <a:gd name="connsiteY0" fmla="*/ 5698 h 223188"/>
                <a:gd name="connsiteX1" fmla="*/ 0 w 836607"/>
                <a:gd name="connsiteY1" fmla="*/ 218440 h 223188"/>
                <a:gd name="connsiteX2" fmla="*/ 42636 w 836607"/>
                <a:gd name="connsiteY2" fmla="*/ 218440 h 223188"/>
                <a:gd name="connsiteX3" fmla="*/ 54953 w 836607"/>
                <a:gd name="connsiteY3" fmla="*/ 176652 h 223188"/>
                <a:gd name="connsiteX4" fmla="*/ 134539 w 836607"/>
                <a:gd name="connsiteY4" fmla="*/ 176652 h 223188"/>
                <a:gd name="connsiteX5" fmla="*/ 146856 w 836607"/>
                <a:gd name="connsiteY5" fmla="*/ 218440 h 223188"/>
                <a:gd name="connsiteX6" fmla="*/ 189492 w 836607"/>
                <a:gd name="connsiteY6" fmla="*/ 218440 h 223188"/>
                <a:gd name="connsiteX7" fmla="*/ 117485 w 836607"/>
                <a:gd name="connsiteY7" fmla="*/ 5698 h 223188"/>
                <a:gd name="connsiteX8" fmla="*/ 71060 w 836607"/>
                <a:gd name="connsiteY8" fmla="*/ 5698 h 223188"/>
                <a:gd name="connsiteX9" fmla="*/ 64427 w 836607"/>
                <a:gd name="connsiteY9" fmla="*/ 142461 h 223188"/>
                <a:gd name="connsiteX10" fmla="*/ 93799 w 836607"/>
                <a:gd name="connsiteY10" fmla="*/ 44638 h 223188"/>
                <a:gd name="connsiteX11" fmla="*/ 123170 w 836607"/>
                <a:gd name="connsiteY11" fmla="*/ 142461 h 223188"/>
                <a:gd name="connsiteX12" fmla="*/ 64427 w 836607"/>
                <a:gd name="connsiteY12" fmla="*/ 142461 h 223188"/>
                <a:gd name="connsiteX13" fmla="*/ 175280 w 836607"/>
                <a:gd name="connsiteY13" fmla="*/ 41789 h 223188"/>
                <a:gd name="connsiteX14" fmla="*/ 232128 w 836607"/>
                <a:gd name="connsiteY14" fmla="*/ 41789 h 223188"/>
                <a:gd name="connsiteX15" fmla="*/ 232128 w 836607"/>
                <a:gd name="connsiteY15" fmla="*/ 218440 h 223188"/>
                <a:gd name="connsiteX16" fmla="*/ 271921 w 836607"/>
                <a:gd name="connsiteY16" fmla="*/ 218440 h 223188"/>
                <a:gd name="connsiteX17" fmla="*/ 271921 w 836607"/>
                <a:gd name="connsiteY17" fmla="*/ 41789 h 223188"/>
                <a:gd name="connsiteX18" fmla="*/ 330664 w 836607"/>
                <a:gd name="connsiteY18" fmla="*/ 41789 h 223188"/>
                <a:gd name="connsiteX19" fmla="*/ 330664 w 836607"/>
                <a:gd name="connsiteY19" fmla="*/ 5698 h 223188"/>
                <a:gd name="connsiteX20" fmla="*/ 175280 w 836607"/>
                <a:gd name="connsiteY20" fmla="*/ 5698 h 223188"/>
                <a:gd name="connsiteX21" fmla="*/ 175280 w 836607"/>
                <a:gd name="connsiteY21" fmla="*/ 41789 h 223188"/>
                <a:gd name="connsiteX22" fmla="*/ 357193 w 836607"/>
                <a:gd name="connsiteY22" fmla="*/ 218440 h 223188"/>
                <a:gd name="connsiteX23" fmla="*/ 396038 w 836607"/>
                <a:gd name="connsiteY23" fmla="*/ 218440 h 223188"/>
                <a:gd name="connsiteX24" fmla="*/ 396038 w 836607"/>
                <a:gd name="connsiteY24" fmla="*/ 5698 h 223188"/>
                <a:gd name="connsiteX25" fmla="*/ 357193 w 836607"/>
                <a:gd name="connsiteY25" fmla="*/ 5698 h 223188"/>
                <a:gd name="connsiteX26" fmla="*/ 357193 w 836607"/>
                <a:gd name="connsiteY26" fmla="*/ 218440 h 223188"/>
                <a:gd name="connsiteX27" fmla="*/ 798709 w 836607"/>
                <a:gd name="connsiteY27" fmla="*/ 5698 h 223188"/>
                <a:gd name="connsiteX28" fmla="*/ 803446 w 836607"/>
                <a:gd name="connsiteY28" fmla="*/ 155757 h 223188"/>
                <a:gd name="connsiteX29" fmla="*/ 709648 w 836607"/>
                <a:gd name="connsiteY29" fmla="*/ 5698 h 223188"/>
                <a:gd name="connsiteX30" fmla="*/ 673644 w 836607"/>
                <a:gd name="connsiteY30" fmla="*/ 5698 h 223188"/>
                <a:gd name="connsiteX31" fmla="*/ 673644 w 836607"/>
                <a:gd name="connsiteY31" fmla="*/ 218440 h 223188"/>
                <a:gd name="connsiteX32" fmla="*/ 712490 w 836607"/>
                <a:gd name="connsiteY32" fmla="*/ 218440 h 223188"/>
                <a:gd name="connsiteX33" fmla="*/ 709648 w 836607"/>
                <a:gd name="connsiteY33" fmla="*/ 69331 h 223188"/>
                <a:gd name="connsiteX34" fmla="*/ 802499 w 836607"/>
                <a:gd name="connsiteY34" fmla="*/ 218440 h 223188"/>
                <a:gd name="connsiteX35" fmla="*/ 836607 w 836607"/>
                <a:gd name="connsiteY35" fmla="*/ 218440 h 223188"/>
                <a:gd name="connsiteX36" fmla="*/ 836607 w 836607"/>
                <a:gd name="connsiteY36" fmla="*/ 5698 h 223188"/>
                <a:gd name="connsiteX37" fmla="*/ 798709 w 836607"/>
                <a:gd name="connsiteY37" fmla="*/ 5698 h 223188"/>
                <a:gd name="connsiteX38" fmla="*/ 535315 w 836607"/>
                <a:gd name="connsiteY38" fmla="*/ 0 h 223188"/>
                <a:gd name="connsiteX39" fmla="*/ 433937 w 836607"/>
                <a:gd name="connsiteY39" fmla="*/ 112069 h 223188"/>
                <a:gd name="connsiteX40" fmla="*/ 462361 w 836607"/>
                <a:gd name="connsiteY40" fmla="*/ 190898 h 223188"/>
                <a:gd name="connsiteX41" fmla="*/ 535315 w 836607"/>
                <a:gd name="connsiteY41" fmla="*/ 223189 h 223188"/>
                <a:gd name="connsiteX42" fmla="*/ 637641 w 836607"/>
                <a:gd name="connsiteY42" fmla="*/ 111120 h 223188"/>
                <a:gd name="connsiteX43" fmla="*/ 535315 w 836607"/>
                <a:gd name="connsiteY43" fmla="*/ 0 h 223188"/>
                <a:gd name="connsiteX44" fmla="*/ 536263 w 836607"/>
                <a:gd name="connsiteY44" fmla="*/ 187099 h 223188"/>
                <a:gd name="connsiteX45" fmla="*/ 474678 w 836607"/>
                <a:gd name="connsiteY45" fmla="*/ 110170 h 223188"/>
                <a:gd name="connsiteX46" fmla="*/ 535315 w 836607"/>
                <a:gd name="connsiteY46" fmla="*/ 36090 h 223188"/>
                <a:gd name="connsiteX47" fmla="*/ 597847 w 836607"/>
                <a:gd name="connsiteY47" fmla="*/ 115868 h 223188"/>
                <a:gd name="connsiteX48" fmla="*/ 536263 w 836607"/>
                <a:gd name="connsiteY48" fmla="*/ 187099 h 223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36607" h="223188">
                  <a:moveTo>
                    <a:pt x="71060" y="5698"/>
                  </a:moveTo>
                  <a:lnTo>
                    <a:pt x="0" y="218440"/>
                  </a:lnTo>
                  <a:lnTo>
                    <a:pt x="42636" y="218440"/>
                  </a:lnTo>
                  <a:lnTo>
                    <a:pt x="54953" y="176652"/>
                  </a:lnTo>
                  <a:lnTo>
                    <a:pt x="134539" y="176652"/>
                  </a:lnTo>
                  <a:lnTo>
                    <a:pt x="146856" y="218440"/>
                  </a:lnTo>
                  <a:lnTo>
                    <a:pt x="189492" y="218440"/>
                  </a:lnTo>
                  <a:lnTo>
                    <a:pt x="117485" y="5698"/>
                  </a:lnTo>
                  <a:lnTo>
                    <a:pt x="71060" y="5698"/>
                  </a:lnTo>
                  <a:close/>
                  <a:moveTo>
                    <a:pt x="64427" y="142461"/>
                  </a:moveTo>
                  <a:lnTo>
                    <a:pt x="93799" y="44638"/>
                  </a:lnTo>
                  <a:lnTo>
                    <a:pt x="123170" y="142461"/>
                  </a:lnTo>
                  <a:lnTo>
                    <a:pt x="64427" y="142461"/>
                  </a:lnTo>
                  <a:close/>
                  <a:moveTo>
                    <a:pt x="175280" y="41789"/>
                  </a:moveTo>
                  <a:lnTo>
                    <a:pt x="232128" y="41789"/>
                  </a:lnTo>
                  <a:lnTo>
                    <a:pt x="232128" y="218440"/>
                  </a:lnTo>
                  <a:lnTo>
                    <a:pt x="271921" y="218440"/>
                  </a:lnTo>
                  <a:lnTo>
                    <a:pt x="271921" y="41789"/>
                  </a:lnTo>
                  <a:lnTo>
                    <a:pt x="330664" y="41789"/>
                  </a:lnTo>
                  <a:lnTo>
                    <a:pt x="330664" y="5698"/>
                  </a:lnTo>
                  <a:lnTo>
                    <a:pt x="175280" y="5698"/>
                  </a:lnTo>
                  <a:lnTo>
                    <a:pt x="175280" y="41789"/>
                  </a:lnTo>
                  <a:close/>
                  <a:moveTo>
                    <a:pt x="357193" y="218440"/>
                  </a:moveTo>
                  <a:lnTo>
                    <a:pt x="396038" y="218440"/>
                  </a:lnTo>
                  <a:lnTo>
                    <a:pt x="396038" y="5698"/>
                  </a:lnTo>
                  <a:lnTo>
                    <a:pt x="357193" y="5698"/>
                  </a:lnTo>
                  <a:lnTo>
                    <a:pt x="357193" y="218440"/>
                  </a:lnTo>
                  <a:close/>
                  <a:moveTo>
                    <a:pt x="798709" y="5698"/>
                  </a:moveTo>
                  <a:lnTo>
                    <a:pt x="803446" y="155757"/>
                  </a:lnTo>
                  <a:lnTo>
                    <a:pt x="709648" y="5698"/>
                  </a:lnTo>
                  <a:lnTo>
                    <a:pt x="673644" y="5698"/>
                  </a:lnTo>
                  <a:lnTo>
                    <a:pt x="673644" y="218440"/>
                  </a:lnTo>
                  <a:lnTo>
                    <a:pt x="712490" y="218440"/>
                  </a:lnTo>
                  <a:lnTo>
                    <a:pt x="709648" y="69331"/>
                  </a:lnTo>
                  <a:lnTo>
                    <a:pt x="802499" y="218440"/>
                  </a:lnTo>
                  <a:lnTo>
                    <a:pt x="836607" y="218440"/>
                  </a:lnTo>
                  <a:lnTo>
                    <a:pt x="836607" y="5698"/>
                  </a:lnTo>
                  <a:lnTo>
                    <a:pt x="798709" y="5698"/>
                  </a:lnTo>
                  <a:close/>
                  <a:moveTo>
                    <a:pt x="535315" y="0"/>
                  </a:moveTo>
                  <a:cubicBezTo>
                    <a:pt x="477520" y="0"/>
                    <a:pt x="433937" y="46537"/>
                    <a:pt x="433937" y="112069"/>
                  </a:cubicBezTo>
                  <a:cubicBezTo>
                    <a:pt x="433937" y="138662"/>
                    <a:pt x="441517" y="166204"/>
                    <a:pt x="462361" y="190898"/>
                  </a:cubicBezTo>
                  <a:cubicBezTo>
                    <a:pt x="484152" y="215591"/>
                    <a:pt x="508786" y="223189"/>
                    <a:pt x="535315" y="223189"/>
                  </a:cubicBezTo>
                  <a:cubicBezTo>
                    <a:pt x="600690" y="223189"/>
                    <a:pt x="637641" y="171903"/>
                    <a:pt x="637641" y="111120"/>
                  </a:cubicBezTo>
                  <a:cubicBezTo>
                    <a:pt x="636693" y="38939"/>
                    <a:pt x="587425" y="0"/>
                    <a:pt x="535315" y="0"/>
                  </a:cubicBezTo>
                  <a:moveTo>
                    <a:pt x="536263" y="187099"/>
                  </a:moveTo>
                  <a:cubicBezTo>
                    <a:pt x="501207" y="187099"/>
                    <a:pt x="474678" y="158607"/>
                    <a:pt x="474678" y="110170"/>
                  </a:cubicBezTo>
                  <a:cubicBezTo>
                    <a:pt x="474678" y="65532"/>
                    <a:pt x="499312" y="36090"/>
                    <a:pt x="535315" y="36090"/>
                  </a:cubicBezTo>
                  <a:cubicBezTo>
                    <a:pt x="577003" y="36090"/>
                    <a:pt x="598795" y="74080"/>
                    <a:pt x="597847" y="115868"/>
                  </a:cubicBezTo>
                  <a:cubicBezTo>
                    <a:pt x="595953" y="168104"/>
                    <a:pt x="562791" y="187099"/>
                    <a:pt x="536263" y="187099"/>
                  </a:cubicBezTo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60D3E5E-5537-6AE3-D449-A5CBB72B9F76}"/>
                </a:ext>
              </a:extLst>
            </p:cNvPr>
            <p:cNvSpPr/>
            <p:nvPr userDrawn="1"/>
          </p:nvSpPr>
          <p:spPr>
            <a:xfrm>
              <a:off x="5769147" y="4307511"/>
              <a:ext cx="163910" cy="211791"/>
            </a:xfrm>
            <a:custGeom>
              <a:avLst/>
              <a:gdLst>
                <a:gd name="connsiteX0" fmla="*/ 125065 w 163910"/>
                <a:gd name="connsiteY0" fmla="*/ 0 h 211791"/>
                <a:gd name="connsiteX1" fmla="*/ 129802 w 163910"/>
                <a:gd name="connsiteY1" fmla="*/ 150059 h 211791"/>
                <a:gd name="connsiteX2" fmla="*/ 36003 w 163910"/>
                <a:gd name="connsiteY2" fmla="*/ 0 h 211791"/>
                <a:gd name="connsiteX3" fmla="*/ 0 w 163910"/>
                <a:gd name="connsiteY3" fmla="*/ 0 h 211791"/>
                <a:gd name="connsiteX4" fmla="*/ 0 w 163910"/>
                <a:gd name="connsiteY4" fmla="*/ 211792 h 211791"/>
                <a:gd name="connsiteX5" fmla="*/ 38846 w 163910"/>
                <a:gd name="connsiteY5" fmla="*/ 211792 h 211791"/>
                <a:gd name="connsiteX6" fmla="*/ 36003 w 163910"/>
                <a:gd name="connsiteY6" fmla="*/ 63632 h 211791"/>
                <a:gd name="connsiteX7" fmla="*/ 128855 w 163910"/>
                <a:gd name="connsiteY7" fmla="*/ 211792 h 211791"/>
                <a:gd name="connsiteX8" fmla="*/ 163911 w 163910"/>
                <a:gd name="connsiteY8" fmla="*/ 211792 h 211791"/>
                <a:gd name="connsiteX9" fmla="*/ 163911 w 163910"/>
                <a:gd name="connsiteY9" fmla="*/ 0 h 21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3910" h="211791">
                  <a:moveTo>
                    <a:pt x="125065" y="0"/>
                  </a:moveTo>
                  <a:lnTo>
                    <a:pt x="129802" y="150059"/>
                  </a:lnTo>
                  <a:lnTo>
                    <a:pt x="36003" y="0"/>
                  </a:lnTo>
                  <a:lnTo>
                    <a:pt x="0" y="0"/>
                  </a:lnTo>
                  <a:lnTo>
                    <a:pt x="0" y="211792"/>
                  </a:lnTo>
                  <a:lnTo>
                    <a:pt x="38846" y="211792"/>
                  </a:lnTo>
                  <a:lnTo>
                    <a:pt x="36003" y="63632"/>
                  </a:lnTo>
                  <a:lnTo>
                    <a:pt x="128855" y="211792"/>
                  </a:lnTo>
                  <a:lnTo>
                    <a:pt x="163911" y="211792"/>
                  </a:lnTo>
                  <a:lnTo>
                    <a:pt x="163911" y="0"/>
                  </a:lnTo>
                  <a:close/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9A5B308-CB32-306D-6C06-4979E7993555}"/>
                </a:ext>
              </a:extLst>
            </p:cNvPr>
            <p:cNvSpPr/>
            <p:nvPr userDrawn="1"/>
          </p:nvSpPr>
          <p:spPr>
            <a:xfrm>
              <a:off x="5572066" y="4307511"/>
              <a:ext cx="169595" cy="215590"/>
            </a:xfrm>
            <a:custGeom>
              <a:avLst/>
              <a:gdLst>
                <a:gd name="connsiteX0" fmla="*/ 164858 w 169595"/>
                <a:gd name="connsiteY0" fmla="*/ 167154 h 215590"/>
                <a:gd name="connsiteX1" fmla="*/ 82429 w 169595"/>
                <a:gd name="connsiteY1" fmla="*/ 215591 h 215590"/>
                <a:gd name="connsiteX2" fmla="*/ 16107 w 169595"/>
                <a:gd name="connsiteY2" fmla="*/ 190898 h 215590"/>
                <a:gd name="connsiteX3" fmla="*/ 2842 w 169595"/>
                <a:gd name="connsiteY3" fmla="*/ 168104 h 215590"/>
                <a:gd name="connsiteX4" fmla="*/ 0 w 169595"/>
                <a:gd name="connsiteY4" fmla="*/ 125366 h 215590"/>
                <a:gd name="connsiteX5" fmla="*/ 0 w 169595"/>
                <a:gd name="connsiteY5" fmla="*/ 0 h 215590"/>
                <a:gd name="connsiteX6" fmla="*/ 39793 w 169595"/>
                <a:gd name="connsiteY6" fmla="*/ 0 h 215590"/>
                <a:gd name="connsiteX7" fmla="*/ 39793 w 169595"/>
                <a:gd name="connsiteY7" fmla="*/ 129165 h 215590"/>
                <a:gd name="connsiteX8" fmla="*/ 41688 w 169595"/>
                <a:gd name="connsiteY8" fmla="*/ 152908 h 215590"/>
                <a:gd name="connsiteX9" fmla="*/ 85271 w 169595"/>
                <a:gd name="connsiteY9" fmla="*/ 177601 h 215590"/>
                <a:gd name="connsiteX10" fmla="*/ 127907 w 169595"/>
                <a:gd name="connsiteY10" fmla="*/ 153858 h 215590"/>
                <a:gd name="connsiteX11" fmla="*/ 130750 w 169595"/>
                <a:gd name="connsiteY11" fmla="*/ 127265 h 215590"/>
                <a:gd name="connsiteX12" fmla="*/ 130750 w 169595"/>
                <a:gd name="connsiteY12" fmla="*/ 0 h 215590"/>
                <a:gd name="connsiteX13" fmla="*/ 169595 w 169595"/>
                <a:gd name="connsiteY13" fmla="*/ 0 h 215590"/>
                <a:gd name="connsiteX14" fmla="*/ 169595 w 169595"/>
                <a:gd name="connsiteY14" fmla="*/ 121567 h 215590"/>
                <a:gd name="connsiteX15" fmla="*/ 164858 w 169595"/>
                <a:gd name="connsiteY15" fmla="*/ 167154 h 215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9595" h="215590">
                  <a:moveTo>
                    <a:pt x="164858" y="167154"/>
                  </a:moveTo>
                  <a:cubicBezTo>
                    <a:pt x="158226" y="188048"/>
                    <a:pt x="133592" y="215591"/>
                    <a:pt x="82429" y="215591"/>
                  </a:cubicBezTo>
                  <a:cubicBezTo>
                    <a:pt x="57795" y="215591"/>
                    <a:pt x="33161" y="209892"/>
                    <a:pt x="16107" y="190898"/>
                  </a:cubicBezTo>
                  <a:cubicBezTo>
                    <a:pt x="13264" y="188048"/>
                    <a:pt x="6632" y="179501"/>
                    <a:pt x="2842" y="168104"/>
                  </a:cubicBezTo>
                  <a:cubicBezTo>
                    <a:pt x="0" y="157657"/>
                    <a:pt x="0" y="147210"/>
                    <a:pt x="0" y="125366"/>
                  </a:cubicBezTo>
                  <a:lnTo>
                    <a:pt x="0" y="0"/>
                  </a:lnTo>
                  <a:lnTo>
                    <a:pt x="39793" y="0"/>
                  </a:lnTo>
                  <a:lnTo>
                    <a:pt x="39793" y="129165"/>
                  </a:lnTo>
                  <a:cubicBezTo>
                    <a:pt x="39793" y="141511"/>
                    <a:pt x="39793" y="146260"/>
                    <a:pt x="41688" y="152908"/>
                  </a:cubicBezTo>
                  <a:cubicBezTo>
                    <a:pt x="45478" y="165255"/>
                    <a:pt x="56848" y="177601"/>
                    <a:pt x="85271" y="177601"/>
                  </a:cubicBezTo>
                  <a:cubicBezTo>
                    <a:pt x="90009" y="177601"/>
                    <a:pt x="119380" y="177601"/>
                    <a:pt x="127907" y="153858"/>
                  </a:cubicBezTo>
                  <a:cubicBezTo>
                    <a:pt x="130750" y="147210"/>
                    <a:pt x="130750" y="141511"/>
                    <a:pt x="130750" y="127265"/>
                  </a:cubicBezTo>
                  <a:lnTo>
                    <a:pt x="130750" y="0"/>
                  </a:lnTo>
                  <a:lnTo>
                    <a:pt x="169595" y="0"/>
                  </a:lnTo>
                  <a:lnTo>
                    <a:pt x="169595" y="121567"/>
                  </a:lnTo>
                  <a:cubicBezTo>
                    <a:pt x="167700" y="145310"/>
                    <a:pt x="168648" y="155757"/>
                    <a:pt x="164858" y="167154"/>
                  </a:cubicBezTo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059C0AA-885D-C19F-9B2B-309010D9DDEB}"/>
                </a:ext>
              </a:extLst>
            </p:cNvPr>
            <p:cNvSpPr/>
            <p:nvPr userDrawn="1"/>
          </p:nvSpPr>
          <p:spPr>
            <a:xfrm>
              <a:off x="5345612" y="4300861"/>
              <a:ext cx="203702" cy="223187"/>
            </a:xfrm>
            <a:custGeom>
              <a:avLst/>
              <a:gdLst>
                <a:gd name="connsiteX0" fmla="*/ 101378 w 203703"/>
                <a:gd name="connsiteY0" fmla="*/ 0 h 223188"/>
                <a:gd name="connsiteX1" fmla="*/ 0 w 203703"/>
                <a:gd name="connsiteY1" fmla="*/ 112069 h 223188"/>
                <a:gd name="connsiteX2" fmla="*/ 28424 w 203703"/>
                <a:gd name="connsiteY2" fmla="*/ 190897 h 223188"/>
                <a:gd name="connsiteX3" fmla="*/ 101378 w 203703"/>
                <a:gd name="connsiteY3" fmla="*/ 223189 h 223188"/>
                <a:gd name="connsiteX4" fmla="*/ 203704 w 203703"/>
                <a:gd name="connsiteY4" fmla="*/ 111119 h 223188"/>
                <a:gd name="connsiteX5" fmla="*/ 101378 w 203703"/>
                <a:gd name="connsiteY5" fmla="*/ 0 h 223188"/>
                <a:gd name="connsiteX6" fmla="*/ 102326 w 203703"/>
                <a:gd name="connsiteY6" fmla="*/ 186149 h 223188"/>
                <a:gd name="connsiteX7" fmla="*/ 40741 w 203703"/>
                <a:gd name="connsiteY7" fmla="*/ 109220 h 223188"/>
                <a:gd name="connsiteX8" fmla="*/ 101378 w 203703"/>
                <a:gd name="connsiteY8" fmla="*/ 35140 h 223188"/>
                <a:gd name="connsiteX9" fmla="*/ 163911 w 203703"/>
                <a:gd name="connsiteY9" fmla="*/ 114918 h 223188"/>
                <a:gd name="connsiteX10" fmla="*/ 102326 w 203703"/>
                <a:gd name="connsiteY10" fmla="*/ 186149 h 223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703" h="223188">
                  <a:moveTo>
                    <a:pt x="101378" y="0"/>
                  </a:moveTo>
                  <a:cubicBezTo>
                    <a:pt x="43583" y="0"/>
                    <a:pt x="0" y="46537"/>
                    <a:pt x="0" y="112069"/>
                  </a:cubicBezTo>
                  <a:cubicBezTo>
                    <a:pt x="0" y="138662"/>
                    <a:pt x="7580" y="166204"/>
                    <a:pt x="28424" y="190897"/>
                  </a:cubicBezTo>
                  <a:cubicBezTo>
                    <a:pt x="50215" y="215591"/>
                    <a:pt x="74849" y="223189"/>
                    <a:pt x="101378" y="223189"/>
                  </a:cubicBezTo>
                  <a:cubicBezTo>
                    <a:pt x="166753" y="223189"/>
                    <a:pt x="203704" y="171903"/>
                    <a:pt x="203704" y="111119"/>
                  </a:cubicBezTo>
                  <a:cubicBezTo>
                    <a:pt x="202757" y="38939"/>
                    <a:pt x="153489" y="0"/>
                    <a:pt x="101378" y="0"/>
                  </a:cubicBezTo>
                  <a:moveTo>
                    <a:pt x="102326" y="186149"/>
                  </a:moveTo>
                  <a:cubicBezTo>
                    <a:pt x="67270" y="186149"/>
                    <a:pt x="40741" y="157657"/>
                    <a:pt x="40741" y="109220"/>
                  </a:cubicBezTo>
                  <a:cubicBezTo>
                    <a:pt x="40741" y="64582"/>
                    <a:pt x="65375" y="35140"/>
                    <a:pt x="101378" y="35140"/>
                  </a:cubicBezTo>
                  <a:cubicBezTo>
                    <a:pt x="143067" y="35140"/>
                    <a:pt x="164858" y="73130"/>
                    <a:pt x="163911" y="114918"/>
                  </a:cubicBezTo>
                  <a:cubicBezTo>
                    <a:pt x="162016" y="167154"/>
                    <a:pt x="128855" y="186149"/>
                    <a:pt x="102326" y="186149"/>
                  </a:cubicBezTo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F8E1306-2AD1-627D-FB20-2DB5964DDA74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4187848" y="1294959"/>
            <a:ext cx="5211646" cy="2461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3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accent3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accent3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5847A601-33DD-0ABC-A95F-D9D1A3C125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97197" y="1704233"/>
            <a:ext cx="2881312" cy="482293"/>
          </a:xfrm>
          <a:prstGeom prst="roundRect">
            <a:avLst>
              <a:gd name="adj" fmla="val 7035"/>
            </a:avLst>
          </a:prstGeom>
          <a:solidFill>
            <a:schemeClr val="accent3"/>
          </a:solidFill>
        </p:spPr>
        <p:txBody>
          <a:bodyPr lIns="108000" tIns="108000" rIns="108000" bIns="108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5pPr>
          </a:lstStyle>
          <a:p>
            <a:pPr lvl="0"/>
            <a:r>
              <a:rPr lang="en-GB"/>
              <a:t>'Edit quote here.'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384B2A9-E542-3A96-203F-54DA24E0F3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97198" y="3681392"/>
            <a:ext cx="2881093" cy="215444"/>
          </a:xfrm>
          <a:prstGeom prst="rect">
            <a:avLst/>
          </a:prstGeom>
        </p:spPr>
        <p:txBody>
          <a:bodyPr lIns="144000" tIns="0" rIns="10800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5pPr>
          </a:lstStyle>
          <a:p>
            <a:pPr lvl="0"/>
            <a:r>
              <a:rPr lang="en-GB"/>
              <a:t>Edit name and Surname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C55EE434-C08B-1D94-CBC8-434B8C6DF4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4982" y="5603692"/>
            <a:ext cx="2537019" cy="2154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0D895B-30BA-04C7-A85B-330884F8D8B3}"/>
              </a:ext>
            </a:extLst>
          </p:cNvPr>
          <p:cNvSpPr/>
          <p:nvPr userDrawn="1"/>
        </p:nvSpPr>
        <p:spPr>
          <a:xfrm>
            <a:off x="1" y="0"/>
            <a:ext cx="3875753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6A90655-E83D-E9CC-B9A0-FCCC73D69885}"/>
              </a:ext>
            </a:extLst>
          </p:cNvPr>
          <p:cNvCxnSpPr>
            <a:cxnSpLocks/>
          </p:cNvCxnSpPr>
          <p:nvPr userDrawn="1"/>
        </p:nvCxnSpPr>
        <p:spPr>
          <a:xfrm flipH="1">
            <a:off x="1937876" y="4611515"/>
            <a:ext cx="1" cy="2081091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BFCEC6B1-1128-FC67-7466-1327089CFE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8938" y="4875844"/>
            <a:ext cx="1620000" cy="36934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legreya Sans Black" pitchFamily="2" charset="0"/>
              </a:defRPr>
            </a:lvl1pPr>
            <a:lvl2pPr marL="0" indent="0" algn="ctr">
              <a:spcBef>
                <a:spcPts val="0"/>
              </a:spcBef>
              <a:buNone/>
              <a:defRPr b="1" i="0">
                <a:solidFill>
                  <a:schemeClr val="accent1"/>
                </a:solidFill>
                <a:latin typeface="Alegreya Sans" pitchFamily="2" charset="0"/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b="1" i="0">
                <a:solidFill>
                  <a:schemeClr val="accent1"/>
                </a:solidFill>
                <a:latin typeface="Alegreya Sans" pitchFamily="2" charset="0"/>
              </a:defRPr>
            </a:lvl3pPr>
            <a:lvl4pPr marL="0" indent="0" algn="ctr">
              <a:spcBef>
                <a:spcPts val="0"/>
              </a:spcBef>
              <a:buFont typeface="Arial" panose="020B0604020202020204" pitchFamily="34" charset="0"/>
              <a:buNone/>
              <a:defRPr b="1" i="0">
                <a:solidFill>
                  <a:schemeClr val="accent1"/>
                </a:solidFill>
                <a:latin typeface="Alegreya Sans" pitchFamily="2" charset="0"/>
              </a:defRPr>
            </a:lvl4pPr>
            <a:lvl5pPr marL="0" indent="0" algn="ctr">
              <a:spcBef>
                <a:spcPts val="0"/>
              </a:spcBef>
              <a:buFont typeface="Arial" panose="020B0604020202020204" pitchFamily="34" charset="0"/>
              <a:buNone/>
              <a:defRPr b="1" i="0">
                <a:solidFill>
                  <a:schemeClr val="accent1"/>
                </a:solidFill>
                <a:latin typeface="Alegreya Sans" pitchFamily="2" charset="0"/>
              </a:defRPr>
            </a:lvl5pPr>
          </a:lstStyle>
          <a:p>
            <a:pPr lvl="0"/>
            <a:r>
              <a:rPr lang="en-GB"/>
              <a:t>XXXXX%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BC08F51D-5DFE-8E31-BA2A-3BEC9C1A7C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8938" y="5276046"/>
            <a:ext cx="1620000" cy="2154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chemeClr val="accent3"/>
                </a:solidFill>
                <a:latin typeface="Exo 2" pitchFamily="2" charset="77"/>
              </a:defRPr>
            </a:lvl1pPr>
            <a:lvl2pPr marL="0" indent="0" algn="ctr">
              <a:spcBef>
                <a:spcPts val="0"/>
              </a:spcBef>
              <a:buNone/>
              <a:defRPr sz="1400" b="0" i="0">
                <a:solidFill>
                  <a:schemeClr val="accent3"/>
                </a:solidFill>
                <a:latin typeface="Exo 2 Medium" pitchFamily="2" charset="77"/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3"/>
                </a:solidFill>
                <a:latin typeface="Exo 2 Medium" pitchFamily="2" charset="77"/>
              </a:defRPr>
            </a:lvl3pPr>
            <a:lvl4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3"/>
                </a:solidFill>
                <a:latin typeface="Exo 2 Medium" pitchFamily="2" charset="77"/>
              </a:defRPr>
            </a:lvl4pPr>
            <a:lvl5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3"/>
                </a:solidFill>
                <a:latin typeface="Exo 2 Medium" pitchFamily="2" charset="77"/>
              </a:defRPr>
            </a:lvl5pPr>
          </a:lstStyle>
          <a:p>
            <a:pPr lvl="0"/>
            <a:r>
              <a:rPr lang="en-GB"/>
              <a:t>Click to edit data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C6AA1AA0-F7CB-9788-581B-43381D55CBB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8938" y="5573126"/>
            <a:ext cx="1620000" cy="1846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>
                <a:solidFill>
                  <a:schemeClr val="accent3"/>
                </a:solidFill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3pPr>
            <a:lvl4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4pPr>
            <a:lvl5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data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38FC4D8-06F5-55DE-F6F1-9F4AC22DC29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02509" y="4875844"/>
            <a:ext cx="1620000" cy="36934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2400" b="1" i="0">
                <a:solidFill>
                  <a:schemeClr val="accent1"/>
                </a:solidFill>
                <a:latin typeface="Alegreya Sans Black" pitchFamily="2" charset="0"/>
              </a:defRPr>
            </a:lvl1pPr>
            <a:lvl2pPr marL="0" indent="0" algn="ctr">
              <a:spcBef>
                <a:spcPts val="0"/>
              </a:spcBef>
              <a:buNone/>
              <a:defRPr sz="1200">
                <a:solidFill>
                  <a:schemeClr val="accent3"/>
                </a:solidFill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3pPr>
            <a:lvl4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4pPr>
            <a:lvl5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XXXXX%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AA1DE287-F593-15C9-6B34-8BEA69D2D6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02509" y="5276046"/>
            <a:ext cx="1620000" cy="2154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400" b="1" i="0">
                <a:solidFill>
                  <a:schemeClr val="accent3"/>
                </a:solidFill>
                <a:latin typeface="Exo 2" pitchFamily="2" charset="77"/>
              </a:defRPr>
            </a:lvl1pPr>
            <a:lvl2pPr marL="0" indent="0" algn="ctr">
              <a:spcBef>
                <a:spcPts val="0"/>
              </a:spcBef>
              <a:buNone/>
              <a:defRPr sz="1200">
                <a:solidFill>
                  <a:schemeClr val="accent3"/>
                </a:solidFill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3pPr>
            <a:lvl4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4pPr>
            <a:lvl5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data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427A030F-AD86-F9CC-8E8A-225A7A9BEF5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02509" y="5573125"/>
            <a:ext cx="1620000" cy="1846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200">
                <a:solidFill>
                  <a:schemeClr val="accent3"/>
                </a:solidFill>
              </a:defRPr>
            </a:lvl2pPr>
            <a:lvl3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3pPr>
            <a:lvl4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4pPr>
            <a:lvl5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data</a:t>
            </a:r>
          </a:p>
        </p:txBody>
      </p:sp>
    </p:spTree>
    <p:extLst>
      <p:ext uri="{BB962C8B-B14F-4D97-AF65-F5344CB8AC3E}">
        <p14:creationId xmlns:p14="http://schemas.microsoft.com/office/powerpoint/2010/main" val="261294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C08AD9-EFD0-F3B7-F087-AF3398896FF4}"/>
              </a:ext>
            </a:extLst>
          </p:cNvPr>
          <p:cNvSpPr/>
          <p:nvPr userDrawn="1"/>
        </p:nvSpPr>
        <p:spPr>
          <a:xfrm>
            <a:off x="13585" y="15783"/>
            <a:ext cx="5781039" cy="6857998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CDF8904-5DA5-ECCB-D3F2-75C4F10A89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925342"/>
            <a:ext cx="5781040" cy="215487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6B22CE-54FA-CC9E-AAF2-6B278ACE0B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631269"/>
            <a:ext cx="5508000" cy="727136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algn="l"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Name Surname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EFF2CAF-9219-5432-412F-34B501A01F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1166882"/>
            <a:ext cx="5508000" cy="4062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Tx/>
              <a:buNone/>
              <a:defRPr sz="2000">
                <a:solidFill>
                  <a:schemeClr val="accent1"/>
                </a:solidFill>
                <a:latin typeface="Exo 2" panose="00000500000000000000" pitchFamily="50" charset="0"/>
              </a:defRPr>
            </a:lvl1pPr>
            <a:lvl2pPr marL="457179" indent="0" algn="ctr">
              <a:buNone/>
              <a:defRPr sz="2000"/>
            </a:lvl2pPr>
            <a:lvl3pPr marL="914358" indent="0" algn="ctr">
              <a:buNone/>
              <a:defRPr sz="1800"/>
            </a:lvl3pPr>
            <a:lvl4pPr marL="1371536" indent="0" algn="ctr">
              <a:buNone/>
              <a:defRPr sz="1600"/>
            </a:lvl4pPr>
            <a:lvl5pPr marL="1828715" indent="0" algn="ctr">
              <a:buNone/>
              <a:defRPr sz="1600"/>
            </a:lvl5pPr>
            <a:lvl6pPr marL="2285894" indent="0" algn="ctr">
              <a:buNone/>
              <a:defRPr sz="1600"/>
            </a:lvl6pPr>
            <a:lvl7pPr marL="2743073" indent="0" algn="ctr">
              <a:buNone/>
              <a:defRPr sz="1600"/>
            </a:lvl7pPr>
            <a:lvl8pPr marL="3200252" indent="0" algn="ctr">
              <a:buNone/>
              <a:defRPr sz="1600"/>
            </a:lvl8pPr>
            <a:lvl9pPr marL="3657430" indent="0" algn="ctr">
              <a:buNone/>
              <a:defRPr sz="1600"/>
            </a:lvl9pPr>
          </a:lstStyle>
          <a:p>
            <a:r>
              <a:rPr lang="en-US"/>
              <a:t>Cooperative: Location, Country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F1A20AF-55D9-450D-80FA-22DF0FFD625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60001" y="2208276"/>
            <a:ext cx="5408173" cy="3693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1" i="0">
                <a:solidFill>
                  <a:schemeClr val="accent1"/>
                </a:solidFill>
                <a:latin typeface="Exo 2" pitchFamily="2" charset="77"/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Lorem ipsum dolor sit amet, consectetur adipiscing elit. Vivamus in neque a lorem tristique tempus ac sed turpis.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7F58DEB-D37B-0012-EEBC-380230B9F01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278075" y="639226"/>
            <a:ext cx="4711781" cy="3849367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Exo 2" pitchFamily="2" charset="77"/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Cras ultrices fringilla sapien et semper. </a:t>
            </a:r>
            <a:r>
              <a:rPr lang="en-GB" err="1"/>
              <a:t>Phasellus</a:t>
            </a:r>
            <a:r>
              <a:rPr lang="en-GB"/>
              <a:t> porta ex non </a:t>
            </a:r>
            <a:r>
              <a:rPr lang="en-GB" err="1"/>
              <a:t>tellus</a:t>
            </a:r>
            <a:r>
              <a:rPr lang="en-GB"/>
              <a:t> </a:t>
            </a:r>
            <a:r>
              <a:rPr lang="en-GB" err="1"/>
              <a:t>vulputate</a:t>
            </a:r>
            <a:r>
              <a:rPr lang="en-GB"/>
              <a:t>, at tempus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in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, </a:t>
            </a:r>
            <a:r>
              <a:rPr lang="en-GB" err="1"/>
              <a:t>tortor</a:t>
            </a:r>
            <a:r>
              <a:rPr lang="en-GB"/>
              <a:t> elit tempus </a:t>
            </a:r>
            <a:r>
              <a:rPr lang="en-GB" err="1"/>
              <a:t>orci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ex at neque. Proin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, </a:t>
            </a:r>
            <a:r>
              <a:rPr lang="en-GB" err="1"/>
              <a:t>rhoncus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ultrices id,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ex. Ut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magna,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. Cras </a:t>
            </a:r>
            <a:r>
              <a:rPr lang="en-GB" err="1"/>
              <a:t>dignissim</a:t>
            </a:r>
            <a:r>
              <a:rPr lang="en-GB"/>
              <a:t> porta mi. Donec </a:t>
            </a:r>
            <a:r>
              <a:rPr lang="en-GB" err="1"/>
              <a:t>sagittis</a:t>
            </a:r>
            <a:r>
              <a:rPr lang="en-GB"/>
              <a:t> a dolor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.</a:t>
            </a:r>
          </a:p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 vitae ante a </a:t>
            </a:r>
            <a:r>
              <a:rPr lang="en-GB" err="1"/>
              <a:t>suscipit</a:t>
            </a:r>
            <a:r>
              <a:rPr lang="en-GB"/>
              <a:t>. Nam </a:t>
            </a:r>
            <a:r>
              <a:rPr lang="en-GB" err="1"/>
              <a:t>tincidunt</a:t>
            </a:r>
            <a:r>
              <a:rPr lang="en-GB"/>
              <a:t>, </a:t>
            </a:r>
            <a:r>
              <a:rPr lang="en-GB" err="1"/>
              <a:t>arcu</a:t>
            </a:r>
            <a:r>
              <a:rPr lang="en-GB"/>
              <a:t> non </a:t>
            </a:r>
            <a:r>
              <a:rPr lang="en-GB" err="1"/>
              <a:t>tempor</a:t>
            </a:r>
            <a:r>
              <a:rPr lang="en-GB"/>
              <a:t> pulvinar, </a:t>
            </a:r>
            <a:r>
              <a:rPr lang="en-GB" err="1"/>
              <a:t>leo</a:t>
            </a:r>
            <a:r>
              <a:rPr lang="en-GB"/>
              <a:t> sapien fermentum nisi, et consectetur ipsum eros vitae </a:t>
            </a:r>
            <a:r>
              <a:rPr lang="en-GB" err="1"/>
              <a:t>orci</a:t>
            </a:r>
            <a:r>
              <a:rPr lang="en-GB"/>
              <a:t>. Duis </a:t>
            </a:r>
            <a:r>
              <a:rPr lang="en-GB" err="1"/>
              <a:t>interdum</a:t>
            </a:r>
            <a:r>
              <a:rPr lang="en-GB"/>
              <a:t> lorem ac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. Nam </a:t>
            </a:r>
            <a:r>
              <a:rPr lang="en-GB" err="1"/>
              <a:t>posuere</a:t>
            </a:r>
            <a:r>
              <a:rPr lang="en-GB"/>
              <a:t> cursus </a:t>
            </a:r>
            <a:r>
              <a:rPr lang="en-GB" err="1"/>
              <a:t>enim</a:t>
            </a:r>
            <a:r>
              <a:rPr lang="en-GB"/>
              <a:t>, ac </a:t>
            </a:r>
            <a:r>
              <a:rPr lang="en-GB" err="1"/>
              <a:t>dapibus</a:t>
            </a:r>
            <a:r>
              <a:rPr lang="en-GB"/>
              <a:t> dolor porta </a:t>
            </a:r>
            <a:r>
              <a:rPr lang="en-GB" err="1"/>
              <a:t>ut.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natoque</a:t>
            </a:r>
            <a:r>
              <a:rPr lang="en-GB"/>
              <a:t> </a:t>
            </a:r>
            <a:r>
              <a:rPr lang="en-GB" err="1"/>
              <a:t>penatibus</a:t>
            </a:r>
            <a:r>
              <a:rPr lang="en-GB"/>
              <a:t> et </a:t>
            </a:r>
            <a:r>
              <a:rPr lang="en-GB" err="1"/>
              <a:t>magnis</a:t>
            </a:r>
            <a:r>
              <a:rPr lang="en-GB"/>
              <a:t> dis parturient </a:t>
            </a:r>
            <a:r>
              <a:rPr lang="en-GB" err="1"/>
              <a:t>montes</a:t>
            </a:r>
            <a:r>
              <a:rPr lang="en-GB"/>
              <a:t>, </a:t>
            </a:r>
            <a:r>
              <a:rPr lang="en-GB" err="1"/>
              <a:t>nascetur</a:t>
            </a:r>
            <a:r>
              <a:rPr lang="en-GB"/>
              <a:t> </a:t>
            </a:r>
            <a:r>
              <a:rPr lang="en-GB" err="1"/>
              <a:t>ridiculus</a:t>
            </a:r>
            <a:r>
              <a:rPr lang="en-GB"/>
              <a:t> mus. Aenean sed </a:t>
            </a:r>
            <a:r>
              <a:rPr lang="en-GB" err="1"/>
              <a:t>interdum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. Proin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sagittis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, non cursus dui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. Donec id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ac, pulvinar </a:t>
            </a:r>
            <a:r>
              <a:rPr lang="en-GB" err="1"/>
              <a:t>tellus</a:t>
            </a:r>
            <a:r>
              <a:rPr lang="en-GB"/>
              <a:t>.</a:t>
            </a:r>
          </a:p>
          <a:p>
            <a:pPr lvl="0"/>
            <a:r>
              <a:rPr lang="en-GB" err="1"/>
              <a:t>Aliquam</a:t>
            </a:r>
            <a:r>
              <a:rPr lang="en-GB"/>
              <a:t> ultrices </a:t>
            </a:r>
            <a:r>
              <a:rPr lang="en-GB" err="1"/>
              <a:t>molestie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, id fringilla </a:t>
            </a:r>
            <a:r>
              <a:rPr lang="en-GB" err="1"/>
              <a:t>velit</a:t>
            </a:r>
            <a:r>
              <a:rPr lang="en-GB"/>
              <a:t> ultrices et. Donec </a:t>
            </a:r>
            <a:r>
              <a:rPr lang="en-GB" err="1"/>
              <a:t>condimentum</a:t>
            </a:r>
            <a:r>
              <a:rPr lang="en-GB"/>
              <a:t>,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elementum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ligula, vitae tempus neque libero ac dolor. </a:t>
            </a:r>
            <a:r>
              <a:rPr lang="en-GB" err="1"/>
              <a:t>Pellentesque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, cursus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id, gravida </a:t>
            </a:r>
            <a:r>
              <a:rPr lang="en-GB" err="1"/>
              <a:t>interdum</a:t>
            </a:r>
            <a:r>
              <a:rPr lang="en-GB"/>
              <a:t> libero.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gravida ligula cursus non. Integer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ac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cursus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.</a:t>
            </a:r>
          </a:p>
        </p:txBody>
      </p:sp>
      <p:grpSp>
        <p:nvGrpSpPr>
          <p:cNvPr id="6" name="Graphic 5">
            <a:extLst>
              <a:ext uri="{FF2B5EF4-FFF2-40B4-BE49-F238E27FC236}">
                <a16:creationId xmlns:a16="http://schemas.microsoft.com/office/drawing/2014/main" id="{C9579081-B4A4-1283-9662-A5B6A4CCFD01}"/>
              </a:ext>
            </a:extLst>
          </p:cNvPr>
          <p:cNvGrpSpPr/>
          <p:nvPr userDrawn="1"/>
        </p:nvGrpSpPr>
        <p:grpSpPr>
          <a:xfrm>
            <a:off x="11353939" y="197478"/>
            <a:ext cx="625231" cy="764426"/>
            <a:chOff x="5191189" y="2336798"/>
            <a:chExt cx="1789757" cy="2188203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CBD2435-1959-B81B-B978-040EF9247AC3}"/>
                </a:ext>
              </a:extLst>
            </p:cNvPr>
            <p:cNvSpPr/>
            <p:nvPr userDrawn="1"/>
          </p:nvSpPr>
          <p:spPr>
            <a:xfrm>
              <a:off x="6705236" y="2396631"/>
              <a:ext cx="174332" cy="174753"/>
            </a:xfrm>
            <a:custGeom>
              <a:avLst/>
              <a:gdLst>
                <a:gd name="connsiteX0" fmla="*/ 87166 w 174332"/>
                <a:gd name="connsiteY0" fmla="*/ 174752 h 174752"/>
                <a:gd name="connsiteX1" fmla="*/ 0 w 174332"/>
                <a:gd name="connsiteY1" fmla="*/ 87376 h 174752"/>
                <a:gd name="connsiteX2" fmla="*/ 87166 w 174332"/>
                <a:gd name="connsiteY2" fmla="*/ 0 h 174752"/>
                <a:gd name="connsiteX3" fmla="*/ 174333 w 174332"/>
                <a:gd name="connsiteY3" fmla="*/ 87376 h 174752"/>
                <a:gd name="connsiteX4" fmla="*/ 87166 w 174332"/>
                <a:gd name="connsiteY4" fmla="*/ 174752 h 174752"/>
                <a:gd name="connsiteX5" fmla="*/ 87166 w 174332"/>
                <a:gd name="connsiteY5" fmla="*/ 11397 h 174752"/>
                <a:gd name="connsiteX6" fmla="*/ 10422 w 174332"/>
                <a:gd name="connsiteY6" fmla="*/ 88326 h 174752"/>
                <a:gd name="connsiteX7" fmla="*/ 87166 w 174332"/>
                <a:gd name="connsiteY7" fmla="*/ 165255 h 174752"/>
                <a:gd name="connsiteX8" fmla="*/ 162963 w 174332"/>
                <a:gd name="connsiteY8" fmla="*/ 88326 h 174752"/>
                <a:gd name="connsiteX9" fmla="*/ 87166 w 174332"/>
                <a:gd name="connsiteY9" fmla="*/ 11397 h 17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332" h="174752">
                  <a:moveTo>
                    <a:pt x="87166" y="174752"/>
                  </a:moveTo>
                  <a:cubicBezTo>
                    <a:pt x="38846" y="174752"/>
                    <a:pt x="0" y="135813"/>
                    <a:pt x="0" y="87376"/>
                  </a:cubicBezTo>
                  <a:cubicBezTo>
                    <a:pt x="0" y="38939"/>
                    <a:pt x="38846" y="0"/>
                    <a:pt x="87166" y="0"/>
                  </a:cubicBezTo>
                  <a:cubicBezTo>
                    <a:pt x="135487" y="0"/>
                    <a:pt x="174333" y="38939"/>
                    <a:pt x="174333" y="87376"/>
                  </a:cubicBezTo>
                  <a:cubicBezTo>
                    <a:pt x="174333" y="135813"/>
                    <a:pt x="135487" y="174752"/>
                    <a:pt x="87166" y="174752"/>
                  </a:cubicBezTo>
                  <a:moveTo>
                    <a:pt x="87166" y="11397"/>
                  </a:moveTo>
                  <a:cubicBezTo>
                    <a:pt x="45478" y="11397"/>
                    <a:pt x="10422" y="45587"/>
                    <a:pt x="10422" y="88326"/>
                  </a:cubicBezTo>
                  <a:cubicBezTo>
                    <a:pt x="10422" y="130114"/>
                    <a:pt x="44531" y="165255"/>
                    <a:pt x="87166" y="165255"/>
                  </a:cubicBezTo>
                  <a:cubicBezTo>
                    <a:pt x="128855" y="165255"/>
                    <a:pt x="162963" y="131064"/>
                    <a:pt x="162963" y="88326"/>
                  </a:cubicBezTo>
                  <a:cubicBezTo>
                    <a:pt x="162963" y="45587"/>
                    <a:pt x="128855" y="11397"/>
                    <a:pt x="87166" y="11397"/>
                  </a:cubicBezTo>
                </a:path>
              </a:pathLst>
            </a:custGeom>
            <a:solidFill>
              <a:srgbClr val="1E1E1E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900F0BD-5E1A-123C-365B-E13354F51158}"/>
                </a:ext>
              </a:extLst>
            </p:cNvPr>
            <p:cNvSpPr/>
            <p:nvPr userDrawn="1"/>
          </p:nvSpPr>
          <p:spPr>
            <a:xfrm>
              <a:off x="6753556" y="2431771"/>
              <a:ext cx="84325" cy="100673"/>
            </a:xfrm>
            <a:custGeom>
              <a:avLst/>
              <a:gdLst>
                <a:gd name="connsiteX0" fmla="*/ 0 w 84324"/>
                <a:gd name="connsiteY0" fmla="*/ 0 h 100672"/>
                <a:gd name="connsiteX1" fmla="*/ 51163 w 84324"/>
                <a:gd name="connsiteY1" fmla="*/ 0 h 100672"/>
                <a:gd name="connsiteX2" fmla="*/ 82429 w 84324"/>
                <a:gd name="connsiteY2" fmla="*/ 28492 h 100672"/>
                <a:gd name="connsiteX3" fmla="*/ 67270 w 84324"/>
                <a:gd name="connsiteY3" fmla="*/ 52236 h 100672"/>
                <a:gd name="connsiteX4" fmla="*/ 79587 w 84324"/>
                <a:gd name="connsiteY4" fmla="*/ 77879 h 100672"/>
                <a:gd name="connsiteX5" fmla="*/ 84324 w 84324"/>
                <a:gd name="connsiteY5" fmla="*/ 97823 h 100672"/>
                <a:gd name="connsiteX6" fmla="*/ 84324 w 84324"/>
                <a:gd name="connsiteY6" fmla="*/ 100672 h 100672"/>
                <a:gd name="connsiteX7" fmla="*/ 61585 w 84324"/>
                <a:gd name="connsiteY7" fmla="*/ 100672 h 100672"/>
                <a:gd name="connsiteX8" fmla="*/ 59690 w 84324"/>
                <a:gd name="connsiteY8" fmla="*/ 80728 h 100672"/>
                <a:gd name="connsiteX9" fmla="*/ 43583 w 84324"/>
                <a:gd name="connsiteY9" fmla="*/ 61733 h 100672"/>
                <a:gd name="connsiteX10" fmla="*/ 21792 w 84324"/>
                <a:gd name="connsiteY10" fmla="*/ 61733 h 100672"/>
                <a:gd name="connsiteX11" fmla="*/ 21792 w 84324"/>
                <a:gd name="connsiteY11" fmla="*/ 100672 h 100672"/>
                <a:gd name="connsiteX12" fmla="*/ 948 w 84324"/>
                <a:gd name="connsiteY12" fmla="*/ 100672 h 100672"/>
                <a:gd name="connsiteX13" fmla="*/ 948 w 84324"/>
                <a:gd name="connsiteY13" fmla="*/ 0 h 100672"/>
                <a:gd name="connsiteX14" fmla="*/ 45478 w 84324"/>
                <a:gd name="connsiteY14" fmla="*/ 44638 h 100672"/>
                <a:gd name="connsiteX15" fmla="*/ 61585 w 84324"/>
                <a:gd name="connsiteY15" fmla="*/ 31341 h 100672"/>
                <a:gd name="connsiteX16" fmla="*/ 46426 w 84324"/>
                <a:gd name="connsiteY16" fmla="*/ 18045 h 100672"/>
                <a:gd name="connsiteX17" fmla="*/ 19897 w 84324"/>
                <a:gd name="connsiteY17" fmla="*/ 18045 h 100672"/>
                <a:gd name="connsiteX18" fmla="*/ 19897 w 84324"/>
                <a:gd name="connsiteY18" fmla="*/ 44638 h 100672"/>
                <a:gd name="connsiteX19" fmla="*/ 45478 w 84324"/>
                <a:gd name="connsiteY19" fmla="*/ 44638 h 10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324" h="100672">
                  <a:moveTo>
                    <a:pt x="0" y="0"/>
                  </a:moveTo>
                  <a:lnTo>
                    <a:pt x="51163" y="0"/>
                  </a:lnTo>
                  <a:cubicBezTo>
                    <a:pt x="77692" y="0"/>
                    <a:pt x="82429" y="19945"/>
                    <a:pt x="82429" y="28492"/>
                  </a:cubicBezTo>
                  <a:cubicBezTo>
                    <a:pt x="82429" y="39889"/>
                    <a:pt x="76744" y="49386"/>
                    <a:pt x="67270" y="52236"/>
                  </a:cubicBezTo>
                  <a:cubicBezTo>
                    <a:pt x="75797" y="56035"/>
                    <a:pt x="79587" y="58884"/>
                    <a:pt x="79587" y="77879"/>
                  </a:cubicBezTo>
                  <a:cubicBezTo>
                    <a:pt x="79587" y="92125"/>
                    <a:pt x="79587" y="95924"/>
                    <a:pt x="84324" y="97823"/>
                  </a:cubicBezTo>
                  <a:lnTo>
                    <a:pt x="84324" y="100672"/>
                  </a:lnTo>
                  <a:lnTo>
                    <a:pt x="61585" y="100672"/>
                  </a:lnTo>
                  <a:cubicBezTo>
                    <a:pt x="59690" y="95924"/>
                    <a:pt x="59690" y="91175"/>
                    <a:pt x="59690" y="80728"/>
                  </a:cubicBezTo>
                  <a:cubicBezTo>
                    <a:pt x="59690" y="67431"/>
                    <a:pt x="58743" y="61733"/>
                    <a:pt x="43583" y="61733"/>
                  </a:cubicBezTo>
                  <a:lnTo>
                    <a:pt x="21792" y="61733"/>
                  </a:lnTo>
                  <a:lnTo>
                    <a:pt x="21792" y="100672"/>
                  </a:lnTo>
                  <a:lnTo>
                    <a:pt x="948" y="100672"/>
                  </a:lnTo>
                  <a:lnTo>
                    <a:pt x="948" y="0"/>
                  </a:lnTo>
                  <a:close/>
                  <a:moveTo>
                    <a:pt x="45478" y="44638"/>
                  </a:moveTo>
                  <a:cubicBezTo>
                    <a:pt x="56848" y="44638"/>
                    <a:pt x="61585" y="40839"/>
                    <a:pt x="61585" y="31341"/>
                  </a:cubicBezTo>
                  <a:cubicBezTo>
                    <a:pt x="61585" y="25643"/>
                    <a:pt x="59690" y="18045"/>
                    <a:pt x="46426" y="18045"/>
                  </a:cubicBezTo>
                  <a:lnTo>
                    <a:pt x="19897" y="18045"/>
                  </a:lnTo>
                  <a:lnTo>
                    <a:pt x="19897" y="44638"/>
                  </a:lnTo>
                  <a:lnTo>
                    <a:pt x="45478" y="44638"/>
                  </a:lnTo>
                  <a:close/>
                </a:path>
              </a:pathLst>
            </a:custGeom>
            <a:solidFill>
              <a:srgbClr val="1E1E1E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1F62FFD-E14A-05A1-00A9-3A0C7C3347F9}"/>
                </a:ext>
              </a:extLst>
            </p:cNvPr>
            <p:cNvSpPr/>
            <p:nvPr userDrawn="1"/>
          </p:nvSpPr>
          <p:spPr>
            <a:xfrm>
              <a:off x="5191189" y="2336798"/>
              <a:ext cx="1789757" cy="1938417"/>
            </a:xfrm>
            <a:custGeom>
              <a:avLst/>
              <a:gdLst>
                <a:gd name="connsiteX0" fmla="*/ 633851 w 1789752"/>
                <a:gd name="connsiteY0" fmla="*/ 1832997 h 1938417"/>
                <a:gd name="connsiteX1" fmla="*/ 634798 w 1789752"/>
                <a:gd name="connsiteY1" fmla="*/ 1832997 h 1938417"/>
                <a:gd name="connsiteX2" fmla="*/ 684066 w 1789752"/>
                <a:gd name="connsiteY2" fmla="*/ 1764615 h 1938417"/>
                <a:gd name="connsiteX3" fmla="*/ 656590 w 1789752"/>
                <a:gd name="connsiteY3" fmla="*/ 1702882 h 1938417"/>
                <a:gd name="connsiteX4" fmla="*/ 577951 w 1789752"/>
                <a:gd name="connsiteY4" fmla="*/ 1684837 h 1938417"/>
                <a:gd name="connsiteX5" fmla="*/ 498364 w 1789752"/>
                <a:gd name="connsiteY5" fmla="*/ 1684837 h 1938417"/>
                <a:gd name="connsiteX6" fmla="*/ 498364 w 1789752"/>
                <a:gd name="connsiteY6" fmla="*/ 1937468 h 1938417"/>
                <a:gd name="connsiteX7" fmla="*/ 541000 w 1789752"/>
                <a:gd name="connsiteY7" fmla="*/ 1937468 h 1938417"/>
                <a:gd name="connsiteX8" fmla="*/ 541000 w 1789752"/>
                <a:gd name="connsiteY8" fmla="*/ 1841544 h 1938417"/>
                <a:gd name="connsiteX9" fmla="*/ 588373 w 1789752"/>
                <a:gd name="connsiteY9" fmla="*/ 1841544 h 1938417"/>
                <a:gd name="connsiteX10" fmla="*/ 639536 w 1789752"/>
                <a:gd name="connsiteY10" fmla="*/ 1937468 h 1938417"/>
                <a:gd name="connsiteX11" fmla="*/ 688804 w 1789752"/>
                <a:gd name="connsiteY11" fmla="*/ 1937468 h 1938417"/>
                <a:gd name="connsiteX12" fmla="*/ 631956 w 1789752"/>
                <a:gd name="connsiteY12" fmla="*/ 1832997 h 1938417"/>
                <a:gd name="connsiteX13" fmla="*/ 633851 w 1789752"/>
                <a:gd name="connsiteY13" fmla="*/ 1832997 h 1938417"/>
                <a:gd name="connsiteX14" fmla="*/ 620587 w 1789752"/>
                <a:gd name="connsiteY14" fmla="*/ 1800706 h 1938417"/>
                <a:gd name="connsiteX15" fmla="*/ 593110 w 1789752"/>
                <a:gd name="connsiteY15" fmla="*/ 1807354 h 1938417"/>
                <a:gd name="connsiteX16" fmla="*/ 560897 w 1789752"/>
                <a:gd name="connsiteY16" fmla="*/ 1808303 h 1938417"/>
                <a:gd name="connsiteX17" fmla="*/ 541000 w 1789752"/>
                <a:gd name="connsiteY17" fmla="*/ 1808303 h 1938417"/>
                <a:gd name="connsiteX18" fmla="*/ 541000 w 1789752"/>
                <a:gd name="connsiteY18" fmla="*/ 1721877 h 1938417"/>
                <a:gd name="connsiteX19" fmla="*/ 565634 w 1789752"/>
                <a:gd name="connsiteY19" fmla="*/ 1721877 h 1938417"/>
                <a:gd name="connsiteX20" fmla="*/ 617744 w 1789752"/>
                <a:gd name="connsiteY20" fmla="*/ 1727575 h 1938417"/>
                <a:gd name="connsiteX21" fmla="*/ 639536 w 1789752"/>
                <a:gd name="connsiteY21" fmla="*/ 1764615 h 1938417"/>
                <a:gd name="connsiteX22" fmla="*/ 639536 w 1789752"/>
                <a:gd name="connsiteY22" fmla="*/ 1764615 h 1938417"/>
                <a:gd name="connsiteX23" fmla="*/ 639536 w 1789752"/>
                <a:gd name="connsiteY23" fmla="*/ 1764615 h 1938417"/>
                <a:gd name="connsiteX24" fmla="*/ 639536 w 1789752"/>
                <a:gd name="connsiteY24" fmla="*/ 1764615 h 1938417"/>
                <a:gd name="connsiteX25" fmla="*/ 620587 w 1789752"/>
                <a:gd name="connsiteY25" fmla="*/ 1800706 h 1938417"/>
                <a:gd name="connsiteX26" fmla="*/ 403618 w 1789752"/>
                <a:gd name="connsiteY26" fmla="*/ 1938418 h 1938417"/>
                <a:gd name="connsiteX27" fmla="*/ 445306 w 1789752"/>
                <a:gd name="connsiteY27" fmla="*/ 1938418 h 1938417"/>
                <a:gd name="connsiteX28" fmla="*/ 445306 w 1789752"/>
                <a:gd name="connsiteY28" fmla="*/ 1684837 h 1938417"/>
                <a:gd name="connsiteX29" fmla="*/ 403618 w 1789752"/>
                <a:gd name="connsiteY29" fmla="*/ 1684837 h 1938417"/>
                <a:gd name="connsiteX30" fmla="*/ 403618 w 1789752"/>
                <a:gd name="connsiteY30" fmla="*/ 1938418 h 1938417"/>
                <a:gd name="connsiteX31" fmla="*/ 42636 w 1789752"/>
                <a:gd name="connsiteY31" fmla="*/ 1721877 h 1938417"/>
                <a:gd name="connsiteX32" fmla="*/ 165806 w 1789752"/>
                <a:gd name="connsiteY32" fmla="*/ 1721877 h 1938417"/>
                <a:gd name="connsiteX33" fmla="*/ 165806 w 1789752"/>
                <a:gd name="connsiteY33" fmla="*/ 1683888 h 1938417"/>
                <a:gd name="connsiteX34" fmla="*/ 0 w 1789752"/>
                <a:gd name="connsiteY34" fmla="*/ 1683888 h 1938417"/>
                <a:gd name="connsiteX35" fmla="*/ 0 w 1789752"/>
                <a:gd name="connsiteY35" fmla="*/ 1937468 h 1938417"/>
                <a:gd name="connsiteX36" fmla="*/ 42636 w 1789752"/>
                <a:gd name="connsiteY36" fmla="*/ 1937468 h 1938417"/>
                <a:gd name="connsiteX37" fmla="*/ 42636 w 1789752"/>
                <a:gd name="connsiteY37" fmla="*/ 1827298 h 1938417"/>
                <a:gd name="connsiteX38" fmla="*/ 150646 w 1789752"/>
                <a:gd name="connsiteY38" fmla="*/ 1827298 h 1938417"/>
                <a:gd name="connsiteX39" fmla="*/ 150646 w 1789752"/>
                <a:gd name="connsiteY39" fmla="*/ 1791208 h 1938417"/>
                <a:gd name="connsiteX40" fmla="*/ 42636 w 1789752"/>
                <a:gd name="connsiteY40" fmla="*/ 1791208 h 1938417"/>
                <a:gd name="connsiteX41" fmla="*/ 42636 w 1789752"/>
                <a:gd name="connsiteY41" fmla="*/ 1721877 h 1938417"/>
                <a:gd name="connsiteX42" fmla="*/ 235918 w 1789752"/>
                <a:gd name="connsiteY42" fmla="*/ 1684837 h 1938417"/>
                <a:gd name="connsiteX43" fmla="*/ 150646 w 1789752"/>
                <a:gd name="connsiteY43" fmla="*/ 1938418 h 1938417"/>
                <a:gd name="connsiteX44" fmla="*/ 196124 w 1789752"/>
                <a:gd name="connsiteY44" fmla="*/ 1938418 h 1938417"/>
                <a:gd name="connsiteX45" fmla="*/ 211284 w 1789752"/>
                <a:gd name="connsiteY45" fmla="*/ 1888081 h 1938417"/>
                <a:gd name="connsiteX46" fmla="*/ 312662 w 1789752"/>
                <a:gd name="connsiteY46" fmla="*/ 1888081 h 1938417"/>
                <a:gd name="connsiteX47" fmla="*/ 327821 w 1789752"/>
                <a:gd name="connsiteY47" fmla="*/ 1938418 h 1938417"/>
                <a:gd name="connsiteX48" fmla="*/ 373299 w 1789752"/>
                <a:gd name="connsiteY48" fmla="*/ 1938418 h 1938417"/>
                <a:gd name="connsiteX49" fmla="*/ 287080 w 1789752"/>
                <a:gd name="connsiteY49" fmla="*/ 1684837 h 1938417"/>
                <a:gd name="connsiteX50" fmla="*/ 235918 w 1789752"/>
                <a:gd name="connsiteY50" fmla="*/ 1684837 h 1938417"/>
                <a:gd name="connsiteX51" fmla="*/ 301292 w 1789752"/>
                <a:gd name="connsiteY51" fmla="*/ 1851042 h 1938417"/>
                <a:gd name="connsiteX52" fmla="*/ 222653 w 1789752"/>
                <a:gd name="connsiteY52" fmla="*/ 1851042 h 1938417"/>
                <a:gd name="connsiteX53" fmla="*/ 262447 w 1789752"/>
                <a:gd name="connsiteY53" fmla="*/ 1719028 h 1938417"/>
                <a:gd name="connsiteX54" fmla="*/ 300345 w 1789752"/>
                <a:gd name="connsiteY54" fmla="*/ 1847243 h 1938417"/>
                <a:gd name="connsiteX55" fmla="*/ 301292 w 1789752"/>
                <a:gd name="connsiteY55" fmla="*/ 1851042 h 1938417"/>
                <a:gd name="connsiteX56" fmla="*/ 1528254 w 1789752"/>
                <a:gd name="connsiteY56" fmla="*/ 1703832 h 1938417"/>
                <a:gd name="connsiteX57" fmla="*/ 1453404 w 1789752"/>
                <a:gd name="connsiteY57" fmla="*/ 1683888 h 1938417"/>
                <a:gd name="connsiteX58" fmla="*/ 1364343 w 1789752"/>
                <a:gd name="connsiteY58" fmla="*/ 1683888 h 1938417"/>
                <a:gd name="connsiteX59" fmla="*/ 1364343 w 1789752"/>
                <a:gd name="connsiteY59" fmla="*/ 1937468 h 1938417"/>
                <a:gd name="connsiteX60" fmla="*/ 1443930 w 1789752"/>
                <a:gd name="connsiteY60" fmla="*/ 1937468 h 1938417"/>
                <a:gd name="connsiteX61" fmla="*/ 1525411 w 1789752"/>
                <a:gd name="connsiteY61" fmla="*/ 1922272 h 1938417"/>
                <a:gd name="connsiteX62" fmla="*/ 1577521 w 1789752"/>
                <a:gd name="connsiteY62" fmla="*/ 1813052 h 1938417"/>
                <a:gd name="connsiteX63" fmla="*/ 1528254 w 1789752"/>
                <a:gd name="connsiteY63" fmla="*/ 1703832 h 1938417"/>
                <a:gd name="connsiteX64" fmla="*/ 1531096 w 1789752"/>
                <a:gd name="connsiteY64" fmla="*/ 1814002 h 1938417"/>
                <a:gd name="connsiteX65" fmla="*/ 1491303 w 1789752"/>
                <a:gd name="connsiteY65" fmla="*/ 1893780 h 1938417"/>
                <a:gd name="connsiteX66" fmla="*/ 1429718 w 1789752"/>
                <a:gd name="connsiteY66" fmla="*/ 1899478 h 1938417"/>
                <a:gd name="connsiteX67" fmla="*/ 1406031 w 1789752"/>
                <a:gd name="connsiteY67" fmla="*/ 1899478 h 1938417"/>
                <a:gd name="connsiteX68" fmla="*/ 1406031 w 1789752"/>
                <a:gd name="connsiteY68" fmla="*/ 1722827 h 1938417"/>
                <a:gd name="connsiteX69" fmla="*/ 1434455 w 1789752"/>
                <a:gd name="connsiteY69" fmla="*/ 1722827 h 1938417"/>
                <a:gd name="connsiteX70" fmla="*/ 1489408 w 1789752"/>
                <a:gd name="connsiteY70" fmla="*/ 1730425 h 1938417"/>
                <a:gd name="connsiteX71" fmla="*/ 1531096 w 1789752"/>
                <a:gd name="connsiteY71" fmla="*/ 1814002 h 1938417"/>
                <a:gd name="connsiteX72" fmla="*/ 1531096 w 1789752"/>
                <a:gd name="connsiteY72" fmla="*/ 1814002 h 1938417"/>
                <a:gd name="connsiteX73" fmla="*/ 1789753 w 1789752"/>
                <a:gd name="connsiteY73" fmla="*/ 1721877 h 1938417"/>
                <a:gd name="connsiteX74" fmla="*/ 1789753 w 1789752"/>
                <a:gd name="connsiteY74" fmla="*/ 1683888 h 1938417"/>
                <a:gd name="connsiteX75" fmla="*/ 1611630 w 1789752"/>
                <a:gd name="connsiteY75" fmla="*/ 1683888 h 1938417"/>
                <a:gd name="connsiteX76" fmla="*/ 1611630 w 1789752"/>
                <a:gd name="connsiteY76" fmla="*/ 1937468 h 1938417"/>
                <a:gd name="connsiteX77" fmla="*/ 1788805 w 1789752"/>
                <a:gd name="connsiteY77" fmla="*/ 1937468 h 1938417"/>
                <a:gd name="connsiteX78" fmla="*/ 1788805 w 1789752"/>
                <a:gd name="connsiteY78" fmla="*/ 1899478 h 1938417"/>
                <a:gd name="connsiteX79" fmla="*/ 1653318 w 1789752"/>
                <a:gd name="connsiteY79" fmla="*/ 1899478 h 1938417"/>
                <a:gd name="connsiteX80" fmla="*/ 1653318 w 1789752"/>
                <a:gd name="connsiteY80" fmla="*/ 1824449 h 1938417"/>
                <a:gd name="connsiteX81" fmla="*/ 1777436 w 1789752"/>
                <a:gd name="connsiteY81" fmla="*/ 1824449 h 1938417"/>
                <a:gd name="connsiteX82" fmla="*/ 1777436 w 1789752"/>
                <a:gd name="connsiteY82" fmla="*/ 1788359 h 1938417"/>
                <a:gd name="connsiteX83" fmla="*/ 1653318 w 1789752"/>
                <a:gd name="connsiteY83" fmla="*/ 1788359 h 1938417"/>
                <a:gd name="connsiteX84" fmla="*/ 1653318 w 1789752"/>
                <a:gd name="connsiteY84" fmla="*/ 1721877 h 1938417"/>
                <a:gd name="connsiteX85" fmla="*/ 1789753 w 1789752"/>
                <a:gd name="connsiteY85" fmla="*/ 1721877 h 1938417"/>
                <a:gd name="connsiteX86" fmla="*/ 698278 w 1789752"/>
                <a:gd name="connsiteY86" fmla="*/ 1722827 h 1938417"/>
                <a:gd name="connsiteX87" fmla="*/ 768390 w 1789752"/>
                <a:gd name="connsiteY87" fmla="*/ 1722827 h 1938417"/>
                <a:gd name="connsiteX88" fmla="*/ 768390 w 1789752"/>
                <a:gd name="connsiteY88" fmla="*/ 1937468 h 1938417"/>
                <a:gd name="connsiteX89" fmla="*/ 811026 w 1789752"/>
                <a:gd name="connsiteY89" fmla="*/ 1937468 h 1938417"/>
                <a:gd name="connsiteX90" fmla="*/ 811026 w 1789752"/>
                <a:gd name="connsiteY90" fmla="*/ 1722827 h 1938417"/>
                <a:gd name="connsiteX91" fmla="*/ 882086 w 1789752"/>
                <a:gd name="connsiteY91" fmla="*/ 1722827 h 1938417"/>
                <a:gd name="connsiteX92" fmla="*/ 882086 w 1789752"/>
                <a:gd name="connsiteY92" fmla="*/ 1684837 h 1938417"/>
                <a:gd name="connsiteX93" fmla="*/ 698278 w 1789752"/>
                <a:gd name="connsiteY93" fmla="*/ 1684837 h 1938417"/>
                <a:gd name="connsiteX94" fmla="*/ 698278 w 1789752"/>
                <a:gd name="connsiteY94" fmla="*/ 1722827 h 1938417"/>
                <a:gd name="connsiteX95" fmla="*/ 1204222 w 1789752"/>
                <a:gd name="connsiteY95" fmla="*/ 1684837 h 1938417"/>
                <a:gd name="connsiteX96" fmla="*/ 1118951 w 1789752"/>
                <a:gd name="connsiteY96" fmla="*/ 1938418 h 1938417"/>
                <a:gd name="connsiteX97" fmla="*/ 1164429 w 1789752"/>
                <a:gd name="connsiteY97" fmla="*/ 1938418 h 1938417"/>
                <a:gd name="connsiteX98" fmla="*/ 1179588 w 1789752"/>
                <a:gd name="connsiteY98" fmla="*/ 1888081 h 1938417"/>
                <a:gd name="connsiteX99" fmla="*/ 1280966 w 1789752"/>
                <a:gd name="connsiteY99" fmla="*/ 1888081 h 1938417"/>
                <a:gd name="connsiteX100" fmla="*/ 1296126 w 1789752"/>
                <a:gd name="connsiteY100" fmla="*/ 1938418 h 1938417"/>
                <a:gd name="connsiteX101" fmla="*/ 1341604 w 1789752"/>
                <a:gd name="connsiteY101" fmla="*/ 1938418 h 1938417"/>
                <a:gd name="connsiteX102" fmla="*/ 1255385 w 1789752"/>
                <a:gd name="connsiteY102" fmla="*/ 1684837 h 1938417"/>
                <a:gd name="connsiteX103" fmla="*/ 1204222 w 1789752"/>
                <a:gd name="connsiteY103" fmla="*/ 1684837 h 1938417"/>
                <a:gd name="connsiteX104" fmla="*/ 1190958 w 1789752"/>
                <a:gd name="connsiteY104" fmla="*/ 1851042 h 1938417"/>
                <a:gd name="connsiteX105" fmla="*/ 1230751 w 1789752"/>
                <a:gd name="connsiteY105" fmla="*/ 1719028 h 1938417"/>
                <a:gd name="connsiteX106" fmla="*/ 1269597 w 1789752"/>
                <a:gd name="connsiteY106" fmla="*/ 1851042 h 1938417"/>
                <a:gd name="connsiteX107" fmla="*/ 1190958 w 1789752"/>
                <a:gd name="connsiteY107" fmla="*/ 1851042 h 1938417"/>
                <a:gd name="connsiteX108" fmla="*/ 1046944 w 1789752"/>
                <a:gd name="connsiteY108" fmla="*/ 1832997 h 1938417"/>
                <a:gd name="connsiteX109" fmla="*/ 1048839 w 1789752"/>
                <a:gd name="connsiteY109" fmla="*/ 1832997 h 1938417"/>
                <a:gd name="connsiteX110" fmla="*/ 1098107 w 1789752"/>
                <a:gd name="connsiteY110" fmla="*/ 1764615 h 1938417"/>
                <a:gd name="connsiteX111" fmla="*/ 1070630 w 1789752"/>
                <a:gd name="connsiteY111" fmla="*/ 1702882 h 1938417"/>
                <a:gd name="connsiteX112" fmla="*/ 991991 w 1789752"/>
                <a:gd name="connsiteY112" fmla="*/ 1684837 h 1938417"/>
                <a:gd name="connsiteX113" fmla="*/ 912404 w 1789752"/>
                <a:gd name="connsiteY113" fmla="*/ 1684837 h 1938417"/>
                <a:gd name="connsiteX114" fmla="*/ 912404 w 1789752"/>
                <a:gd name="connsiteY114" fmla="*/ 1937468 h 1938417"/>
                <a:gd name="connsiteX115" fmla="*/ 955040 w 1789752"/>
                <a:gd name="connsiteY115" fmla="*/ 1937468 h 1938417"/>
                <a:gd name="connsiteX116" fmla="*/ 955040 w 1789752"/>
                <a:gd name="connsiteY116" fmla="*/ 1841544 h 1938417"/>
                <a:gd name="connsiteX117" fmla="*/ 1002413 w 1789752"/>
                <a:gd name="connsiteY117" fmla="*/ 1841544 h 1938417"/>
                <a:gd name="connsiteX118" fmla="*/ 1053576 w 1789752"/>
                <a:gd name="connsiteY118" fmla="*/ 1937468 h 1938417"/>
                <a:gd name="connsiteX119" fmla="*/ 1102844 w 1789752"/>
                <a:gd name="connsiteY119" fmla="*/ 1937468 h 1938417"/>
                <a:gd name="connsiteX120" fmla="*/ 1045996 w 1789752"/>
                <a:gd name="connsiteY120" fmla="*/ 1832997 h 1938417"/>
                <a:gd name="connsiteX121" fmla="*/ 1046944 w 1789752"/>
                <a:gd name="connsiteY121" fmla="*/ 1832997 h 1938417"/>
                <a:gd name="connsiteX122" fmla="*/ 1033679 w 1789752"/>
                <a:gd name="connsiteY122" fmla="*/ 1800706 h 1938417"/>
                <a:gd name="connsiteX123" fmla="*/ 1006203 w 1789752"/>
                <a:gd name="connsiteY123" fmla="*/ 1807354 h 1938417"/>
                <a:gd name="connsiteX124" fmla="*/ 973989 w 1789752"/>
                <a:gd name="connsiteY124" fmla="*/ 1808303 h 1938417"/>
                <a:gd name="connsiteX125" fmla="*/ 954093 w 1789752"/>
                <a:gd name="connsiteY125" fmla="*/ 1808303 h 1938417"/>
                <a:gd name="connsiteX126" fmla="*/ 954093 w 1789752"/>
                <a:gd name="connsiteY126" fmla="*/ 1724726 h 1938417"/>
                <a:gd name="connsiteX127" fmla="*/ 954093 w 1789752"/>
                <a:gd name="connsiteY127" fmla="*/ 1721877 h 1938417"/>
                <a:gd name="connsiteX128" fmla="*/ 978727 w 1789752"/>
                <a:gd name="connsiteY128" fmla="*/ 1721877 h 1938417"/>
                <a:gd name="connsiteX129" fmla="*/ 1030837 w 1789752"/>
                <a:gd name="connsiteY129" fmla="*/ 1727575 h 1938417"/>
                <a:gd name="connsiteX130" fmla="*/ 1052628 w 1789752"/>
                <a:gd name="connsiteY130" fmla="*/ 1764615 h 1938417"/>
                <a:gd name="connsiteX131" fmla="*/ 1052628 w 1789752"/>
                <a:gd name="connsiteY131" fmla="*/ 1764615 h 1938417"/>
                <a:gd name="connsiteX132" fmla="*/ 1052628 w 1789752"/>
                <a:gd name="connsiteY132" fmla="*/ 1764615 h 1938417"/>
                <a:gd name="connsiteX133" fmla="*/ 1052628 w 1789752"/>
                <a:gd name="connsiteY133" fmla="*/ 1764615 h 1938417"/>
                <a:gd name="connsiteX134" fmla="*/ 1033679 w 1789752"/>
                <a:gd name="connsiteY134" fmla="*/ 1800706 h 1938417"/>
                <a:gd name="connsiteX135" fmla="*/ 1671320 w 1789752"/>
                <a:gd name="connsiteY135" fmla="*/ 778786 h 1938417"/>
                <a:gd name="connsiteX136" fmla="*/ 894403 w 1789752"/>
                <a:gd name="connsiteY136" fmla="*/ 0 h 1938417"/>
                <a:gd name="connsiteX137" fmla="*/ 117485 w 1789752"/>
                <a:gd name="connsiteY137" fmla="*/ 778786 h 1938417"/>
                <a:gd name="connsiteX138" fmla="*/ 894403 w 1789752"/>
                <a:gd name="connsiteY138" fmla="*/ 1557572 h 1938417"/>
                <a:gd name="connsiteX139" fmla="*/ 1671320 w 1789752"/>
                <a:gd name="connsiteY139" fmla="*/ 778786 h 1938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1789752" h="1938417">
                  <a:moveTo>
                    <a:pt x="633851" y="1832997"/>
                  </a:moveTo>
                  <a:lnTo>
                    <a:pt x="634798" y="1832997"/>
                  </a:lnTo>
                  <a:cubicBezTo>
                    <a:pt x="649010" y="1828248"/>
                    <a:pt x="684066" y="1812102"/>
                    <a:pt x="684066" y="1764615"/>
                  </a:cubicBezTo>
                  <a:cubicBezTo>
                    <a:pt x="684066" y="1735173"/>
                    <a:pt x="671749" y="1715229"/>
                    <a:pt x="656590" y="1702882"/>
                  </a:cubicBezTo>
                  <a:cubicBezTo>
                    <a:pt x="634798" y="1684837"/>
                    <a:pt x="613007" y="1684837"/>
                    <a:pt x="577951" y="1684837"/>
                  </a:cubicBezTo>
                  <a:lnTo>
                    <a:pt x="498364" y="1684837"/>
                  </a:lnTo>
                  <a:lnTo>
                    <a:pt x="498364" y="1937468"/>
                  </a:lnTo>
                  <a:lnTo>
                    <a:pt x="541000" y="1937468"/>
                  </a:lnTo>
                  <a:lnTo>
                    <a:pt x="541000" y="1841544"/>
                  </a:lnTo>
                  <a:lnTo>
                    <a:pt x="588373" y="1841544"/>
                  </a:lnTo>
                  <a:lnTo>
                    <a:pt x="639536" y="1937468"/>
                  </a:lnTo>
                  <a:lnTo>
                    <a:pt x="688804" y="1937468"/>
                  </a:lnTo>
                  <a:lnTo>
                    <a:pt x="631956" y="1832997"/>
                  </a:lnTo>
                  <a:lnTo>
                    <a:pt x="633851" y="1832997"/>
                  </a:lnTo>
                  <a:close/>
                  <a:moveTo>
                    <a:pt x="620587" y="1800706"/>
                  </a:moveTo>
                  <a:cubicBezTo>
                    <a:pt x="610164" y="1806404"/>
                    <a:pt x="597847" y="1806404"/>
                    <a:pt x="593110" y="1807354"/>
                  </a:cubicBezTo>
                  <a:cubicBezTo>
                    <a:pt x="583636" y="1807354"/>
                    <a:pt x="577951" y="1808303"/>
                    <a:pt x="560897" y="1808303"/>
                  </a:cubicBezTo>
                  <a:lnTo>
                    <a:pt x="541000" y="1808303"/>
                  </a:lnTo>
                  <a:lnTo>
                    <a:pt x="541000" y="1721877"/>
                  </a:lnTo>
                  <a:lnTo>
                    <a:pt x="565634" y="1721877"/>
                  </a:lnTo>
                  <a:cubicBezTo>
                    <a:pt x="594058" y="1721877"/>
                    <a:pt x="607322" y="1721877"/>
                    <a:pt x="617744" y="1727575"/>
                  </a:cubicBezTo>
                  <a:cubicBezTo>
                    <a:pt x="638588" y="1738023"/>
                    <a:pt x="639536" y="1758917"/>
                    <a:pt x="639536" y="1764615"/>
                  </a:cubicBezTo>
                  <a:lnTo>
                    <a:pt x="639536" y="1764615"/>
                  </a:lnTo>
                  <a:lnTo>
                    <a:pt x="639536" y="1764615"/>
                  </a:lnTo>
                  <a:cubicBezTo>
                    <a:pt x="639536" y="1764615"/>
                    <a:pt x="639536" y="1764615"/>
                    <a:pt x="639536" y="1764615"/>
                  </a:cubicBezTo>
                  <a:cubicBezTo>
                    <a:pt x="640483" y="1783610"/>
                    <a:pt x="631009" y="1795007"/>
                    <a:pt x="620587" y="1800706"/>
                  </a:cubicBezTo>
                  <a:moveTo>
                    <a:pt x="403618" y="1938418"/>
                  </a:moveTo>
                  <a:lnTo>
                    <a:pt x="445306" y="1938418"/>
                  </a:lnTo>
                  <a:lnTo>
                    <a:pt x="445306" y="1684837"/>
                  </a:lnTo>
                  <a:lnTo>
                    <a:pt x="403618" y="1684837"/>
                  </a:lnTo>
                  <a:lnTo>
                    <a:pt x="403618" y="1938418"/>
                  </a:lnTo>
                  <a:close/>
                  <a:moveTo>
                    <a:pt x="42636" y="1721877"/>
                  </a:moveTo>
                  <a:lnTo>
                    <a:pt x="165806" y="1721877"/>
                  </a:lnTo>
                  <a:lnTo>
                    <a:pt x="165806" y="1683888"/>
                  </a:lnTo>
                  <a:lnTo>
                    <a:pt x="0" y="1683888"/>
                  </a:lnTo>
                  <a:lnTo>
                    <a:pt x="0" y="1937468"/>
                  </a:lnTo>
                  <a:lnTo>
                    <a:pt x="42636" y="1937468"/>
                  </a:lnTo>
                  <a:lnTo>
                    <a:pt x="42636" y="1827298"/>
                  </a:lnTo>
                  <a:lnTo>
                    <a:pt x="150646" y="1827298"/>
                  </a:lnTo>
                  <a:lnTo>
                    <a:pt x="150646" y="1791208"/>
                  </a:lnTo>
                  <a:lnTo>
                    <a:pt x="42636" y="1791208"/>
                  </a:lnTo>
                  <a:lnTo>
                    <a:pt x="42636" y="1721877"/>
                  </a:lnTo>
                  <a:close/>
                  <a:moveTo>
                    <a:pt x="235918" y="1684837"/>
                  </a:moveTo>
                  <a:lnTo>
                    <a:pt x="150646" y="1938418"/>
                  </a:lnTo>
                  <a:lnTo>
                    <a:pt x="196124" y="1938418"/>
                  </a:lnTo>
                  <a:lnTo>
                    <a:pt x="211284" y="1888081"/>
                  </a:lnTo>
                  <a:lnTo>
                    <a:pt x="312662" y="1888081"/>
                  </a:lnTo>
                  <a:lnTo>
                    <a:pt x="327821" y="1938418"/>
                  </a:lnTo>
                  <a:lnTo>
                    <a:pt x="373299" y="1938418"/>
                  </a:lnTo>
                  <a:lnTo>
                    <a:pt x="287080" y="1684837"/>
                  </a:lnTo>
                  <a:lnTo>
                    <a:pt x="235918" y="1684837"/>
                  </a:lnTo>
                  <a:close/>
                  <a:moveTo>
                    <a:pt x="301292" y="1851042"/>
                  </a:moveTo>
                  <a:lnTo>
                    <a:pt x="222653" y="1851042"/>
                  </a:lnTo>
                  <a:lnTo>
                    <a:pt x="262447" y="1719028"/>
                  </a:lnTo>
                  <a:lnTo>
                    <a:pt x="300345" y="1847243"/>
                  </a:lnTo>
                  <a:lnTo>
                    <a:pt x="301292" y="1851042"/>
                  </a:lnTo>
                  <a:close/>
                  <a:moveTo>
                    <a:pt x="1528254" y="1703832"/>
                  </a:moveTo>
                  <a:cubicBezTo>
                    <a:pt x="1501725" y="1684837"/>
                    <a:pt x="1475196" y="1684837"/>
                    <a:pt x="1453404" y="1683888"/>
                  </a:cubicBezTo>
                  <a:lnTo>
                    <a:pt x="1364343" y="1683888"/>
                  </a:lnTo>
                  <a:lnTo>
                    <a:pt x="1364343" y="1937468"/>
                  </a:lnTo>
                  <a:lnTo>
                    <a:pt x="1443930" y="1937468"/>
                  </a:lnTo>
                  <a:cubicBezTo>
                    <a:pt x="1474248" y="1937468"/>
                    <a:pt x="1500777" y="1936518"/>
                    <a:pt x="1525411" y="1922272"/>
                  </a:cubicBezTo>
                  <a:cubicBezTo>
                    <a:pt x="1562362" y="1901378"/>
                    <a:pt x="1576574" y="1856740"/>
                    <a:pt x="1577521" y="1813052"/>
                  </a:cubicBezTo>
                  <a:cubicBezTo>
                    <a:pt x="1577521" y="1784560"/>
                    <a:pt x="1570889" y="1734224"/>
                    <a:pt x="1528254" y="1703832"/>
                  </a:cubicBezTo>
                  <a:moveTo>
                    <a:pt x="1531096" y="1814002"/>
                  </a:moveTo>
                  <a:cubicBezTo>
                    <a:pt x="1531096" y="1868137"/>
                    <a:pt x="1510252" y="1886182"/>
                    <a:pt x="1491303" y="1893780"/>
                  </a:cubicBezTo>
                  <a:cubicBezTo>
                    <a:pt x="1479933" y="1897579"/>
                    <a:pt x="1466669" y="1899478"/>
                    <a:pt x="1429718" y="1899478"/>
                  </a:cubicBezTo>
                  <a:lnTo>
                    <a:pt x="1406031" y="1899478"/>
                  </a:lnTo>
                  <a:lnTo>
                    <a:pt x="1406031" y="1722827"/>
                  </a:lnTo>
                  <a:lnTo>
                    <a:pt x="1434455" y="1722827"/>
                  </a:lnTo>
                  <a:cubicBezTo>
                    <a:pt x="1466669" y="1722827"/>
                    <a:pt x="1475196" y="1723777"/>
                    <a:pt x="1489408" y="1730425"/>
                  </a:cubicBezTo>
                  <a:cubicBezTo>
                    <a:pt x="1528254" y="1748470"/>
                    <a:pt x="1531096" y="1789309"/>
                    <a:pt x="1531096" y="1814002"/>
                  </a:cubicBezTo>
                  <a:lnTo>
                    <a:pt x="1531096" y="1814002"/>
                  </a:lnTo>
                  <a:close/>
                  <a:moveTo>
                    <a:pt x="1789753" y="1721877"/>
                  </a:moveTo>
                  <a:lnTo>
                    <a:pt x="1789753" y="1683888"/>
                  </a:lnTo>
                  <a:lnTo>
                    <a:pt x="1611630" y="1683888"/>
                  </a:lnTo>
                  <a:lnTo>
                    <a:pt x="1611630" y="1937468"/>
                  </a:lnTo>
                  <a:lnTo>
                    <a:pt x="1788805" y="1937468"/>
                  </a:lnTo>
                  <a:lnTo>
                    <a:pt x="1788805" y="1899478"/>
                  </a:lnTo>
                  <a:lnTo>
                    <a:pt x="1653318" y="1899478"/>
                  </a:lnTo>
                  <a:lnTo>
                    <a:pt x="1653318" y="1824449"/>
                  </a:lnTo>
                  <a:lnTo>
                    <a:pt x="1777436" y="1824449"/>
                  </a:lnTo>
                  <a:lnTo>
                    <a:pt x="1777436" y="1788359"/>
                  </a:lnTo>
                  <a:lnTo>
                    <a:pt x="1653318" y="1788359"/>
                  </a:lnTo>
                  <a:lnTo>
                    <a:pt x="1653318" y="1721877"/>
                  </a:lnTo>
                  <a:lnTo>
                    <a:pt x="1789753" y="1721877"/>
                  </a:lnTo>
                  <a:close/>
                  <a:moveTo>
                    <a:pt x="698278" y="1722827"/>
                  </a:moveTo>
                  <a:lnTo>
                    <a:pt x="768390" y="1722827"/>
                  </a:lnTo>
                  <a:lnTo>
                    <a:pt x="768390" y="1937468"/>
                  </a:lnTo>
                  <a:lnTo>
                    <a:pt x="811026" y="1937468"/>
                  </a:lnTo>
                  <a:lnTo>
                    <a:pt x="811026" y="1722827"/>
                  </a:lnTo>
                  <a:lnTo>
                    <a:pt x="882086" y="1722827"/>
                  </a:lnTo>
                  <a:lnTo>
                    <a:pt x="882086" y="1684837"/>
                  </a:lnTo>
                  <a:lnTo>
                    <a:pt x="698278" y="1684837"/>
                  </a:lnTo>
                  <a:lnTo>
                    <a:pt x="698278" y="1722827"/>
                  </a:lnTo>
                  <a:close/>
                  <a:moveTo>
                    <a:pt x="1204222" y="1684837"/>
                  </a:moveTo>
                  <a:lnTo>
                    <a:pt x="1118951" y="1938418"/>
                  </a:lnTo>
                  <a:lnTo>
                    <a:pt x="1164429" y="1938418"/>
                  </a:lnTo>
                  <a:lnTo>
                    <a:pt x="1179588" y="1888081"/>
                  </a:lnTo>
                  <a:lnTo>
                    <a:pt x="1280966" y="1888081"/>
                  </a:lnTo>
                  <a:lnTo>
                    <a:pt x="1296126" y="1938418"/>
                  </a:lnTo>
                  <a:lnTo>
                    <a:pt x="1341604" y="1938418"/>
                  </a:lnTo>
                  <a:lnTo>
                    <a:pt x="1255385" y="1684837"/>
                  </a:lnTo>
                  <a:lnTo>
                    <a:pt x="1204222" y="1684837"/>
                  </a:lnTo>
                  <a:close/>
                  <a:moveTo>
                    <a:pt x="1190958" y="1851042"/>
                  </a:moveTo>
                  <a:lnTo>
                    <a:pt x="1230751" y="1719028"/>
                  </a:lnTo>
                  <a:lnTo>
                    <a:pt x="1269597" y="1851042"/>
                  </a:lnTo>
                  <a:lnTo>
                    <a:pt x="1190958" y="1851042"/>
                  </a:lnTo>
                  <a:close/>
                  <a:moveTo>
                    <a:pt x="1046944" y="1832997"/>
                  </a:moveTo>
                  <a:lnTo>
                    <a:pt x="1048839" y="1832997"/>
                  </a:lnTo>
                  <a:cubicBezTo>
                    <a:pt x="1063051" y="1828248"/>
                    <a:pt x="1098107" y="1812102"/>
                    <a:pt x="1098107" y="1764615"/>
                  </a:cubicBezTo>
                  <a:cubicBezTo>
                    <a:pt x="1098107" y="1735173"/>
                    <a:pt x="1085790" y="1716179"/>
                    <a:pt x="1070630" y="1702882"/>
                  </a:cubicBezTo>
                  <a:cubicBezTo>
                    <a:pt x="1048839" y="1684837"/>
                    <a:pt x="1027047" y="1684837"/>
                    <a:pt x="991991" y="1684837"/>
                  </a:cubicBezTo>
                  <a:lnTo>
                    <a:pt x="912404" y="1684837"/>
                  </a:lnTo>
                  <a:lnTo>
                    <a:pt x="912404" y="1937468"/>
                  </a:lnTo>
                  <a:lnTo>
                    <a:pt x="955040" y="1937468"/>
                  </a:lnTo>
                  <a:lnTo>
                    <a:pt x="955040" y="1841544"/>
                  </a:lnTo>
                  <a:lnTo>
                    <a:pt x="1002413" y="1841544"/>
                  </a:lnTo>
                  <a:lnTo>
                    <a:pt x="1053576" y="1937468"/>
                  </a:lnTo>
                  <a:lnTo>
                    <a:pt x="1102844" y="1937468"/>
                  </a:lnTo>
                  <a:lnTo>
                    <a:pt x="1045996" y="1832997"/>
                  </a:lnTo>
                  <a:lnTo>
                    <a:pt x="1046944" y="1832997"/>
                  </a:lnTo>
                  <a:close/>
                  <a:moveTo>
                    <a:pt x="1033679" y="1800706"/>
                  </a:moveTo>
                  <a:cubicBezTo>
                    <a:pt x="1023257" y="1806404"/>
                    <a:pt x="1010940" y="1806404"/>
                    <a:pt x="1006203" y="1807354"/>
                  </a:cubicBezTo>
                  <a:cubicBezTo>
                    <a:pt x="996728" y="1807354"/>
                    <a:pt x="991044" y="1808303"/>
                    <a:pt x="973989" y="1808303"/>
                  </a:cubicBezTo>
                  <a:lnTo>
                    <a:pt x="954093" y="1808303"/>
                  </a:lnTo>
                  <a:lnTo>
                    <a:pt x="954093" y="1724726"/>
                  </a:lnTo>
                  <a:lnTo>
                    <a:pt x="954093" y="1721877"/>
                  </a:lnTo>
                  <a:lnTo>
                    <a:pt x="978727" y="1721877"/>
                  </a:lnTo>
                  <a:cubicBezTo>
                    <a:pt x="1007150" y="1721877"/>
                    <a:pt x="1020415" y="1721877"/>
                    <a:pt x="1030837" y="1727575"/>
                  </a:cubicBezTo>
                  <a:cubicBezTo>
                    <a:pt x="1051681" y="1738023"/>
                    <a:pt x="1052628" y="1757967"/>
                    <a:pt x="1052628" y="1764615"/>
                  </a:cubicBezTo>
                  <a:lnTo>
                    <a:pt x="1052628" y="1764615"/>
                  </a:lnTo>
                  <a:lnTo>
                    <a:pt x="1052628" y="1764615"/>
                  </a:lnTo>
                  <a:lnTo>
                    <a:pt x="1052628" y="1764615"/>
                  </a:lnTo>
                  <a:cubicBezTo>
                    <a:pt x="1053576" y="1783610"/>
                    <a:pt x="1044101" y="1795007"/>
                    <a:pt x="1033679" y="1800706"/>
                  </a:cubicBezTo>
                  <a:moveTo>
                    <a:pt x="1671320" y="778786"/>
                  </a:moveTo>
                  <a:cubicBezTo>
                    <a:pt x="1671320" y="348554"/>
                    <a:pt x="1323602" y="0"/>
                    <a:pt x="894403" y="0"/>
                  </a:cubicBezTo>
                  <a:cubicBezTo>
                    <a:pt x="465203" y="0"/>
                    <a:pt x="117485" y="348554"/>
                    <a:pt x="117485" y="778786"/>
                  </a:cubicBezTo>
                  <a:cubicBezTo>
                    <a:pt x="117485" y="1209018"/>
                    <a:pt x="465203" y="1557572"/>
                    <a:pt x="894403" y="1557572"/>
                  </a:cubicBezTo>
                  <a:cubicBezTo>
                    <a:pt x="1323602" y="1557572"/>
                    <a:pt x="1671320" y="1209018"/>
                    <a:pt x="1671320" y="778786"/>
                  </a:cubicBezTo>
                </a:path>
              </a:pathLst>
            </a:custGeom>
            <a:solidFill>
              <a:srgbClr val="1E1E1E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0BDC5CF-E96B-C1AB-6FB9-6C66DD71F3FE}"/>
                </a:ext>
              </a:extLst>
            </p:cNvPr>
            <p:cNvSpPr/>
            <p:nvPr userDrawn="1"/>
          </p:nvSpPr>
          <p:spPr>
            <a:xfrm>
              <a:off x="5674397" y="2406129"/>
              <a:ext cx="1117057" cy="1170076"/>
            </a:xfrm>
            <a:custGeom>
              <a:avLst/>
              <a:gdLst>
                <a:gd name="connsiteX0" fmla="*/ 950303 w 1117055"/>
                <a:gd name="connsiteY0" fmla="*/ 1170079 h 1170078"/>
                <a:gd name="connsiteX1" fmla="*/ 950303 w 1117055"/>
                <a:gd name="connsiteY1" fmla="*/ 1170079 h 1170078"/>
                <a:gd name="connsiteX2" fmla="*/ 1117056 w 1117055"/>
                <a:gd name="connsiteY2" fmla="*/ 708505 h 1170078"/>
                <a:gd name="connsiteX3" fmla="*/ 1072525 w 1117055"/>
                <a:gd name="connsiteY3" fmla="*/ 459674 h 1170078"/>
                <a:gd name="connsiteX4" fmla="*/ 418777 w 1117055"/>
                <a:gd name="connsiteY4" fmla="*/ 0 h 1170078"/>
                <a:gd name="connsiteX5" fmla="*/ 399828 w 1117055"/>
                <a:gd name="connsiteY5" fmla="*/ 0 h 1170078"/>
                <a:gd name="connsiteX6" fmla="*/ 244445 w 1117055"/>
                <a:gd name="connsiteY6" fmla="*/ 25643 h 1170078"/>
                <a:gd name="connsiteX7" fmla="*/ 92851 w 1117055"/>
                <a:gd name="connsiteY7" fmla="*/ 113969 h 1170078"/>
                <a:gd name="connsiteX8" fmla="*/ 0 w 1117055"/>
                <a:gd name="connsiteY8" fmla="*/ 345705 h 1170078"/>
                <a:gd name="connsiteX9" fmla="*/ 236865 w 1117055"/>
                <a:gd name="connsiteY9" fmla="*/ 669566 h 1170078"/>
                <a:gd name="connsiteX10" fmla="*/ 405513 w 1117055"/>
                <a:gd name="connsiteY10" fmla="*/ 718953 h 1170078"/>
                <a:gd name="connsiteX11" fmla="*/ 801552 w 1117055"/>
                <a:gd name="connsiteY11" fmla="*/ 862363 h 1170078"/>
                <a:gd name="connsiteX12" fmla="*/ 807236 w 1117055"/>
                <a:gd name="connsiteY12" fmla="*/ 866162 h 1170078"/>
                <a:gd name="connsiteX13" fmla="*/ 950303 w 1117055"/>
                <a:gd name="connsiteY13" fmla="*/ 1162481 h 1170078"/>
                <a:gd name="connsiteX14" fmla="*/ 516366 w 1117055"/>
                <a:gd name="connsiteY14" fmla="*/ 654370 h 1170078"/>
                <a:gd name="connsiteX15" fmla="*/ 330664 w 1117055"/>
                <a:gd name="connsiteY15" fmla="*/ 468221 h 1170078"/>
                <a:gd name="connsiteX16" fmla="*/ 516366 w 1117055"/>
                <a:gd name="connsiteY16" fmla="*/ 282073 h 1170078"/>
                <a:gd name="connsiteX17" fmla="*/ 702068 w 1117055"/>
                <a:gd name="connsiteY17" fmla="*/ 468221 h 1170078"/>
                <a:gd name="connsiteX18" fmla="*/ 516366 w 1117055"/>
                <a:gd name="connsiteY18" fmla="*/ 654370 h 1170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17055" h="1170078">
                  <a:moveTo>
                    <a:pt x="950303" y="1170079"/>
                  </a:moveTo>
                  <a:lnTo>
                    <a:pt x="950303" y="1170079"/>
                  </a:lnTo>
                  <a:cubicBezTo>
                    <a:pt x="1054523" y="1046613"/>
                    <a:pt x="1117056" y="883257"/>
                    <a:pt x="1117056" y="708505"/>
                  </a:cubicBezTo>
                  <a:cubicBezTo>
                    <a:pt x="1117056" y="621129"/>
                    <a:pt x="1100949" y="536603"/>
                    <a:pt x="1072525" y="459674"/>
                  </a:cubicBezTo>
                  <a:cubicBezTo>
                    <a:pt x="976832" y="196596"/>
                    <a:pt x="714385" y="0"/>
                    <a:pt x="418777" y="0"/>
                  </a:cubicBezTo>
                  <a:cubicBezTo>
                    <a:pt x="413093" y="0"/>
                    <a:pt x="399828" y="0"/>
                    <a:pt x="399828" y="0"/>
                  </a:cubicBezTo>
                  <a:cubicBezTo>
                    <a:pt x="344876" y="1899"/>
                    <a:pt x="288975" y="12347"/>
                    <a:pt x="244445" y="25643"/>
                  </a:cubicBezTo>
                  <a:cubicBezTo>
                    <a:pt x="223601" y="32291"/>
                    <a:pt x="147804" y="57934"/>
                    <a:pt x="92851" y="113969"/>
                  </a:cubicBezTo>
                  <a:cubicBezTo>
                    <a:pt x="35056" y="174752"/>
                    <a:pt x="0" y="256430"/>
                    <a:pt x="0" y="345705"/>
                  </a:cubicBezTo>
                  <a:cubicBezTo>
                    <a:pt x="0" y="492915"/>
                    <a:pt x="100431" y="614481"/>
                    <a:pt x="236865" y="669566"/>
                  </a:cubicBezTo>
                  <a:cubicBezTo>
                    <a:pt x="295608" y="692360"/>
                    <a:pt x="359087" y="707556"/>
                    <a:pt x="405513" y="718953"/>
                  </a:cubicBezTo>
                  <a:cubicBezTo>
                    <a:pt x="486995" y="738897"/>
                    <a:pt x="658485" y="767389"/>
                    <a:pt x="801552" y="862363"/>
                  </a:cubicBezTo>
                  <a:lnTo>
                    <a:pt x="807236" y="866162"/>
                  </a:lnTo>
                  <a:cubicBezTo>
                    <a:pt x="896298" y="926945"/>
                    <a:pt x="950303" y="1017171"/>
                    <a:pt x="950303" y="1162481"/>
                  </a:cubicBezTo>
                  <a:moveTo>
                    <a:pt x="516366" y="654370"/>
                  </a:moveTo>
                  <a:cubicBezTo>
                    <a:pt x="414040" y="654370"/>
                    <a:pt x="330664" y="570793"/>
                    <a:pt x="330664" y="468221"/>
                  </a:cubicBezTo>
                  <a:cubicBezTo>
                    <a:pt x="330664" y="365650"/>
                    <a:pt x="414040" y="282073"/>
                    <a:pt x="516366" y="282073"/>
                  </a:cubicBezTo>
                  <a:cubicBezTo>
                    <a:pt x="618692" y="282073"/>
                    <a:pt x="702068" y="365650"/>
                    <a:pt x="702068" y="468221"/>
                  </a:cubicBezTo>
                  <a:cubicBezTo>
                    <a:pt x="702068" y="571743"/>
                    <a:pt x="618692" y="654370"/>
                    <a:pt x="516366" y="654370"/>
                  </a:cubicBezTo>
                </a:path>
              </a:pathLst>
            </a:custGeom>
            <a:solidFill>
              <a:srgbClr val="0FC0FC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70A4EE6-3C84-9AFD-2171-91B8F357B4F0}"/>
                </a:ext>
              </a:extLst>
            </p:cNvPr>
            <p:cNvSpPr/>
            <p:nvPr userDrawn="1"/>
          </p:nvSpPr>
          <p:spPr>
            <a:xfrm>
              <a:off x="5377839" y="2630266"/>
              <a:ext cx="560897" cy="1167228"/>
            </a:xfrm>
            <a:custGeom>
              <a:avLst/>
              <a:gdLst>
                <a:gd name="connsiteX0" fmla="*/ 0 w 560896"/>
                <a:gd name="connsiteY0" fmla="*/ 487216 h 1167229"/>
                <a:gd name="connsiteX1" fmla="*/ 194229 w 560896"/>
                <a:gd name="connsiteY1" fmla="*/ 0 h 1167229"/>
                <a:gd name="connsiteX2" fmla="*/ 157278 w 560896"/>
                <a:gd name="connsiteY2" fmla="*/ 194697 h 1167229"/>
                <a:gd name="connsiteX3" fmla="*/ 281396 w 560896"/>
                <a:gd name="connsiteY3" fmla="*/ 502412 h 1167229"/>
                <a:gd name="connsiteX4" fmla="*/ 299397 w 560896"/>
                <a:gd name="connsiteY4" fmla="*/ 521407 h 1167229"/>
                <a:gd name="connsiteX5" fmla="*/ 560897 w 560896"/>
                <a:gd name="connsiteY5" fmla="*/ 971583 h 1167229"/>
                <a:gd name="connsiteX6" fmla="*/ 512576 w 560896"/>
                <a:gd name="connsiteY6" fmla="*/ 1167229 h 1167229"/>
                <a:gd name="connsiteX7" fmla="*/ 0 w 560896"/>
                <a:gd name="connsiteY7" fmla="*/ 487216 h 1167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896" h="1167229">
                  <a:moveTo>
                    <a:pt x="0" y="487216"/>
                  </a:moveTo>
                  <a:cubicBezTo>
                    <a:pt x="0" y="299168"/>
                    <a:pt x="73902" y="126315"/>
                    <a:pt x="194229" y="0"/>
                  </a:cubicBezTo>
                  <a:cubicBezTo>
                    <a:pt x="179070" y="39889"/>
                    <a:pt x="157278" y="111119"/>
                    <a:pt x="157278" y="194697"/>
                  </a:cubicBezTo>
                  <a:cubicBezTo>
                    <a:pt x="157278" y="289670"/>
                    <a:pt x="184755" y="400790"/>
                    <a:pt x="281396" y="502412"/>
                  </a:cubicBezTo>
                  <a:lnTo>
                    <a:pt x="299397" y="521407"/>
                  </a:lnTo>
                  <a:cubicBezTo>
                    <a:pt x="436779" y="666717"/>
                    <a:pt x="560897" y="797781"/>
                    <a:pt x="560897" y="971583"/>
                  </a:cubicBezTo>
                  <a:cubicBezTo>
                    <a:pt x="560897" y="1031417"/>
                    <a:pt x="546685" y="1095999"/>
                    <a:pt x="512576" y="1167229"/>
                  </a:cubicBezTo>
                  <a:cubicBezTo>
                    <a:pt x="217916" y="1082703"/>
                    <a:pt x="0" y="810127"/>
                    <a:pt x="0" y="487216"/>
                  </a:cubicBezTo>
                </a:path>
              </a:pathLst>
            </a:custGeom>
            <a:solidFill>
              <a:srgbClr val="D4FF47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050FFE8-2402-5F04-09F7-29C36E92CE08}"/>
                </a:ext>
              </a:extLst>
            </p:cNvPr>
            <p:cNvSpPr/>
            <p:nvPr userDrawn="1"/>
          </p:nvSpPr>
          <p:spPr>
            <a:xfrm>
              <a:off x="5963371" y="4307505"/>
              <a:ext cx="179070" cy="212741"/>
            </a:xfrm>
            <a:custGeom>
              <a:avLst/>
              <a:gdLst>
                <a:gd name="connsiteX0" fmla="*/ 138329 w 179070"/>
                <a:gd name="connsiteY0" fmla="*/ 16146 h 212741"/>
                <a:gd name="connsiteX1" fmla="*/ 75797 w 179070"/>
                <a:gd name="connsiteY1" fmla="*/ 0 h 212741"/>
                <a:gd name="connsiteX2" fmla="*/ 0 w 179070"/>
                <a:gd name="connsiteY2" fmla="*/ 0 h 212741"/>
                <a:gd name="connsiteX3" fmla="*/ 0 w 179070"/>
                <a:gd name="connsiteY3" fmla="*/ 212742 h 212741"/>
                <a:gd name="connsiteX4" fmla="*/ 67270 w 179070"/>
                <a:gd name="connsiteY4" fmla="*/ 212742 h 212741"/>
                <a:gd name="connsiteX5" fmla="*/ 135487 w 179070"/>
                <a:gd name="connsiteY5" fmla="*/ 199445 h 212741"/>
                <a:gd name="connsiteX6" fmla="*/ 179070 w 179070"/>
                <a:gd name="connsiteY6" fmla="*/ 108270 h 212741"/>
                <a:gd name="connsiteX7" fmla="*/ 138329 w 179070"/>
                <a:gd name="connsiteY7" fmla="*/ 16146 h 212741"/>
                <a:gd name="connsiteX8" fmla="*/ 141172 w 179070"/>
                <a:gd name="connsiteY8" fmla="*/ 109220 h 212741"/>
                <a:gd name="connsiteX9" fmla="*/ 107063 w 179070"/>
                <a:gd name="connsiteY9" fmla="*/ 175702 h 212741"/>
                <a:gd name="connsiteX10" fmla="*/ 55900 w 179070"/>
                <a:gd name="connsiteY10" fmla="*/ 180450 h 212741"/>
                <a:gd name="connsiteX11" fmla="*/ 36004 w 179070"/>
                <a:gd name="connsiteY11" fmla="*/ 180450 h 212741"/>
                <a:gd name="connsiteX12" fmla="*/ 36004 w 179070"/>
                <a:gd name="connsiteY12" fmla="*/ 32291 h 212741"/>
                <a:gd name="connsiteX13" fmla="*/ 59690 w 179070"/>
                <a:gd name="connsiteY13" fmla="*/ 32291 h 212741"/>
                <a:gd name="connsiteX14" fmla="*/ 106116 w 179070"/>
                <a:gd name="connsiteY14" fmla="*/ 37990 h 212741"/>
                <a:gd name="connsiteX15" fmla="*/ 141172 w 179070"/>
                <a:gd name="connsiteY15" fmla="*/ 109220 h 212741"/>
                <a:gd name="connsiteX16" fmla="*/ 141172 w 179070"/>
                <a:gd name="connsiteY16" fmla="*/ 109220 h 212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9070" h="212741">
                  <a:moveTo>
                    <a:pt x="138329" y="16146"/>
                  </a:moveTo>
                  <a:cubicBezTo>
                    <a:pt x="116538" y="0"/>
                    <a:pt x="93799" y="0"/>
                    <a:pt x="75797" y="0"/>
                  </a:cubicBezTo>
                  <a:lnTo>
                    <a:pt x="0" y="0"/>
                  </a:lnTo>
                  <a:lnTo>
                    <a:pt x="0" y="212742"/>
                  </a:lnTo>
                  <a:lnTo>
                    <a:pt x="67270" y="212742"/>
                  </a:lnTo>
                  <a:cubicBezTo>
                    <a:pt x="92851" y="212742"/>
                    <a:pt x="114643" y="211792"/>
                    <a:pt x="135487" y="199445"/>
                  </a:cubicBezTo>
                  <a:cubicBezTo>
                    <a:pt x="166753" y="181400"/>
                    <a:pt x="179070" y="144360"/>
                    <a:pt x="179070" y="108270"/>
                  </a:cubicBezTo>
                  <a:cubicBezTo>
                    <a:pt x="179070" y="84527"/>
                    <a:pt x="173385" y="41788"/>
                    <a:pt x="138329" y="16146"/>
                  </a:cubicBezTo>
                  <a:moveTo>
                    <a:pt x="141172" y="109220"/>
                  </a:moveTo>
                  <a:cubicBezTo>
                    <a:pt x="141172" y="154808"/>
                    <a:pt x="124117" y="170003"/>
                    <a:pt x="107063" y="175702"/>
                  </a:cubicBezTo>
                  <a:cubicBezTo>
                    <a:pt x="97588" y="179501"/>
                    <a:pt x="86219" y="180450"/>
                    <a:pt x="55900" y="180450"/>
                  </a:cubicBezTo>
                  <a:lnTo>
                    <a:pt x="36004" y="180450"/>
                  </a:lnTo>
                  <a:lnTo>
                    <a:pt x="36004" y="32291"/>
                  </a:lnTo>
                  <a:lnTo>
                    <a:pt x="59690" y="32291"/>
                  </a:lnTo>
                  <a:cubicBezTo>
                    <a:pt x="87166" y="32291"/>
                    <a:pt x="93799" y="33241"/>
                    <a:pt x="106116" y="37990"/>
                  </a:cubicBezTo>
                  <a:cubicBezTo>
                    <a:pt x="138329" y="53185"/>
                    <a:pt x="141172" y="88326"/>
                    <a:pt x="141172" y="109220"/>
                  </a:cubicBezTo>
                  <a:lnTo>
                    <a:pt x="141172" y="109220"/>
                  </a:lnTo>
                  <a:close/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0B52260-7EAE-D5B1-A84E-547BE0FAB56E}"/>
                </a:ext>
              </a:extLst>
            </p:cNvPr>
            <p:cNvSpPr/>
            <p:nvPr userDrawn="1"/>
          </p:nvSpPr>
          <p:spPr>
            <a:xfrm>
              <a:off x="5191189" y="4307505"/>
              <a:ext cx="139278" cy="212741"/>
            </a:xfrm>
            <a:custGeom>
              <a:avLst/>
              <a:gdLst>
                <a:gd name="connsiteX0" fmla="*/ 139277 w 139276"/>
                <a:gd name="connsiteY0" fmla="*/ 31341 h 212741"/>
                <a:gd name="connsiteX1" fmla="*/ 139277 w 139276"/>
                <a:gd name="connsiteY1" fmla="*/ 0 h 212741"/>
                <a:gd name="connsiteX2" fmla="*/ 0 w 139276"/>
                <a:gd name="connsiteY2" fmla="*/ 0 h 212741"/>
                <a:gd name="connsiteX3" fmla="*/ 0 w 139276"/>
                <a:gd name="connsiteY3" fmla="*/ 212742 h 212741"/>
                <a:gd name="connsiteX4" fmla="*/ 35056 w 139276"/>
                <a:gd name="connsiteY4" fmla="*/ 212742 h 212741"/>
                <a:gd name="connsiteX5" fmla="*/ 35056 w 139276"/>
                <a:gd name="connsiteY5" fmla="*/ 120617 h 212741"/>
                <a:gd name="connsiteX6" fmla="*/ 126012 w 139276"/>
                <a:gd name="connsiteY6" fmla="*/ 120617 h 212741"/>
                <a:gd name="connsiteX7" fmla="*/ 126012 w 139276"/>
                <a:gd name="connsiteY7" fmla="*/ 90225 h 212741"/>
                <a:gd name="connsiteX8" fmla="*/ 35056 w 139276"/>
                <a:gd name="connsiteY8" fmla="*/ 90225 h 212741"/>
                <a:gd name="connsiteX9" fmla="*/ 35056 w 139276"/>
                <a:gd name="connsiteY9" fmla="*/ 31341 h 212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9276" h="212741">
                  <a:moveTo>
                    <a:pt x="139277" y="31341"/>
                  </a:moveTo>
                  <a:lnTo>
                    <a:pt x="139277" y="0"/>
                  </a:lnTo>
                  <a:lnTo>
                    <a:pt x="0" y="0"/>
                  </a:lnTo>
                  <a:lnTo>
                    <a:pt x="0" y="212742"/>
                  </a:lnTo>
                  <a:lnTo>
                    <a:pt x="35056" y="212742"/>
                  </a:lnTo>
                  <a:lnTo>
                    <a:pt x="35056" y="120617"/>
                  </a:lnTo>
                  <a:lnTo>
                    <a:pt x="126012" y="120617"/>
                  </a:lnTo>
                  <a:lnTo>
                    <a:pt x="126012" y="90225"/>
                  </a:lnTo>
                  <a:lnTo>
                    <a:pt x="35056" y="90225"/>
                  </a:lnTo>
                  <a:lnTo>
                    <a:pt x="35056" y="31341"/>
                  </a:lnTo>
                  <a:close/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E2060D6-E5B1-E292-7814-3C795B8122A6}"/>
                </a:ext>
              </a:extLst>
            </p:cNvPr>
            <p:cNvSpPr/>
            <p:nvPr userDrawn="1"/>
          </p:nvSpPr>
          <p:spPr>
            <a:xfrm>
              <a:off x="6142444" y="4301814"/>
              <a:ext cx="836610" cy="223187"/>
            </a:xfrm>
            <a:custGeom>
              <a:avLst/>
              <a:gdLst>
                <a:gd name="connsiteX0" fmla="*/ 71060 w 836607"/>
                <a:gd name="connsiteY0" fmla="*/ 5698 h 223188"/>
                <a:gd name="connsiteX1" fmla="*/ 0 w 836607"/>
                <a:gd name="connsiteY1" fmla="*/ 218440 h 223188"/>
                <a:gd name="connsiteX2" fmla="*/ 42636 w 836607"/>
                <a:gd name="connsiteY2" fmla="*/ 218440 h 223188"/>
                <a:gd name="connsiteX3" fmla="*/ 54953 w 836607"/>
                <a:gd name="connsiteY3" fmla="*/ 176652 h 223188"/>
                <a:gd name="connsiteX4" fmla="*/ 134539 w 836607"/>
                <a:gd name="connsiteY4" fmla="*/ 176652 h 223188"/>
                <a:gd name="connsiteX5" fmla="*/ 146856 w 836607"/>
                <a:gd name="connsiteY5" fmla="*/ 218440 h 223188"/>
                <a:gd name="connsiteX6" fmla="*/ 189492 w 836607"/>
                <a:gd name="connsiteY6" fmla="*/ 218440 h 223188"/>
                <a:gd name="connsiteX7" fmla="*/ 117485 w 836607"/>
                <a:gd name="connsiteY7" fmla="*/ 5698 h 223188"/>
                <a:gd name="connsiteX8" fmla="*/ 71060 w 836607"/>
                <a:gd name="connsiteY8" fmla="*/ 5698 h 223188"/>
                <a:gd name="connsiteX9" fmla="*/ 64427 w 836607"/>
                <a:gd name="connsiteY9" fmla="*/ 142461 h 223188"/>
                <a:gd name="connsiteX10" fmla="*/ 93799 w 836607"/>
                <a:gd name="connsiteY10" fmla="*/ 44638 h 223188"/>
                <a:gd name="connsiteX11" fmla="*/ 123170 w 836607"/>
                <a:gd name="connsiteY11" fmla="*/ 142461 h 223188"/>
                <a:gd name="connsiteX12" fmla="*/ 64427 w 836607"/>
                <a:gd name="connsiteY12" fmla="*/ 142461 h 223188"/>
                <a:gd name="connsiteX13" fmla="*/ 175280 w 836607"/>
                <a:gd name="connsiteY13" fmla="*/ 41789 h 223188"/>
                <a:gd name="connsiteX14" fmla="*/ 232128 w 836607"/>
                <a:gd name="connsiteY14" fmla="*/ 41789 h 223188"/>
                <a:gd name="connsiteX15" fmla="*/ 232128 w 836607"/>
                <a:gd name="connsiteY15" fmla="*/ 218440 h 223188"/>
                <a:gd name="connsiteX16" fmla="*/ 271921 w 836607"/>
                <a:gd name="connsiteY16" fmla="*/ 218440 h 223188"/>
                <a:gd name="connsiteX17" fmla="*/ 271921 w 836607"/>
                <a:gd name="connsiteY17" fmla="*/ 41789 h 223188"/>
                <a:gd name="connsiteX18" fmla="*/ 330664 w 836607"/>
                <a:gd name="connsiteY18" fmla="*/ 41789 h 223188"/>
                <a:gd name="connsiteX19" fmla="*/ 330664 w 836607"/>
                <a:gd name="connsiteY19" fmla="*/ 5698 h 223188"/>
                <a:gd name="connsiteX20" fmla="*/ 175280 w 836607"/>
                <a:gd name="connsiteY20" fmla="*/ 5698 h 223188"/>
                <a:gd name="connsiteX21" fmla="*/ 175280 w 836607"/>
                <a:gd name="connsiteY21" fmla="*/ 41789 h 223188"/>
                <a:gd name="connsiteX22" fmla="*/ 357193 w 836607"/>
                <a:gd name="connsiteY22" fmla="*/ 218440 h 223188"/>
                <a:gd name="connsiteX23" fmla="*/ 396038 w 836607"/>
                <a:gd name="connsiteY23" fmla="*/ 218440 h 223188"/>
                <a:gd name="connsiteX24" fmla="*/ 396038 w 836607"/>
                <a:gd name="connsiteY24" fmla="*/ 5698 h 223188"/>
                <a:gd name="connsiteX25" fmla="*/ 357193 w 836607"/>
                <a:gd name="connsiteY25" fmla="*/ 5698 h 223188"/>
                <a:gd name="connsiteX26" fmla="*/ 357193 w 836607"/>
                <a:gd name="connsiteY26" fmla="*/ 218440 h 223188"/>
                <a:gd name="connsiteX27" fmla="*/ 798709 w 836607"/>
                <a:gd name="connsiteY27" fmla="*/ 5698 h 223188"/>
                <a:gd name="connsiteX28" fmla="*/ 803446 w 836607"/>
                <a:gd name="connsiteY28" fmla="*/ 155757 h 223188"/>
                <a:gd name="connsiteX29" fmla="*/ 709648 w 836607"/>
                <a:gd name="connsiteY29" fmla="*/ 5698 h 223188"/>
                <a:gd name="connsiteX30" fmla="*/ 673644 w 836607"/>
                <a:gd name="connsiteY30" fmla="*/ 5698 h 223188"/>
                <a:gd name="connsiteX31" fmla="*/ 673644 w 836607"/>
                <a:gd name="connsiteY31" fmla="*/ 218440 h 223188"/>
                <a:gd name="connsiteX32" fmla="*/ 712490 w 836607"/>
                <a:gd name="connsiteY32" fmla="*/ 218440 h 223188"/>
                <a:gd name="connsiteX33" fmla="*/ 709648 w 836607"/>
                <a:gd name="connsiteY33" fmla="*/ 69331 h 223188"/>
                <a:gd name="connsiteX34" fmla="*/ 802499 w 836607"/>
                <a:gd name="connsiteY34" fmla="*/ 218440 h 223188"/>
                <a:gd name="connsiteX35" fmla="*/ 836607 w 836607"/>
                <a:gd name="connsiteY35" fmla="*/ 218440 h 223188"/>
                <a:gd name="connsiteX36" fmla="*/ 836607 w 836607"/>
                <a:gd name="connsiteY36" fmla="*/ 5698 h 223188"/>
                <a:gd name="connsiteX37" fmla="*/ 798709 w 836607"/>
                <a:gd name="connsiteY37" fmla="*/ 5698 h 223188"/>
                <a:gd name="connsiteX38" fmla="*/ 535315 w 836607"/>
                <a:gd name="connsiteY38" fmla="*/ 0 h 223188"/>
                <a:gd name="connsiteX39" fmla="*/ 433937 w 836607"/>
                <a:gd name="connsiteY39" fmla="*/ 112069 h 223188"/>
                <a:gd name="connsiteX40" fmla="*/ 462361 w 836607"/>
                <a:gd name="connsiteY40" fmla="*/ 190898 h 223188"/>
                <a:gd name="connsiteX41" fmla="*/ 535315 w 836607"/>
                <a:gd name="connsiteY41" fmla="*/ 223189 h 223188"/>
                <a:gd name="connsiteX42" fmla="*/ 637641 w 836607"/>
                <a:gd name="connsiteY42" fmla="*/ 111120 h 223188"/>
                <a:gd name="connsiteX43" fmla="*/ 535315 w 836607"/>
                <a:gd name="connsiteY43" fmla="*/ 0 h 223188"/>
                <a:gd name="connsiteX44" fmla="*/ 536263 w 836607"/>
                <a:gd name="connsiteY44" fmla="*/ 187099 h 223188"/>
                <a:gd name="connsiteX45" fmla="*/ 474678 w 836607"/>
                <a:gd name="connsiteY45" fmla="*/ 110170 h 223188"/>
                <a:gd name="connsiteX46" fmla="*/ 535315 w 836607"/>
                <a:gd name="connsiteY46" fmla="*/ 36090 h 223188"/>
                <a:gd name="connsiteX47" fmla="*/ 597847 w 836607"/>
                <a:gd name="connsiteY47" fmla="*/ 115868 h 223188"/>
                <a:gd name="connsiteX48" fmla="*/ 536263 w 836607"/>
                <a:gd name="connsiteY48" fmla="*/ 187099 h 223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36607" h="223188">
                  <a:moveTo>
                    <a:pt x="71060" y="5698"/>
                  </a:moveTo>
                  <a:lnTo>
                    <a:pt x="0" y="218440"/>
                  </a:lnTo>
                  <a:lnTo>
                    <a:pt x="42636" y="218440"/>
                  </a:lnTo>
                  <a:lnTo>
                    <a:pt x="54953" y="176652"/>
                  </a:lnTo>
                  <a:lnTo>
                    <a:pt x="134539" y="176652"/>
                  </a:lnTo>
                  <a:lnTo>
                    <a:pt x="146856" y="218440"/>
                  </a:lnTo>
                  <a:lnTo>
                    <a:pt x="189492" y="218440"/>
                  </a:lnTo>
                  <a:lnTo>
                    <a:pt x="117485" y="5698"/>
                  </a:lnTo>
                  <a:lnTo>
                    <a:pt x="71060" y="5698"/>
                  </a:lnTo>
                  <a:close/>
                  <a:moveTo>
                    <a:pt x="64427" y="142461"/>
                  </a:moveTo>
                  <a:lnTo>
                    <a:pt x="93799" y="44638"/>
                  </a:lnTo>
                  <a:lnTo>
                    <a:pt x="123170" y="142461"/>
                  </a:lnTo>
                  <a:lnTo>
                    <a:pt x="64427" y="142461"/>
                  </a:lnTo>
                  <a:close/>
                  <a:moveTo>
                    <a:pt x="175280" y="41789"/>
                  </a:moveTo>
                  <a:lnTo>
                    <a:pt x="232128" y="41789"/>
                  </a:lnTo>
                  <a:lnTo>
                    <a:pt x="232128" y="218440"/>
                  </a:lnTo>
                  <a:lnTo>
                    <a:pt x="271921" y="218440"/>
                  </a:lnTo>
                  <a:lnTo>
                    <a:pt x="271921" y="41789"/>
                  </a:lnTo>
                  <a:lnTo>
                    <a:pt x="330664" y="41789"/>
                  </a:lnTo>
                  <a:lnTo>
                    <a:pt x="330664" y="5698"/>
                  </a:lnTo>
                  <a:lnTo>
                    <a:pt x="175280" y="5698"/>
                  </a:lnTo>
                  <a:lnTo>
                    <a:pt x="175280" y="41789"/>
                  </a:lnTo>
                  <a:close/>
                  <a:moveTo>
                    <a:pt x="357193" y="218440"/>
                  </a:moveTo>
                  <a:lnTo>
                    <a:pt x="396038" y="218440"/>
                  </a:lnTo>
                  <a:lnTo>
                    <a:pt x="396038" y="5698"/>
                  </a:lnTo>
                  <a:lnTo>
                    <a:pt x="357193" y="5698"/>
                  </a:lnTo>
                  <a:lnTo>
                    <a:pt x="357193" y="218440"/>
                  </a:lnTo>
                  <a:close/>
                  <a:moveTo>
                    <a:pt x="798709" y="5698"/>
                  </a:moveTo>
                  <a:lnTo>
                    <a:pt x="803446" y="155757"/>
                  </a:lnTo>
                  <a:lnTo>
                    <a:pt x="709648" y="5698"/>
                  </a:lnTo>
                  <a:lnTo>
                    <a:pt x="673644" y="5698"/>
                  </a:lnTo>
                  <a:lnTo>
                    <a:pt x="673644" y="218440"/>
                  </a:lnTo>
                  <a:lnTo>
                    <a:pt x="712490" y="218440"/>
                  </a:lnTo>
                  <a:lnTo>
                    <a:pt x="709648" y="69331"/>
                  </a:lnTo>
                  <a:lnTo>
                    <a:pt x="802499" y="218440"/>
                  </a:lnTo>
                  <a:lnTo>
                    <a:pt x="836607" y="218440"/>
                  </a:lnTo>
                  <a:lnTo>
                    <a:pt x="836607" y="5698"/>
                  </a:lnTo>
                  <a:lnTo>
                    <a:pt x="798709" y="5698"/>
                  </a:lnTo>
                  <a:close/>
                  <a:moveTo>
                    <a:pt x="535315" y="0"/>
                  </a:moveTo>
                  <a:cubicBezTo>
                    <a:pt x="477520" y="0"/>
                    <a:pt x="433937" y="46537"/>
                    <a:pt x="433937" y="112069"/>
                  </a:cubicBezTo>
                  <a:cubicBezTo>
                    <a:pt x="433937" y="138662"/>
                    <a:pt x="441517" y="166204"/>
                    <a:pt x="462361" y="190898"/>
                  </a:cubicBezTo>
                  <a:cubicBezTo>
                    <a:pt x="484152" y="215591"/>
                    <a:pt x="508786" y="223189"/>
                    <a:pt x="535315" y="223189"/>
                  </a:cubicBezTo>
                  <a:cubicBezTo>
                    <a:pt x="600690" y="223189"/>
                    <a:pt x="637641" y="171903"/>
                    <a:pt x="637641" y="111120"/>
                  </a:cubicBezTo>
                  <a:cubicBezTo>
                    <a:pt x="636693" y="38939"/>
                    <a:pt x="587425" y="0"/>
                    <a:pt x="535315" y="0"/>
                  </a:cubicBezTo>
                  <a:moveTo>
                    <a:pt x="536263" y="187099"/>
                  </a:moveTo>
                  <a:cubicBezTo>
                    <a:pt x="501207" y="187099"/>
                    <a:pt x="474678" y="158607"/>
                    <a:pt x="474678" y="110170"/>
                  </a:cubicBezTo>
                  <a:cubicBezTo>
                    <a:pt x="474678" y="65532"/>
                    <a:pt x="499312" y="36090"/>
                    <a:pt x="535315" y="36090"/>
                  </a:cubicBezTo>
                  <a:cubicBezTo>
                    <a:pt x="577003" y="36090"/>
                    <a:pt x="598795" y="74080"/>
                    <a:pt x="597847" y="115868"/>
                  </a:cubicBezTo>
                  <a:cubicBezTo>
                    <a:pt x="595953" y="168104"/>
                    <a:pt x="562791" y="187099"/>
                    <a:pt x="536263" y="187099"/>
                  </a:cubicBezTo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60D3E5E-5537-6AE3-D449-A5CBB72B9F76}"/>
                </a:ext>
              </a:extLst>
            </p:cNvPr>
            <p:cNvSpPr/>
            <p:nvPr userDrawn="1"/>
          </p:nvSpPr>
          <p:spPr>
            <a:xfrm>
              <a:off x="5769147" y="4307511"/>
              <a:ext cx="163910" cy="211791"/>
            </a:xfrm>
            <a:custGeom>
              <a:avLst/>
              <a:gdLst>
                <a:gd name="connsiteX0" fmla="*/ 125065 w 163910"/>
                <a:gd name="connsiteY0" fmla="*/ 0 h 211791"/>
                <a:gd name="connsiteX1" fmla="*/ 129802 w 163910"/>
                <a:gd name="connsiteY1" fmla="*/ 150059 h 211791"/>
                <a:gd name="connsiteX2" fmla="*/ 36003 w 163910"/>
                <a:gd name="connsiteY2" fmla="*/ 0 h 211791"/>
                <a:gd name="connsiteX3" fmla="*/ 0 w 163910"/>
                <a:gd name="connsiteY3" fmla="*/ 0 h 211791"/>
                <a:gd name="connsiteX4" fmla="*/ 0 w 163910"/>
                <a:gd name="connsiteY4" fmla="*/ 211792 h 211791"/>
                <a:gd name="connsiteX5" fmla="*/ 38846 w 163910"/>
                <a:gd name="connsiteY5" fmla="*/ 211792 h 211791"/>
                <a:gd name="connsiteX6" fmla="*/ 36003 w 163910"/>
                <a:gd name="connsiteY6" fmla="*/ 63632 h 211791"/>
                <a:gd name="connsiteX7" fmla="*/ 128855 w 163910"/>
                <a:gd name="connsiteY7" fmla="*/ 211792 h 211791"/>
                <a:gd name="connsiteX8" fmla="*/ 163911 w 163910"/>
                <a:gd name="connsiteY8" fmla="*/ 211792 h 211791"/>
                <a:gd name="connsiteX9" fmla="*/ 163911 w 163910"/>
                <a:gd name="connsiteY9" fmla="*/ 0 h 21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3910" h="211791">
                  <a:moveTo>
                    <a:pt x="125065" y="0"/>
                  </a:moveTo>
                  <a:lnTo>
                    <a:pt x="129802" y="150059"/>
                  </a:lnTo>
                  <a:lnTo>
                    <a:pt x="36003" y="0"/>
                  </a:lnTo>
                  <a:lnTo>
                    <a:pt x="0" y="0"/>
                  </a:lnTo>
                  <a:lnTo>
                    <a:pt x="0" y="211792"/>
                  </a:lnTo>
                  <a:lnTo>
                    <a:pt x="38846" y="211792"/>
                  </a:lnTo>
                  <a:lnTo>
                    <a:pt x="36003" y="63632"/>
                  </a:lnTo>
                  <a:lnTo>
                    <a:pt x="128855" y="211792"/>
                  </a:lnTo>
                  <a:lnTo>
                    <a:pt x="163911" y="211792"/>
                  </a:lnTo>
                  <a:lnTo>
                    <a:pt x="163911" y="0"/>
                  </a:lnTo>
                  <a:close/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9A5B308-CB32-306D-6C06-4979E7993555}"/>
                </a:ext>
              </a:extLst>
            </p:cNvPr>
            <p:cNvSpPr/>
            <p:nvPr userDrawn="1"/>
          </p:nvSpPr>
          <p:spPr>
            <a:xfrm>
              <a:off x="5572066" y="4307511"/>
              <a:ext cx="169595" cy="215590"/>
            </a:xfrm>
            <a:custGeom>
              <a:avLst/>
              <a:gdLst>
                <a:gd name="connsiteX0" fmla="*/ 164858 w 169595"/>
                <a:gd name="connsiteY0" fmla="*/ 167154 h 215590"/>
                <a:gd name="connsiteX1" fmla="*/ 82429 w 169595"/>
                <a:gd name="connsiteY1" fmla="*/ 215591 h 215590"/>
                <a:gd name="connsiteX2" fmla="*/ 16107 w 169595"/>
                <a:gd name="connsiteY2" fmla="*/ 190898 h 215590"/>
                <a:gd name="connsiteX3" fmla="*/ 2842 w 169595"/>
                <a:gd name="connsiteY3" fmla="*/ 168104 h 215590"/>
                <a:gd name="connsiteX4" fmla="*/ 0 w 169595"/>
                <a:gd name="connsiteY4" fmla="*/ 125366 h 215590"/>
                <a:gd name="connsiteX5" fmla="*/ 0 w 169595"/>
                <a:gd name="connsiteY5" fmla="*/ 0 h 215590"/>
                <a:gd name="connsiteX6" fmla="*/ 39793 w 169595"/>
                <a:gd name="connsiteY6" fmla="*/ 0 h 215590"/>
                <a:gd name="connsiteX7" fmla="*/ 39793 w 169595"/>
                <a:gd name="connsiteY7" fmla="*/ 129165 h 215590"/>
                <a:gd name="connsiteX8" fmla="*/ 41688 w 169595"/>
                <a:gd name="connsiteY8" fmla="*/ 152908 h 215590"/>
                <a:gd name="connsiteX9" fmla="*/ 85271 w 169595"/>
                <a:gd name="connsiteY9" fmla="*/ 177601 h 215590"/>
                <a:gd name="connsiteX10" fmla="*/ 127907 w 169595"/>
                <a:gd name="connsiteY10" fmla="*/ 153858 h 215590"/>
                <a:gd name="connsiteX11" fmla="*/ 130750 w 169595"/>
                <a:gd name="connsiteY11" fmla="*/ 127265 h 215590"/>
                <a:gd name="connsiteX12" fmla="*/ 130750 w 169595"/>
                <a:gd name="connsiteY12" fmla="*/ 0 h 215590"/>
                <a:gd name="connsiteX13" fmla="*/ 169595 w 169595"/>
                <a:gd name="connsiteY13" fmla="*/ 0 h 215590"/>
                <a:gd name="connsiteX14" fmla="*/ 169595 w 169595"/>
                <a:gd name="connsiteY14" fmla="*/ 121567 h 215590"/>
                <a:gd name="connsiteX15" fmla="*/ 164858 w 169595"/>
                <a:gd name="connsiteY15" fmla="*/ 167154 h 215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9595" h="215590">
                  <a:moveTo>
                    <a:pt x="164858" y="167154"/>
                  </a:moveTo>
                  <a:cubicBezTo>
                    <a:pt x="158226" y="188048"/>
                    <a:pt x="133592" y="215591"/>
                    <a:pt x="82429" y="215591"/>
                  </a:cubicBezTo>
                  <a:cubicBezTo>
                    <a:pt x="57795" y="215591"/>
                    <a:pt x="33161" y="209892"/>
                    <a:pt x="16107" y="190898"/>
                  </a:cubicBezTo>
                  <a:cubicBezTo>
                    <a:pt x="13264" y="188048"/>
                    <a:pt x="6632" y="179501"/>
                    <a:pt x="2842" y="168104"/>
                  </a:cubicBezTo>
                  <a:cubicBezTo>
                    <a:pt x="0" y="157657"/>
                    <a:pt x="0" y="147210"/>
                    <a:pt x="0" y="125366"/>
                  </a:cubicBezTo>
                  <a:lnTo>
                    <a:pt x="0" y="0"/>
                  </a:lnTo>
                  <a:lnTo>
                    <a:pt x="39793" y="0"/>
                  </a:lnTo>
                  <a:lnTo>
                    <a:pt x="39793" y="129165"/>
                  </a:lnTo>
                  <a:cubicBezTo>
                    <a:pt x="39793" y="141511"/>
                    <a:pt x="39793" y="146260"/>
                    <a:pt x="41688" y="152908"/>
                  </a:cubicBezTo>
                  <a:cubicBezTo>
                    <a:pt x="45478" y="165255"/>
                    <a:pt x="56848" y="177601"/>
                    <a:pt x="85271" y="177601"/>
                  </a:cubicBezTo>
                  <a:cubicBezTo>
                    <a:pt x="90009" y="177601"/>
                    <a:pt x="119380" y="177601"/>
                    <a:pt x="127907" y="153858"/>
                  </a:cubicBezTo>
                  <a:cubicBezTo>
                    <a:pt x="130750" y="147210"/>
                    <a:pt x="130750" y="141511"/>
                    <a:pt x="130750" y="127265"/>
                  </a:cubicBezTo>
                  <a:lnTo>
                    <a:pt x="130750" y="0"/>
                  </a:lnTo>
                  <a:lnTo>
                    <a:pt x="169595" y="0"/>
                  </a:lnTo>
                  <a:lnTo>
                    <a:pt x="169595" y="121567"/>
                  </a:lnTo>
                  <a:cubicBezTo>
                    <a:pt x="167700" y="145310"/>
                    <a:pt x="168648" y="155757"/>
                    <a:pt x="164858" y="167154"/>
                  </a:cubicBezTo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059C0AA-885D-C19F-9B2B-309010D9DDEB}"/>
                </a:ext>
              </a:extLst>
            </p:cNvPr>
            <p:cNvSpPr/>
            <p:nvPr userDrawn="1"/>
          </p:nvSpPr>
          <p:spPr>
            <a:xfrm>
              <a:off x="5345612" y="4300861"/>
              <a:ext cx="203702" cy="223187"/>
            </a:xfrm>
            <a:custGeom>
              <a:avLst/>
              <a:gdLst>
                <a:gd name="connsiteX0" fmla="*/ 101378 w 203703"/>
                <a:gd name="connsiteY0" fmla="*/ 0 h 223188"/>
                <a:gd name="connsiteX1" fmla="*/ 0 w 203703"/>
                <a:gd name="connsiteY1" fmla="*/ 112069 h 223188"/>
                <a:gd name="connsiteX2" fmla="*/ 28424 w 203703"/>
                <a:gd name="connsiteY2" fmla="*/ 190897 h 223188"/>
                <a:gd name="connsiteX3" fmla="*/ 101378 w 203703"/>
                <a:gd name="connsiteY3" fmla="*/ 223189 h 223188"/>
                <a:gd name="connsiteX4" fmla="*/ 203704 w 203703"/>
                <a:gd name="connsiteY4" fmla="*/ 111119 h 223188"/>
                <a:gd name="connsiteX5" fmla="*/ 101378 w 203703"/>
                <a:gd name="connsiteY5" fmla="*/ 0 h 223188"/>
                <a:gd name="connsiteX6" fmla="*/ 102326 w 203703"/>
                <a:gd name="connsiteY6" fmla="*/ 186149 h 223188"/>
                <a:gd name="connsiteX7" fmla="*/ 40741 w 203703"/>
                <a:gd name="connsiteY7" fmla="*/ 109220 h 223188"/>
                <a:gd name="connsiteX8" fmla="*/ 101378 w 203703"/>
                <a:gd name="connsiteY8" fmla="*/ 35140 h 223188"/>
                <a:gd name="connsiteX9" fmla="*/ 163911 w 203703"/>
                <a:gd name="connsiteY9" fmla="*/ 114918 h 223188"/>
                <a:gd name="connsiteX10" fmla="*/ 102326 w 203703"/>
                <a:gd name="connsiteY10" fmla="*/ 186149 h 223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703" h="223188">
                  <a:moveTo>
                    <a:pt x="101378" y="0"/>
                  </a:moveTo>
                  <a:cubicBezTo>
                    <a:pt x="43583" y="0"/>
                    <a:pt x="0" y="46537"/>
                    <a:pt x="0" y="112069"/>
                  </a:cubicBezTo>
                  <a:cubicBezTo>
                    <a:pt x="0" y="138662"/>
                    <a:pt x="7580" y="166204"/>
                    <a:pt x="28424" y="190897"/>
                  </a:cubicBezTo>
                  <a:cubicBezTo>
                    <a:pt x="50215" y="215591"/>
                    <a:pt x="74849" y="223189"/>
                    <a:pt x="101378" y="223189"/>
                  </a:cubicBezTo>
                  <a:cubicBezTo>
                    <a:pt x="166753" y="223189"/>
                    <a:pt x="203704" y="171903"/>
                    <a:pt x="203704" y="111119"/>
                  </a:cubicBezTo>
                  <a:cubicBezTo>
                    <a:pt x="202757" y="38939"/>
                    <a:pt x="153489" y="0"/>
                    <a:pt x="101378" y="0"/>
                  </a:cubicBezTo>
                  <a:moveTo>
                    <a:pt x="102326" y="186149"/>
                  </a:moveTo>
                  <a:cubicBezTo>
                    <a:pt x="67270" y="186149"/>
                    <a:pt x="40741" y="157657"/>
                    <a:pt x="40741" y="109220"/>
                  </a:cubicBezTo>
                  <a:cubicBezTo>
                    <a:pt x="40741" y="64582"/>
                    <a:pt x="65375" y="35140"/>
                    <a:pt x="101378" y="35140"/>
                  </a:cubicBezTo>
                  <a:cubicBezTo>
                    <a:pt x="143067" y="35140"/>
                    <a:pt x="164858" y="73130"/>
                    <a:pt x="163911" y="114918"/>
                  </a:cubicBezTo>
                  <a:cubicBezTo>
                    <a:pt x="162016" y="167154"/>
                    <a:pt x="128855" y="186149"/>
                    <a:pt x="102326" y="186149"/>
                  </a:cubicBezTo>
                </a:path>
              </a:pathLst>
            </a:custGeom>
            <a:solidFill>
              <a:srgbClr val="9CA399"/>
            </a:solidFill>
            <a:ln w="9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092"/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F8E1306-2AD1-627D-FB20-2DB5964DDA74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360000" y="1573095"/>
            <a:ext cx="5211646" cy="2461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3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accent3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accent3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5847A601-33DD-0ABC-A95F-D9D1A3C125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8074" y="4773813"/>
            <a:ext cx="5152317" cy="482293"/>
          </a:xfrm>
          <a:prstGeom prst="roundRect">
            <a:avLst>
              <a:gd name="adj" fmla="val 7035"/>
            </a:avLst>
          </a:prstGeom>
          <a:solidFill>
            <a:schemeClr val="accent3"/>
          </a:solidFill>
        </p:spPr>
        <p:txBody>
          <a:bodyPr lIns="108000" tIns="108000" rIns="108000" bIns="108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i="0">
                <a:solidFill>
                  <a:schemeClr val="bg1"/>
                </a:solidFill>
                <a:latin typeface="Alegreya Sans" pitchFamily="2" charset="0"/>
              </a:defRPr>
            </a:lvl5pPr>
          </a:lstStyle>
          <a:p>
            <a:pPr lvl="0"/>
            <a:r>
              <a:rPr lang="en-GB"/>
              <a:t>'Edit quote here.'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384B2A9-E542-3A96-203F-54DA24E0F3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8074" y="5762392"/>
            <a:ext cx="2881093" cy="215444"/>
          </a:xfrm>
          <a:prstGeom prst="rect">
            <a:avLst/>
          </a:prstGeom>
        </p:spPr>
        <p:txBody>
          <a:bodyPr lIns="144000" tIns="0" rIns="10800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1">
                <a:solidFill>
                  <a:schemeClr val="accent1"/>
                </a:solidFill>
                <a:latin typeface="Exo 2 Medium" pitchFamily="2" charset="77"/>
              </a:defRPr>
            </a:lvl5pPr>
          </a:lstStyle>
          <a:p>
            <a:pPr lvl="0"/>
            <a:r>
              <a:rPr lang="en-GB"/>
              <a:t>Edit name and Surname</a:t>
            </a:r>
          </a:p>
        </p:txBody>
      </p:sp>
    </p:spTree>
    <p:extLst>
      <p:ext uri="{BB962C8B-B14F-4D97-AF65-F5344CB8AC3E}">
        <p14:creationId xmlns:p14="http://schemas.microsoft.com/office/powerpoint/2010/main" val="131080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8B11AA1-0E14-8606-C818-F15AD0BC7793}"/>
              </a:ext>
            </a:extLst>
          </p:cNvPr>
          <p:cNvSpPr/>
          <p:nvPr userDrawn="1"/>
        </p:nvSpPr>
        <p:spPr>
          <a:xfrm>
            <a:off x="190501" y="76201"/>
            <a:ext cx="11915775" cy="67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980FBC-B308-FBD9-391F-44D259B3814E}"/>
              </a:ext>
            </a:extLst>
          </p:cNvPr>
          <p:cNvSpPr/>
          <p:nvPr userDrawn="1"/>
        </p:nvSpPr>
        <p:spPr>
          <a:xfrm>
            <a:off x="190501" y="1086000"/>
            <a:ext cx="11828496" cy="5168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92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097FF1D-B079-8A2B-8DCA-CF77F676BB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6200" y="6258089"/>
            <a:ext cx="685800" cy="276999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360DDABC-F624-4E2F-BC1E-1B8F4309F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6B22CE-54FA-CC9E-AAF2-6B278ACE0B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1" y="816899"/>
            <a:ext cx="10306050" cy="9144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>
              <a:defRPr sz="48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EFF2CAF-9219-5432-412F-34B501A01F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4024" y="2050360"/>
            <a:ext cx="10306049" cy="3661097"/>
          </a:xfrm>
          <a:prstGeom prst="rect">
            <a:avLst/>
          </a:prstGeom>
        </p:spPr>
        <p:txBody>
          <a:bodyPr>
            <a:noAutofit/>
          </a:bodyPr>
          <a:lstStyle>
            <a:lvl1pPr marL="457179" indent="-287324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 sz="2000">
                <a:latin typeface="Exo 2" panose="00000500000000000000" pitchFamily="50" charset="0"/>
              </a:defRPr>
            </a:lvl1pPr>
            <a:lvl2pPr marL="457179" indent="0" algn="ctr">
              <a:buNone/>
              <a:defRPr sz="2000"/>
            </a:lvl2pPr>
            <a:lvl3pPr marL="914358" indent="0" algn="ctr">
              <a:buNone/>
              <a:defRPr sz="1800"/>
            </a:lvl3pPr>
            <a:lvl4pPr marL="1371536" indent="0" algn="ctr">
              <a:buNone/>
              <a:defRPr sz="1600"/>
            </a:lvl4pPr>
            <a:lvl5pPr marL="1828715" indent="0" algn="ctr">
              <a:buNone/>
              <a:defRPr sz="1600"/>
            </a:lvl5pPr>
            <a:lvl6pPr marL="2285894" indent="0" algn="ctr">
              <a:buNone/>
              <a:defRPr sz="1600"/>
            </a:lvl6pPr>
            <a:lvl7pPr marL="2743073" indent="0" algn="ctr">
              <a:buNone/>
              <a:defRPr sz="1600"/>
            </a:lvl7pPr>
            <a:lvl8pPr marL="3200252" indent="0" algn="ctr">
              <a:buNone/>
              <a:defRPr sz="1600"/>
            </a:lvl8pPr>
            <a:lvl9pPr marL="3657430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05E487B-5991-7E4C-2F79-0D2BEEB5C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22" y="156837"/>
            <a:ext cx="713075" cy="8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0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7298" y="545974"/>
            <a:ext cx="8897156" cy="8079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50" b="1" i="0">
                <a:solidFill>
                  <a:schemeClr val="bg1"/>
                </a:solidFill>
                <a:latin typeface="Alegreya Sans Black"/>
                <a:cs typeface="Alegreya Sans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7298" y="1500387"/>
            <a:ext cx="8133520" cy="4385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50" b="1" i="0">
                <a:solidFill>
                  <a:srgbClr val="001B6E"/>
                </a:solidFill>
                <a:latin typeface="Exo 2"/>
                <a:cs typeface="Exo 2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735" r:id="rId1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01ABDD8-F0CC-4540-BFCA-306941FE8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172200"/>
            <a:ext cx="685800" cy="685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1"/>
                </a:solidFill>
                <a:latin typeface="Exo 2" panose="00000500000000000000" pitchFamily="50" charset="0"/>
              </a:defRPr>
            </a:lvl1pPr>
          </a:lstStyle>
          <a:p>
            <a:pPr>
              <a:defRPr/>
            </a:pPr>
            <a:fld id="{28E2393B-7169-466E-B436-E2170B5DB2C2}" type="slidenum">
              <a:rPr lang="en-US" smtClean="0"/>
              <a:t>‹#›</a:t>
            </a:fld>
            <a:endParaRPr lang="en-US"/>
          </a:p>
        </p:txBody>
      </p:sp>
      <p:sp>
        <p:nvSpPr>
          <p:cNvPr id="1027" name="Title Placeholder 10">
            <a:extLst>
              <a:ext uri="{FF2B5EF4-FFF2-40B4-BE49-F238E27FC236}">
                <a16:creationId xmlns:a16="http://schemas.microsoft.com/office/drawing/2014/main" id="{3F473165-06A6-4A66-A032-E4AB70F3F8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108204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Clique para editar o título</a:t>
            </a:r>
          </a:p>
        </p:txBody>
      </p:sp>
      <p:sp>
        <p:nvSpPr>
          <p:cNvPr id="1028" name="Text Placeholder 11">
            <a:extLst>
              <a:ext uri="{FF2B5EF4-FFF2-40B4-BE49-F238E27FC236}">
                <a16:creationId xmlns:a16="http://schemas.microsoft.com/office/drawing/2014/main" id="{B66A67A7-BC86-4200-A32D-481FA9DD19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4163"/>
            <a:ext cx="1082040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n-US" altLang="en-US"/>
              <a:t>Clique para editar o texto</a:t>
            </a:r>
          </a:p>
        </p:txBody>
      </p:sp>
    </p:spTree>
    <p:extLst>
      <p:ext uri="{BB962C8B-B14F-4D97-AF65-F5344CB8AC3E}">
        <p14:creationId xmlns:p14="http://schemas.microsoft.com/office/powerpoint/2010/main" val="229578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33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14="http://schemas.microsoft.com/office/drawing/2010/main" xmlns:a16="http://schemas.microsoft.com/office/drawing/2014/main" xmlns="">
      <p:transition spd="med">
        <p:fade/>
      </p:transition>
    </mc:Fallback>
  </mc:AlternateConten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legreya Sans" panose="00000500000000000000" pitchFamily="2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Exo 2" panose="00000500000000000000" pitchFamily="50" charset="0"/>
          <a:ea typeface="+mn-ea"/>
          <a:cs typeface="+mn-cs"/>
        </a:defRPr>
      </a:lvl2pPr>
      <a:lvl3pPr marL="9144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248">
          <p15:clr>
            <a:srgbClr val="F26B43"/>
          </p15:clr>
        </p15:guide>
        <p15:guide id="4" pos="432">
          <p15:clr>
            <a:srgbClr val="F26B43"/>
          </p15:clr>
        </p15:guide>
        <p15:guide id="5" orient="horz" pos="4032">
          <p15:clr>
            <a:srgbClr val="F26B43"/>
          </p15:clr>
        </p15:guide>
        <p15:guide id="6" orient="horz" pos="2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sv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svg"/><Relationship Id="rId5" Type="http://schemas.openxmlformats.org/officeDocument/2006/relationships/image" Target="../media/image18.jp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svg"/><Relationship Id="rId5" Type="http://schemas.openxmlformats.org/officeDocument/2006/relationships/image" Target="../media/image21.jp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D9473-AF76-BE1B-A85C-E281E7B09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3537B-061C-A5BA-7DE4-8EEC4888E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462" y="3941063"/>
            <a:ext cx="11162418" cy="1097280"/>
          </a:xfrm>
        </p:spPr>
        <p:txBody>
          <a:bodyPr/>
          <a:lstStyle/>
          <a:p>
            <a:pPr algn="ctr"/>
            <a:r>
              <a:rPr lang="en-GB" noProof="0" dirty="0">
                <a:solidFill>
                  <a:schemeClr val="bg1"/>
                </a:solidFill>
              </a:rPr>
              <a:t>A evolução das normas do Fairtrade </a:t>
            </a:r>
            <a:br>
              <a:rPr lang="en-GB" noProof="0" dirty="0">
                <a:solidFill>
                  <a:schemeClr val="bg1"/>
                </a:solidFill>
              </a:rPr>
            </a:br>
            <a:r>
              <a:rPr lang="en-GB" noProof="0" dirty="0">
                <a:solidFill>
                  <a:schemeClr val="bg1"/>
                </a:solidFill>
              </a:rPr>
              <a:t> 	</a:t>
            </a:r>
            <a:r>
              <a:rPr lang="en-GB" sz="4400" dirty="0">
                <a:solidFill>
                  <a:schemeClr val="bg1"/>
                </a:solidFill>
              </a:rPr>
              <a:t>Sistemas de gestão e documentação </a:t>
            </a:r>
            <a:endParaRPr lang="en-GB" sz="4400" noProof="0" dirty="0">
              <a:solidFill>
                <a:schemeClr val="bg1"/>
              </a:solidFill>
            </a:endParaRPr>
          </a:p>
        </p:txBody>
      </p:sp>
      <p:pic>
        <p:nvPicPr>
          <p:cNvPr id="3" name="ElevenLabs_2026-06-11T10_43_26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6AE6B7C9-7B82-4A42-1B68-6D4D7C17C2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12880" y="6270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96262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59701-F1F8-4AE5-91F6-DBEDF6EE1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CB9859F-6C51-AF5F-05FA-9A0A6EB50EEE}"/>
              </a:ext>
            </a:extLst>
          </p:cNvPr>
          <p:cNvSpPr/>
          <p:nvPr/>
        </p:nvSpPr>
        <p:spPr>
          <a:xfrm>
            <a:off x="0" y="0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A9D6CC2-50FF-0EF9-B985-24A64A5690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482" y="71202"/>
            <a:ext cx="10487250" cy="871495"/>
          </a:xfrm>
          <a:prstGeom prst="rect">
            <a:avLst/>
          </a:prstGeom>
        </p:spPr>
        <p:txBody>
          <a:bodyPr vert="horz" wrap="square" lIns="0" tIns="9627" rIns="0" bIns="0" rtlCol="0" anchor="t">
            <a:spAutoFit/>
          </a:bodyPr>
          <a:lstStyle/>
          <a:p>
            <a:pPr marL="7620">
              <a:spcBef>
                <a:spcPts val="76"/>
              </a:spcBef>
            </a:pPr>
            <a:r>
              <a:rPr lang="en-US" sz="2800" spc="-6" dirty="0"/>
              <a:t>Estrutura de normas baseada em princípios:</a:t>
            </a:r>
            <a:br>
              <a:rPr lang="en-US" sz="2800" spc="-6" dirty="0"/>
            </a:br>
            <a:r>
              <a:rPr lang="en-US" sz="2800" spc="-6" dirty="0"/>
              <a:t>	Princípios de gestão e governança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08589038-85AA-B2E7-C701-11FC6C1B74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74927" y="0"/>
            <a:ext cx="1019591" cy="931400"/>
          </a:xfrm>
          <a:prstGeom prst="rect">
            <a:avLst/>
          </a:prstGeom>
          <a:effectLst>
            <a:outerShdw blurRad="88900" dist="38100" dir="2700000" sx="102109" sy="102109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3ACB7C1B-DCB0-BA9C-8B2A-C4DE858E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326" y="63989"/>
            <a:ext cx="572792" cy="6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18FB60D-8CCB-28E1-D139-8104C2B852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119736"/>
              </p:ext>
            </p:extLst>
          </p:nvPr>
        </p:nvGraphicFramePr>
        <p:xfrm>
          <a:off x="297482" y="1127051"/>
          <a:ext cx="11742776" cy="559574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658909">
                  <a:extLst>
                    <a:ext uri="{9D8B030D-6E8A-4147-A177-3AD203B41FA5}">
                      <a16:colId xmlns:a16="http://schemas.microsoft.com/office/drawing/2014/main" val="2918668410"/>
                    </a:ext>
                  </a:extLst>
                </a:gridCol>
                <a:gridCol w="2712414">
                  <a:extLst>
                    <a:ext uri="{9D8B030D-6E8A-4147-A177-3AD203B41FA5}">
                      <a16:colId xmlns:a16="http://schemas.microsoft.com/office/drawing/2014/main" val="14706935"/>
                    </a:ext>
                  </a:extLst>
                </a:gridCol>
                <a:gridCol w="3547061">
                  <a:extLst>
                    <a:ext uri="{9D8B030D-6E8A-4147-A177-3AD203B41FA5}">
                      <a16:colId xmlns:a16="http://schemas.microsoft.com/office/drawing/2014/main" val="3405396218"/>
                    </a:ext>
                  </a:extLst>
                </a:gridCol>
                <a:gridCol w="3824392">
                  <a:extLst>
                    <a:ext uri="{9D8B030D-6E8A-4147-A177-3AD203B41FA5}">
                      <a16:colId xmlns:a16="http://schemas.microsoft.com/office/drawing/2014/main" val="679689900"/>
                    </a:ext>
                  </a:extLst>
                </a:gridCol>
              </a:tblGrid>
              <a:tr h="46057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Exo 2" panose="00000500000000000000" pitchFamily="50" charset="0"/>
                        </a:rPr>
                        <a:t>Objetivo </a:t>
                      </a:r>
                      <a:endParaRPr lang="en-NZ" sz="1800" dirty="0">
                        <a:solidFill>
                          <a:schemeClr val="tx1"/>
                        </a:solidFill>
                        <a:latin typeface="Exo 2" panose="00000500000000000000" pitchFamily="50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Exo 2" panose="00000500000000000000" pitchFamily="50" charset="0"/>
                        </a:rPr>
                        <a:t>Princípios</a:t>
                      </a:r>
                      <a:endParaRPr lang="en-NZ" sz="1800" dirty="0">
                        <a:solidFill>
                          <a:schemeClr val="tx1"/>
                        </a:solidFill>
                        <a:latin typeface="Exo 2" panose="00000500000000000000" pitchFamily="50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Exo 2" panose="00000500000000000000" pitchFamily="50" charset="0"/>
                        </a:rPr>
                        <a:t>Seções temáticas</a:t>
                      </a:r>
                      <a:endParaRPr lang="en-NZ" sz="1800" dirty="0">
                        <a:solidFill>
                          <a:schemeClr val="tx1"/>
                        </a:solidFill>
                        <a:latin typeface="Exo 2" panose="00000500000000000000" pitchFamily="50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303616"/>
                  </a:ext>
                </a:extLst>
              </a:tr>
              <a:tr h="961121">
                <a:tc rowSpan="4"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Exo 2"/>
                        </a:rPr>
                        <a:t>Cadeias de abastecimento sustentáveis, resilientes e mais justas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Exo 2"/>
                        <a:ea typeface="+mn-ea"/>
                        <a:cs typeface="Mongolian Baiti"/>
                      </a:endParaRPr>
                    </a:p>
                  </a:txBody>
                  <a:tcPr marL="72000" marR="0"/>
                </a:tc>
                <a:tc>
                  <a:txBody>
                    <a:bodyPr/>
                    <a:lstStyle/>
                    <a:p>
                      <a:pPr marL="355600" indent="-355600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Exo 2" panose="00000500000000000000" pitchFamily="50" charset="0"/>
                        </a:rPr>
                        <a:t>Práticas comerciais justas</a:t>
                      </a:r>
                      <a:endParaRPr lang="en-NZ" sz="1800" b="1" kern="1200" dirty="0">
                        <a:solidFill>
                          <a:schemeClr val="tx1"/>
                        </a:solidFill>
                        <a:latin typeface="Exo 2" panose="00000500000000000000" pitchFamily="50" charset="0"/>
                        <a:ea typeface="+mn-ea"/>
                        <a:cs typeface="Mongolian Bait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Exo 2" panose="00000500000000000000" pitchFamily="50" charset="0"/>
                        </a:rPr>
                        <a:t>1.1   Atuar dentro da lei</a:t>
                      </a:r>
                    </a:p>
                    <a:p>
                      <a:pPr marL="0" indent="0"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Exo 2"/>
                        </a:rPr>
                        <a:t>1.2 </a:t>
                      </a:r>
                      <a:r>
                        <a:rPr lang="en-US" sz="1600" kern="1200">
                          <a:solidFill>
                            <a:schemeClr val="tx1"/>
                          </a:solidFill>
                          <a:latin typeface="Exo 2"/>
                        </a:rPr>
                        <a:t>  Gestão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Exo 2"/>
                        </a:rPr>
                        <a:t> do Prêmio Fairtrade</a:t>
                      </a:r>
                      <a:endParaRPr lang="en-US" sz="1600" i="0" kern="1200">
                        <a:solidFill>
                          <a:schemeClr val="tx1"/>
                        </a:solidFill>
                        <a:latin typeface="Exo 2"/>
                        <a:ea typeface="+mn-ea"/>
                        <a:cs typeface="Mongolian Bait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Exo 2" panose="00000500000000000000" pitchFamily="50" charset="0"/>
                        </a:rPr>
                        <a:t>1.3   Contratação justa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Exo 2" panose="00000500000000000000" pitchFamily="50" charset="0"/>
                        </a:rPr>
                        <a:t>1.4    Cumprir as obrigações do Comércio Justo</a:t>
                      </a:r>
                      <a:endParaRPr lang="en-US" sz="1600" i="0" kern="1200" dirty="0">
                        <a:solidFill>
                          <a:schemeClr val="tx1"/>
                        </a:solidFill>
                        <a:latin typeface="Exo 2" panose="00000500000000000000" pitchFamily="50" charset="0"/>
                        <a:ea typeface="+mn-ea"/>
                        <a:cs typeface="Mongolian Bait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928143"/>
                  </a:ext>
                </a:extLst>
              </a:tr>
              <a:tr h="2057399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255588" algn="l" defTabSz="914400" rtl="0" eaLnBrk="1" latinLnBrk="0" hangingPunct="1">
                        <a:buFont typeface="+mj-lt"/>
                        <a:buAutoNum type="arabicPeriod"/>
                      </a:pPr>
                      <a:endParaRPr lang="en-US" sz="1800" b="1" kern="1200" dirty="0">
                        <a:solidFill>
                          <a:schemeClr val="tx1"/>
                        </a:solidFill>
                        <a:latin typeface="Exo 2" panose="00000500000000000000" pitchFamily="50" charset="0"/>
                      </a:endParaRPr>
                    </a:p>
                    <a:p>
                      <a:pPr marL="355600" indent="-355600" algn="l" defTabSz="914400" rtl="0" eaLnBrk="1" latinLnBrk="0" hangingPunct="1">
                        <a:buFont typeface="+mj-lt"/>
                        <a:buNone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Exo 2" panose="00000500000000000000" pitchFamily="50" charset="0"/>
                        </a:rPr>
                        <a:t>2.  Sistemas eficazes de gestão e devida diligência </a:t>
                      </a:r>
                      <a:endParaRPr lang="en-NZ" sz="1800" b="1" kern="1200" dirty="0">
                        <a:solidFill>
                          <a:schemeClr val="tx1"/>
                        </a:solidFill>
                        <a:latin typeface="Exo 2" panose="00000500000000000000" pitchFamily="50" charset="0"/>
                        <a:ea typeface="+mn-ea"/>
                        <a:cs typeface="Mongolian Bait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5770" indent="-44577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Exo 2" panose="00000500000000000000" pitchFamily="50" charset="0"/>
                        </a:rPr>
                        <a:t>2.1  Compromisso com os princípios do Comércio Justo</a:t>
                      </a:r>
                    </a:p>
                    <a:p>
                      <a:pPr marL="0" indent="0" algn="l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Exo 2"/>
                        </a:rPr>
                        <a:t>2.2  Avaliação de riscos</a:t>
                      </a:r>
                    </a:p>
                    <a:p>
                      <a:pPr marL="0" lv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Exo 2"/>
                        </a:rPr>
                        <a:t>2.3  Plano de ação</a:t>
                      </a:r>
                      <a:endParaRPr lang="en-US" sz="1600" dirty="0"/>
                    </a:p>
                    <a:p>
                      <a:pPr marL="0" lv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Exo 2"/>
                        </a:rPr>
                        <a:t>2.4  Funções e responsabilidades</a:t>
                      </a:r>
                      <a:endParaRPr lang="en-US" sz="1600" dirty="0"/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Exo 2"/>
                        </a:rPr>
                        <a:t>2.5  Políticas e procedimentos</a:t>
                      </a:r>
                    </a:p>
                    <a:p>
                      <a:pPr marL="0" indent="0" algn="l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Exo 2"/>
                        </a:rPr>
                        <a:t>2.6  Sistemas e processos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0850" indent="-450850" algn="l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Exo 2"/>
                        </a:rPr>
                        <a:t>2.7 Reparação de danos</a:t>
                      </a:r>
                      <a:endParaRPr lang="en-US" sz="1600" dirty="0"/>
                    </a:p>
                    <a:p>
                      <a:pPr marL="450850" lvl="0" indent="-450850" algn="l">
                        <a:buFont typeface="Arial" panose="020B0604020202020204" pitchFamily="34" charset="0"/>
                        <a:buNone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Exo 2"/>
                        </a:rPr>
                        <a:t>2.8 Acompanhamento da implementação  </a:t>
                      </a:r>
                    </a:p>
                    <a:p>
                      <a:pPr marL="450850" lvl="0" indent="-450850" algn="l">
                        <a:buFont typeface="Arial" panose="020B0604020202020204" pitchFamily="34" charset="0"/>
                        <a:buNone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Exo 2"/>
                        </a:rPr>
                        <a:t>2.9  Relatório sobre o progresso</a:t>
                      </a:r>
                      <a:endParaRPr lang="en-US" sz="1600" dirty="0"/>
                    </a:p>
                    <a:p>
                      <a:pPr marL="0" marR="0" lvl="1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Exo 2"/>
                        </a:rPr>
                        <a:t>2.10  Diálogo na cadeia de abastecimento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b="0" i="1" kern="1200" dirty="0">
                        <a:solidFill>
                          <a:schemeClr val="tx1"/>
                        </a:solidFill>
                        <a:latin typeface="Exo 2" panose="00000500000000000000" pitchFamily="50" charset="0"/>
                        <a:ea typeface="+mn-ea"/>
                        <a:cs typeface="Mongolian Bait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179839"/>
                  </a:ext>
                </a:extLst>
              </a:tr>
              <a:tr h="806011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55600" marR="0" lvl="0" indent="-355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NZ" sz="1800" b="1" kern="1200" dirty="0">
                          <a:solidFill>
                            <a:schemeClr val="tx1"/>
                          </a:solidFill>
                          <a:latin typeface="Exo 2" panose="00000500000000000000" pitchFamily="50" charset="0"/>
                        </a:rPr>
                        <a:t>3.  Organizações de produtores fortes</a:t>
                      </a:r>
                      <a:endParaRPr lang="en-NZ" sz="1800" b="1" kern="1200" dirty="0">
                        <a:solidFill>
                          <a:schemeClr val="tx1"/>
                        </a:solidFill>
                        <a:latin typeface="Exo 2" panose="00000500000000000000" pitchFamily="50" charset="0"/>
                        <a:ea typeface="+mn-ea"/>
                        <a:cs typeface="Mongolian Bait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0850" indent="-45085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latin typeface="Exo 2"/>
                        </a:rPr>
                        <a:t>3.1   Tomada de decisão democrática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Exo 2"/>
                        </a:rPr>
                        <a:t>e participação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Exo 2"/>
                        <a:ea typeface="+mn-ea"/>
                        <a:cs typeface="Mongolian Bait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latin typeface="Exo 2"/>
                        </a:rPr>
                        <a:t>3.2 Transparência e prestação de contas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769958"/>
                  </a:ext>
                </a:extLst>
              </a:tr>
              <a:tr h="695576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56870" indent="-356870" algn="l" defTabSz="914400" rtl="0" eaLnBrk="1" latinLnBrk="0" hangingPunct="1">
                        <a:buFont typeface="+mj-lt"/>
                        <a:buNone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Exo 2" panose="00000500000000000000" pitchFamily="50" charset="0"/>
                        </a:rPr>
                        <a:t>4.  Transparência dos produtos Fairtrade</a:t>
                      </a:r>
                      <a:endParaRPr lang="en-NZ" sz="1800" b="1" kern="1200" dirty="0">
                        <a:solidFill>
                          <a:schemeClr val="tx1"/>
                        </a:solidFill>
                        <a:latin typeface="Exo 2" panose="00000500000000000000" pitchFamily="50" charset="0"/>
                        <a:ea typeface="+mn-ea"/>
                        <a:cs typeface="Mongolian Bait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latin typeface="Exo 2"/>
                        </a:rPr>
                        <a:t>4.1  Utilização das marcas Fairtrade</a:t>
                      </a:r>
                      <a:endParaRPr lang="en-US" sz="16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Exo 2"/>
                        </a:rPr>
                        <a:t>4.2  Rastreabilidade</a:t>
                      </a:r>
                    </a:p>
                    <a:p>
                      <a:pPr marL="457200" marR="0" lvl="0" indent="-4572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latin typeface="Exo 2"/>
                        </a:rPr>
                        <a:t>4.3  Segregação física dos produtos Fairtrade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Exo 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0050" marR="0" lvl="0" indent="-4000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Exo 2"/>
                        </a:rPr>
                        <a:t>4.4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  <a:latin typeface="Exo 2"/>
                        </a:rPr>
                        <a:t>Modelos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Exo 2"/>
                        </a:rPr>
                        <a:t> de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  <a:latin typeface="Exo 2"/>
                        </a:rPr>
                        <a:t>cadeia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Exo 2"/>
                        </a:rPr>
                        <a:t> de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  <a:latin typeface="Exo 2"/>
                        </a:rPr>
                        <a:t>custódia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Exo 2"/>
                        </a:rPr>
                        <a:t>: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  <a:latin typeface="Exo 2"/>
                        </a:rPr>
                        <a:t>Balanço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Exo 2"/>
                        </a:rPr>
                        <a:t> de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  <a:latin typeface="Exo 2"/>
                        </a:rPr>
                        <a:t>massa</a:t>
                      </a:r>
                      <a:endParaRPr lang="en-NZ" sz="1600" i="0" kern="1200" dirty="0">
                        <a:solidFill>
                          <a:schemeClr val="tx1"/>
                        </a:solidFill>
                        <a:latin typeface="Exo 2"/>
                        <a:ea typeface="+mn-ea"/>
                        <a:cs typeface="Mongolian Baiti"/>
                      </a:endParaRPr>
                    </a:p>
                    <a:p>
                      <a:pPr marL="400050" marR="0" lvl="0" indent="-4000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Exo 2"/>
                        </a:rPr>
                        <a:t>4.5 </a:t>
                      </a:r>
                      <a:r>
                        <a:rPr lang="en-US" sz="1600" b="0" i="0" u="none" strike="noStrike" kern="1200" noProof="0" dirty="0">
                          <a:solidFill>
                            <a:schemeClr val="tx1"/>
                          </a:solidFill>
                          <a:latin typeface="Exo 2"/>
                        </a:rPr>
                        <a:t>Modelos de cadeia de custódia: Identificação e preservação</a:t>
                      </a:r>
                      <a:endParaRPr lang="en-US" sz="1600" b="0" i="0" u="none" strike="noStrike" kern="1200" noProof="0" dirty="0">
                        <a:solidFill>
                          <a:srgbClr val="000000"/>
                        </a:solidFill>
                        <a:latin typeface="Exo 2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Exo 2"/>
                        </a:rPr>
                        <a:t>4.6 Composição do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  <a:latin typeface="Exo 2"/>
                        </a:rPr>
                        <a:t>produto</a:t>
                      </a:r>
                      <a:endParaRPr lang="en-NZ" sz="1600" i="0" kern="1200" dirty="0">
                        <a:solidFill>
                          <a:schemeClr val="tx1"/>
                        </a:solidFill>
                        <a:latin typeface="Exo 2"/>
                        <a:ea typeface="+mn-ea"/>
                        <a:cs typeface="Mongolian Bait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9514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AC61BF6-64A2-D443-EEA1-279859A30145}"/>
              </a:ext>
            </a:extLst>
          </p:cNvPr>
          <p:cNvSpPr/>
          <p:nvPr/>
        </p:nvSpPr>
        <p:spPr>
          <a:xfrm>
            <a:off x="1945758" y="2551176"/>
            <a:ext cx="10094500" cy="20665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4" name="ElevenLabs_2026-06-11T10_43_53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C1FF4322-DB11-071F-96F1-2FDCB21E5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75946" y="62250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9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7000"/>
    </mc:Choice>
    <mc:Fallback>
      <p:transition spd="slow" advClick="0" advTm="3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7F923-EE9E-4589-83E7-AA40A227E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6FC2138-ADEB-517F-DC7A-B001868031E8}"/>
              </a:ext>
            </a:extLst>
          </p:cNvPr>
          <p:cNvSpPr/>
          <p:nvPr/>
        </p:nvSpPr>
        <p:spPr>
          <a:xfrm>
            <a:off x="0" y="0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2C3120FB-71DB-1E6D-F9D8-74ADBBBDDA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74927" y="0"/>
            <a:ext cx="1019591" cy="931400"/>
          </a:xfrm>
          <a:prstGeom prst="rect">
            <a:avLst/>
          </a:prstGeom>
          <a:effectLst>
            <a:outerShdw blurRad="88900" dist="38100" dir="2700000" sx="102109" sy="102109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75C45C18-7985-2EB7-BFED-7B4A023BA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326" y="63989"/>
            <a:ext cx="572792" cy="6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Dian numeron paikkamerkki 2">
            <a:extLst>
              <a:ext uri="{FF2B5EF4-FFF2-40B4-BE49-F238E27FC236}">
                <a16:creationId xmlns:a16="http://schemas.microsoft.com/office/drawing/2014/main" id="{D2F013B2-FE10-967A-3DB5-2C9572B657E1}"/>
              </a:ext>
            </a:extLst>
          </p:cNvPr>
          <p:cNvSpPr txBox="1">
            <a:spLocks/>
          </p:cNvSpPr>
          <p:nvPr/>
        </p:nvSpPr>
        <p:spPr>
          <a:xfrm>
            <a:off x="11759609" y="6374219"/>
            <a:ext cx="448586" cy="4837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7283E-4818-4BF5-8398-234B350CC03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FC0F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FC0F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C783C6-2EB3-2E7B-33CB-9C6D9AF9FFDF}"/>
              </a:ext>
            </a:extLst>
          </p:cNvPr>
          <p:cNvSpPr txBox="1"/>
          <p:nvPr/>
        </p:nvSpPr>
        <p:spPr>
          <a:xfrm>
            <a:off x="159826" y="147879"/>
            <a:ext cx="10603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800" noProof="0" dirty="0">
                <a:solidFill>
                  <a:schemeClr val="bg1"/>
                </a:solidFill>
                <a:latin typeface="Alegreya Sans Black" panose="00000A00000000000000" pitchFamily="2" charset="0"/>
              </a:rPr>
              <a:t>Sistemas eficazes de gestão e de devida diligência combinam muitas ações que a Fairtrade já está implementando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  <a:latin typeface="Alegreya Sans Black" panose="00000A00000000000000" pitchFamily="2" charset="0"/>
                <a:ea typeface="+mj-ea"/>
                <a:cs typeface="+mj-cs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F2FF16-D195-3A3F-DDFF-FA3E6DDC9B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7389" y="4499485"/>
            <a:ext cx="2907327" cy="2357396"/>
          </a:xfrm>
          <a:prstGeom prst="rect">
            <a:avLst/>
          </a:prstGeom>
        </p:spPr>
      </p:pic>
      <p:sp>
        <p:nvSpPr>
          <p:cNvPr id="69" name="Arrow: Down 68">
            <a:extLst>
              <a:ext uri="{FF2B5EF4-FFF2-40B4-BE49-F238E27FC236}">
                <a16:creationId xmlns:a16="http://schemas.microsoft.com/office/drawing/2014/main" id="{9FBA3BE4-4132-63CC-503D-D696A9626C74}"/>
              </a:ext>
            </a:extLst>
          </p:cNvPr>
          <p:cNvSpPr/>
          <p:nvPr/>
        </p:nvSpPr>
        <p:spPr>
          <a:xfrm rot="18598823">
            <a:off x="2984883" y="4216059"/>
            <a:ext cx="878299" cy="1240202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0" name="Arrow: Down 69">
            <a:extLst>
              <a:ext uri="{FF2B5EF4-FFF2-40B4-BE49-F238E27FC236}">
                <a16:creationId xmlns:a16="http://schemas.microsoft.com/office/drawing/2014/main" id="{D06BCE7A-70C0-7BE6-304A-C6ED3F0FC814}"/>
              </a:ext>
            </a:extLst>
          </p:cNvPr>
          <p:cNvSpPr/>
          <p:nvPr/>
        </p:nvSpPr>
        <p:spPr>
          <a:xfrm rot="2431845">
            <a:off x="8532669" y="4128379"/>
            <a:ext cx="878299" cy="1240202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310CC7B-BB68-198C-DFD5-F55B13FF217E}"/>
              </a:ext>
            </a:extLst>
          </p:cNvPr>
          <p:cNvSpPr txBox="1"/>
          <p:nvPr/>
        </p:nvSpPr>
        <p:spPr>
          <a:xfrm>
            <a:off x="3517760" y="3741928"/>
            <a:ext cx="538090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2400" b="1" dirty="0">
                <a:latin typeface="+mj-lt"/>
                <a:ea typeface="+mj-ea"/>
                <a:cs typeface="+mj-cs"/>
              </a:rPr>
              <a:t>Processo de Due Diligence em Direitos Humanos e Meio Ambiente (HREDD)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D4A62E3-C150-02E3-6B04-F9AF47EACBC6}"/>
              </a:ext>
            </a:extLst>
          </p:cNvPr>
          <p:cNvGrpSpPr/>
          <p:nvPr/>
        </p:nvGrpSpPr>
        <p:grpSpPr>
          <a:xfrm>
            <a:off x="433396" y="1128777"/>
            <a:ext cx="5801231" cy="2996062"/>
            <a:chOff x="23807" y="1333621"/>
            <a:chExt cx="5801231" cy="299606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3A7A42-F42B-B33B-CC83-4382FDE23604}"/>
                </a:ext>
              </a:extLst>
            </p:cNvPr>
            <p:cNvSpPr txBox="1"/>
            <p:nvPr/>
          </p:nvSpPr>
          <p:spPr>
            <a:xfrm>
              <a:off x="23807" y="1333621"/>
              <a:ext cx="58012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>
                <a:lnSpc>
                  <a:spcPct val="90000"/>
                </a:lnSpc>
              </a:pPr>
              <a:r>
                <a:rPr lang="en-US" sz="2000" b="1" dirty="0">
                  <a:latin typeface="+mj-lt"/>
                  <a:ea typeface="+mj-ea"/>
                  <a:cs typeface="+mj-cs"/>
                </a:rPr>
                <a:t>Ciclo de planificación del desarrollo de Fairtrade</a:t>
              </a:r>
            </a:p>
          </p:txBody>
        </p:sp>
        <p:sp>
          <p:nvSpPr>
            <p:cNvPr id="8" name="Arrow: Circular 7">
              <a:extLst>
                <a:ext uri="{FF2B5EF4-FFF2-40B4-BE49-F238E27FC236}">
                  <a16:creationId xmlns:a16="http://schemas.microsoft.com/office/drawing/2014/main" id="{B89F1DDD-B647-4D79-539D-4659A421F813}"/>
                </a:ext>
              </a:extLst>
            </p:cNvPr>
            <p:cNvSpPr/>
            <p:nvPr/>
          </p:nvSpPr>
          <p:spPr>
            <a:xfrm rot="16200000">
              <a:off x="1078320" y="1523139"/>
              <a:ext cx="2564768" cy="2564768"/>
            </a:xfrm>
            <a:prstGeom prst="circularArrow">
              <a:avLst>
                <a:gd name="adj1" fmla="val 6897"/>
                <a:gd name="adj2" fmla="val 464922"/>
                <a:gd name="adj3" fmla="val 5951227"/>
                <a:gd name="adj4" fmla="val 4383852"/>
                <a:gd name="adj5" fmla="val 8046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9" name="Arrow: Circular 8">
              <a:extLst>
                <a:ext uri="{FF2B5EF4-FFF2-40B4-BE49-F238E27FC236}">
                  <a16:creationId xmlns:a16="http://schemas.microsoft.com/office/drawing/2014/main" id="{5E5D0AC8-4AB8-C158-CD60-9B0F7F29F8D6}"/>
                </a:ext>
              </a:extLst>
            </p:cNvPr>
            <p:cNvSpPr/>
            <p:nvPr/>
          </p:nvSpPr>
          <p:spPr>
            <a:xfrm rot="16200000">
              <a:off x="1105886" y="1764915"/>
              <a:ext cx="2564768" cy="2564768"/>
            </a:xfrm>
            <a:prstGeom prst="circularArrow">
              <a:avLst>
                <a:gd name="adj1" fmla="val 6897"/>
                <a:gd name="adj2" fmla="val 464922"/>
                <a:gd name="adj3" fmla="val 551227"/>
                <a:gd name="adj4" fmla="val 20583852"/>
                <a:gd name="adj5" fmla="val 8046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11" name="Arrow: Circular 10">
              <a:extLst>
                <a:ext uri="{FF2B5EF4-FFF2-40B4-BE49-F238E27FC236}">
                  <a16:creationId xmlns:a16="http://schemas.microsoft.com/office/drawing/2014/main" id="{11AC0995-9713-2E42-4609-A7E846E54381}"/>
                </a:ext>
              </a:extLst>
            </p:cNvPr>
            <p:cNvSpPr/>
            <p:nvPr/>
          </p:nvSpPr>
          <p:spPr>
            <a:xfrm rot="20823892">
              <a:off x="1360764" y="1537389"/>
              <a:ext cx="2564768" cy="2564768"/>
            </a:xfrm>
            <a:prstGeom prst="circularArrow">
              <a:avLst>
                <a:gd name="adj1" fmla="val 6897"/>
                <a:gd name="adj2" fmla="val 464922"/>
                <a:gd name="adj3" fmla="val 11351227"/>
                <a:gd name="adj4" fmla="val 9783852"/>
                <a:gd name="adj5" fmla="val 8046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13" name="Arrow: Circular 12">
              <a:extLst>
                <a:ext uri="{FF2B5EF4-FFF2-40B4-BE49-F238E27FC236}">
                  <a16:creationId xmlns:a16="http://schemas.microsoft.com/office/drawing/2014/main" id="{60B4BD1A-99A9-AEB7-92FC-B8D87CBC1BED}"/>
                </a:ext>
              </a:extLst>
            </p:cNvPr>
            <p:cNvSpPr/>
            <p:nvPr/>
          </p:nvSpPr>
          <p:spPr>
            <a:xfrm rot="9352026">
              <a:off x="1200845" y="1537389"/>
              <a:ext cx="2564768" cy="2564768"/>
            </a:xfrm>
            <a:prstGeom prst="circularArrow">
              <a:avLst>
                <a:gd name="adj1" fmla="val 6897"/>
                <a:gd name="adj2" fmla="val 464922"/>
                <a:gd name="adj3" fmla="val 16751227"/>
                <a:gd name="adj4" fmla="val 15183852"/>
                <a:gd name="adj5" fmla="val 8046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NZ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4AA186-AD58-E4D8-0FDA-D553CC954A98}"/>
              </a:ext>
            </a:extLst>
          </p:cNvPr>
          <p:cNvGrpSpPr/>
          <p:nvPr/>
        </p:nvGrpSpPr>
        <p:grpSpPr>
          <a:xfrm>
            <a:off x="6367125" y="1139193"/>
            <a:ext cx="6299865" cy="2902264"/>
            <a:chOff x="6416153" y="1182454"/>
            <a:chExt cx="6299865" cy="290226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C134D10-C092-04F2-5149-88BD0B207CFB}"/>
                </a:ext>
              </a:extLst>
            </p:cNvPr>
            <p:cNvSpPr txBox="1"/>
            <p:nvPr/>
          </p:nvSpPr>
          <p:spPr>
            <a:xfrm>
              <a:off x="6914787" y="1224573"/>
              <a:ext cx="58012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>
                <a:lnSpc>
                  <a:spcPct val="90000"/>
                </a:lnSpc>
              </a:pPr>
              <a:r>
                <a:rPr lang="en-US" sz="2000" b="1" dirty="0">
                  <a:latin typeface="+mj-lt"/>
                  <a:ea typeface="+mj-ea"/>
                  <a:cs typeface="+mj-cs"/>
                </a:rPr>
                <a:t>Implementación de la Norma</a:t>
              </a:r>
            </a:p>
          </p:txBody>
        </p:sp>
        <p:sp>
          <p:nvSpPr>
            <p:cNvPr id="19" name="Arrow: Circular 18">
              <a:extLst>
                <a:ext uri="{FF2B5EF4-FFF2-40B4-BE49-F238E27FC236}">
                  <a16:creationId xmlns:a16="http://schemas.microsoft.com/office/drawing/2014/main" id="{108376FE-C18D-EEF1-4DF1-DCE3E5CE3BB6}"/>
                </a:ext>
              </a:extLst>
            </p:cNvPr>
            <p:cNvSpPr/>
            <p:nvPr/>
          </p:nvSpPr>
          <p:spPr>
            <a:xfrm rot="16200000">
              <a:off x="7880544" y="1230410"/>
              <a:ext cx="2564768" cy="2564768"/>
            </a:xfrm>
            <a:prstGeom prst="circularArrow">
              <a:avLst>
                <a:gd name="adj1" fmla="val 6897"/>
                <a:gd name="adj2" fmla="val 464922"/>
                <a:gd name="adj3" fmla="val 5951227"/>
                <a:gd name="adj4" fmla="val 4383852"/>
                <a:gd name="adj5" fmla="val 8046"/>
              </a:avLst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NZ">
                <a:solidFill>
                  <a:schemeClr val="accent2"/>
                </a:solidFill>
              </a:endParaRPr>
            </a:p>
          </p:txBody>
        </p:sp>
        <p:sp>
          <p:nvSpPr>
            <p:cNvPr id="21" name="Arrow: Circular 20">
              <a:extLst>
                <a:ext uri="{FF2B5EF4-FFF2-40B4-BE49-F238E27FC236}">
                  <a16:creationId xmlns:a16="http://schemas.microsoft.com/office/drawing/2014/main" id="{C1F4961F-999F-DE88-32B7-5D12DCDEF0DF}"/>
                </a:ext>
              </a:extLst>
            </p:cNvPr>
            <p:cNvSpPr/>
            <p:nvPr/>
          </p:nvSpPr>
          <p:spPr>
            <a:xfrm rot="16554799">
              <a:off x="8122857" y="1182454"/>
              <a:ext cx="2564768" cy="2564768"/>
            </a:xfrm>
            <a:prstGeom prst="circularArrow">
              <a:avLst>
                <a:gd name="adj1" fmla="val 6897"/>
                <a:gd name="adj2" fmla="val 921389"/>
                <a:gd name="adj3" fmla="val 11351227"/>
                <a:gd name="adj4" fmla="val 9699297"/>
                <a:gd name="adj5" fmla="val 8046"/>
              </a:avLst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NZ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8E7285D-B461-59E4-AF80-52576EADD612}"/>
                </a:ext>
              </a:extLst>
            </p:cNvPr>
            <p:cNvSpPr txBox="1"/>
            <p:nvPr/>
          </p:nvSpPr>
          <p:spPr>
            <a:xfrm>
              <a:off x="9865308" y="2847105"/>
              <a:ext cx="23173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chemeClr val="accent2">
                      <a:lumMod val="50000"/>
                    </a:schemeClr>
                  </a:solidFill>
                </a:rPr>
                <a:t>Implementação da Norma: planos, políticas, treinamentos etc.</a:t>
              </a:r>
              <a:endParaRPr lang="en-NZ" sz="1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6855C46-1914-5F5D-B5EF-750BFC3528A4}"/>
                </a:ext>
              </a:extLst>
            </p:cNvPr>
            <p:cNvSpPr txBox="1"/>
            <p:nvPr/>
          </p:nvSpPr>
          <p:spPr>
            <a:xfrm>
              <a:off x="6416153" y="1773861"/>
              <a:ext cx="29814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accent2">
                      <a:lumMod val="50000"/>
                    </a:schemeClr>
                  </a:solidFill>
                </a:rPr>
                <a:t>Documentação</a:t>
              </a:r>
              <a:r>
                <a:rPr lang="en-US" sz="1600" b="1" dirty="0">
                  <a:solidFill>
                    <a:schemeClr val="accent2">
                      <a:lumMod val="50000"/>
                    </a:schemeClr>
                  </a:solidFill>
                </a:rPr>
                <a:t> das </a:t>
              </a:r>
              <a:r>
                <a:rPr lang="en-US" sz="1600" b="1" dirty="0" err="1">
                  <a:solidFill>
                    <a:schemeClr val="accent2">
                      <a:lumMod val="50000"/>
                    </a:schemeClr>
                  </a:solidFill>
                </a:rPr>
                <a:t>medidas</a:t>
              </a:r>
              <a:r>
                <a:rPr lang="en-US" sz="1600" b="1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1600" b="1" dirty="0" err="1">
                  <a:solidFill>
                    <a:schemeClr val="accent2">
                      <a:lumMod val="50000"/>
                    </a:schemeClr>
                  </a:solidFill>
                </a:rPr>
                <a:t>tomadas</a:t>
              </a:r>
              <a:endParaRPr lang="en-NZ" sz="1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5" name="Arrow: Circular 24">
              <a:extLst>
                <a:ext uri="{FF2B5EF4-FFF2-40B4-BE49-F238E27FC236}">
                  <a16:creationId xmlns:a16="http://schemas.microsoft.com/office/drawing/2014/main" id="{E17415E4-90FF-BA61-C25F-FDBC7A0E2EF7}"/>
                </a:ext>
              </a:extLst>
            </p:cNvPr>
            <p:cNvSpPr/>
            <p:nvPr/>
          </p:nvSpPr>
          <p:spPr>
            <a:xfrm rot="332297">
              <a:off x="8305195" y="1289816"/>
              <a:ext cx="2564768" cy="2564768"/>
            </a:xfrm>
            <a:prstGeom prst="circularArrow">
              <a:avLst>
                <a:gd name="adj1" fmla="val 6897"/>
                <a:gd name="adj2" fmla="val 464922"/>
                <a:gd name="adj3" fmla="val 11351227"/>
                <a:gd name="adj4" fmla="val 9783852"/>
                <a:gd name="adj5" fmla="val 8046"/>
              </a:avLst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30" name="Arrow: Circular 29">
              <a:extLst>
                <a:ext uri="{FF2B5EF4-FFF2-40B4-BE49-F238E27FC236}">
                  <a16:creationId xmlns:a16="http://schemas.microsoft.com/office/drawing/2014/main" id="{F6EC501C-E253-BA57-D462-20A6A44406B0}"/>
                </a:ext>
              </a:extLst>
            </p:cNvPr>
            <p:cNvSpPr/>
            <p:nvPr/>
          </p:nvSpPr>
          <p:spPr>
            <a:xfrm rot="15930371">
              <a:off x="8003427" y="1519950"/>
              <a:ext cx="2564768" cy="2564768"/>
            </a:xfrm>
            <a:prstGeom prst="circularArrow">
              <a:avLst>
                <a:gd name="adj1" fmla="val 6897"/>
                <a:gd name="adj2" fmla="val 464922"/>
                <a:gd name="adj3" fmla="val 551227"/>
                <a:gd name="adj4" fmla="val 20583852"/>
                <a:gd name="adj5" fmla="val 8046"/>
              </a:avLst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NZ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7AE06043-9F14-7C6D-55D9-EEAEEDEF18A1}"/>
              </a:ext>
            </a:extLst>
          </p:cNvPr>
          <p:cNvSpPr/>
          <p:nvPr/>
        </p:nvSpPr>
        <p:spPr>
          <a:xfrm>
            <a:off x="2821881" y="1693868"/>
            <a:ext cx="2392232" cy="45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 err="1">
                <a:solidFill>
                  <a:schemeClr val="accent1"/>
                </a:solidFill>
              </a:rPr>
              <a:t>Identificação</a:t>
            </a:r>
            <a:r>
              <a:rPr lang="de-DE" sz="1600" b="1" dirty="0">
                <a:solidFill>
                  <a:schemeClr val="accent1"/>
                </a:solidFill>
              </a:rPr>
              <a:t> de </a:t>
            </a:r>
            <a:r>
              <a:rPr lang="de-DE" sz="1600" b="1" dirty="0" err="1">
                <a:solidFill>
                  <a:schemeClr val="accent1"/>
                </a:solidFill>
              </a:rPr>
              <a:t>necessidades</a:t>
            </a:r>
            <a:endParaRPr lang="de-DE" sz="1600" b="1" dirty="0">
              <a:solidFill>
                <a:schemeClr val="accent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816BC5D-487D-E636-68F2-931519487336}"/>
              </a:ext>
            </a:extLst>
          </p:cNvPr>
          <p:cNvSpPr/>
          <p:nvPr/>
        </p:nvSpPr>
        <p:spPr>
          <a:xfrm>
            <a:off x="3316305" y="2917374"/>
            <a:ext cx="2392232" cy="552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Plano de desenvolvimento do Comércio Justo</a:t>
            </a:r>
            <a:endParaRPr lang="de-DE" sz="1600" b="1" dirty="0">
              <a:solidFill>
                <a:schemeClr val="accent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E7579CA-4AA9-66F3-8A10-0F03F40DF314}"/>
              </a:ext>
            </a:extLst>
          </p:cNvPr>
          <p:cNvSpPr/>
          <p:nvPr/>
        </p:nvSpPr>
        <p:spPr>
          <a:xfrm>
            <a:off x="-11439" y="3388734"/>
            <a:ext cx="3222557" cy="805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Acompanhamento preciso das despesas do Plano de Desenvolvimento do Comércio Justo</a:t>
            </a:r>
            <a:endParaRPr lang="es-ES" sz="1600" b="1" dirty="0">
              <a:solidFill>
                <a:schemeClr val="accent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4C59287-8349-6A44-D34C-B30B0102548B}"/>
              </a:ext>
            </a:extLst>
          </p:cNvPr>
          <p:cNvSpPr/>
          <p:nvPr/>
        </p:nvSpPr>
        <p:spPr>
          <a:xfrm>
            <a:off x="270388" y="1746439"/>
            <a:ext cx="2361640" cy="6644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Relatórios sobre a utilização do Prêmio do Comércio Justo</a:t>
            </a:r>
            <a:endParaRPr lang="es-ES" sz="1600" b="1" dirty="0">
              <a:solidFill>
                <a:schemeClr val="accent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ED8CDC-8712-2EE3-3CA5-D5AB2EB2C3E4}"/>
              </a:ext>
            </a:extLst>
          </p:cNvPr>
          <p:cNvSpPr txBox="1"/>
          <p:nvPr/>
        </p:nvSpPr>
        <p:spPr>
          <a:xfrm>
            <a:off x="9422005" y="1729426"/>
            <a:ext cx="2587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</a:rPr>
              <a:t>Riscos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 de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</a:rPr>
              <a:t>não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</a:rPr>
              <a:t>conformidade</a:t>
            </a:r>
            <a:endParaRPr lang="en-NZ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BB0AB8-54B9-E248-BB9A-18EBDEC3C3B5}"/>
              </a:ext>
            </a:extLst>
          </p:cNvPr>
          <p:cNvSpPr txBox="1"/>
          <p:nvPr/>
        </p:nvSpPr>
        <p:spPr>
          <a:xfrm>
            <a:off x="6246669" y="2803959"/>
            <a:ext cx="3229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accent2">
                    <a:lumMod val="50000"/>
                  </a:schemeClr>
                </a:solidFill>
              </a:rPr>
              <a:t>Procedimento para monitoramento e avaliação do desempenho</a:t>
            </a:r>
            <a:endParaRPr lang="en-NZ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2" name="ElevenLabs_2026-06-11T10_44_10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365DBFCC-ED17-DC31-ABA6-C21D15983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53209" y="63742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8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1000"/>
    </mc:Choice>
    <mc:Fallback>
      <p:transition spd="slow" advClick="0" advTm="4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0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69" grpId="0" animBg="1"/>
      <p:bldP spid="70" grpId="0" animBg="1"/>
      <p:bldP spid="7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8CB66-2167-3868-1D1D-D79332D0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5A1ED5-48CC-9FB8-D0BB-550177F5FBAA}"/>
              </a:ext>
            </a:extLst>
          </p:cNvPr>
          <p:cNvSpPr/>
          <p:nvPr/>
        </p:nvSpPr>
        <p:spPr>
          <a:xfrm>
            <a:off x="11310730" y="290238"/>
            <a:ext cx="815009" cy="975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999AF5-8F99-A6C7-5BB4-2037B4A08E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7283E-4818-4BF5-8398-234B350CC03B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3E4E76-BBF8-9E1A-5402-6BADDB1FD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7469" y="2014241"/>
            <a:ext cx="5254316" cy="46609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082FBF-14E5-B8BC-9DB4-89B2F1BB9ACA}"/>
              </a:ext>
            </a:extLst>
          </p:cNvPr>
          <p:cNvSpPr txBox="1"/>
          <p:nvPr/>
        </p:nvSpPr>
        <p:spPr>
          <a:xfrm>
            <a:off x="3941699" y="1266688"/>
            <a:ext cx="3825856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/>
              <a:t>2.1. Compromisso com os princípios do Comércio Justo, </a:t>
            </a:r>
            <a:r>
              <a:rPr lang="en-US" sz="1400" dirty="0"/>
              <a:t>que </a:t>
            </a:r>
            <a:r>
              <a:rPr lang="en-US" sz="1400" dirty="0" err="1"/>
              <a:t>incluem</a:t>
            </a:r>
            <a:r>
              <a:rPr lang="en-US" sz="1400" dirty="0"/>
              <a:t> a </a:t>
            </a:r>
            <a:r>
              <a:rPr lang="en-US" sz="1400" dirty="0" err="1"/>
              <a:t>proteção</a:t>
            </a:r>
            <a:r>
              <a:rPr lang="en-US" sz="1400" dirty="0"/>
              <a:t> dos </a:t>
            </a:r>
            <a:r>
              <a:rPr lang="en-US" sz="1400" dirty="0" err="1"/>
              <a:t>direitos</a:t>
            </a:r>
            <a:r>
              <a:rPr lang="en-US" sz="1400" dirty="0"/>
              <a:t> </a:t>
            </a:r>
            <a:r>
              <a:rPr lang="en-US" sz="1400" dirty="0" err="1"/>
              <a:t>humanos</a:t>
            </a:r>
            <a:r>
              <a:rPr lang="en-US" sz="1400" dirty="0"/>
              <a:t> e do meio ambiente </a:t>
            </a:r>
            <a:endParaRPr lang="en-US" sz="1400" i="0" u="none" dirty="0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413714-DEB1-BB8E-864F-4B6CAA3C119A}"/>
              </a:ext>
            </a:extLst>
          </p:cNvPr>
          <p:cNvSpPr txBox="1"/>
          <p:nvPr/>
        </p:nvSpPr>
        <p:spPr>
          <a:xfrm>
            <a:off x="8388204" y="1711699"/>
            <a:ext cx="3793516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/>
              <a:t>2.2 Avaliação de riscos e necessidades </a:t>
            </a:r>
            <a:endParaRPr lang="en-US" sz="1400" dirty="0"/>
          </a:p>
          <a:p>
            <a:r>
              <a:rPr lang="en-US" sz="1400" dirty="0"/>
              <a:t>Identificar os principais riscos ambientais e de direitos humanos que afetam seu produto, seu país e sua </a:t>
            </a:r>
            <a:r>
              <a:rPr lang="en-US" sz="1400" dirty="0" err="1"/>
              <a:t>organização</a:t>
            </a:r>
            <a:r>
              <a:rPr lang="en-US" sz="1400" dirty="0"/>
              <a:t> </a:t>
            </a:r>
            <a:endParaRPr lang="en-US" sz="1400" dirty="0">
              <a:ea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4F5382-831E-DB1C-768E-CA7FB9F6CD24}"/>
              </a:ext>
            </a:extLst>
          </p:cNvPr>
          <p:cNvSpPr txBox="1"/>
          <p:nvPr/>
        </p:nvSpPr>
        <p:spPr>
          <a:xfrm>
            <a:off x="66261" y="5026977"/>
            <a:ext cx="3394489" cy="16004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/>
              <a:t>2.8 Acompanhamento da implementação inclui:</a:t>
            </a:r>
            <a:endParaRPr lang="en-US" sz="1400" dirty="0"/>
          </a:p>
          <a:p>
            <a:r>
              <a:rPr lang="en-US" sz="1400" dirty="0">
                <a:ea typeface="Calibri"/>
                <a:cs typeface="Calibri"/>
              </a:rPr>
              <a:t>2.8.1 acompanhamento do progresso</a:t>
            </a:r>
          </a:p>
          <a:p>
            <a:r>
              <a:rPr lang="en-US" sz="1400" dirty="0">
                <a:ea typeface="Calibri"/>
                <a:cs typeface="Calibri"/>
              </a:rPr>
              <a:t>2.8.2 acompanhamento da conscientização</a:t>
            </a:r>
          </a:p>
          <a:p>
            <a:r>
              <a:rPr lang="en-US" sz="1400" dirty="0">
                <a:ea typeface="Calibri"/>
                <a:cs typeface="Calibri"/>
              </a:rPr>
              <a:t>2.8.3 acompanhamento da capacitação</a:t>
            </a:r>
          </a:p>
          <a:p>
            <a:r>
              <a:rPr lang="en-US" sz="1400" dirty="0">
                <a:ea typeface="Calibri"/>
                <a:cs typeface="Calibri"/>
              </a:rPr>
              <a:t>2.8.3 acompanhamento da eficácia da implementação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5AE330-CE99-2409-05EA-B466160A01FE}"/>
              </a:ext>
            </a:extLst>
          </p:cNvPr>
          <p:cNvSpPr txBox="1"/>
          <p:nvPr/>
        </p:nvSpPr>
        <p:spPr>
          <a:xfrm>
            <a:off x="48261" y="3122820"/>
            <a:ext cx="3368789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/>
              <a:t>2.9 Relatórios </a:t>
            </a:r>
            <a:r>
              <a:rPr lang="en-US" sz="1400" dirty="0"/>
              <a:t>para as partes interessadas internas, para os produtores e para a Fairtrade </a:t>
            </a:r>
          </a:p>
          <a:p>
            <a:endParaRPr lang="en-US" sz="1400" dirty="0">
              <a:ea typeface="Calibri"/>
              <a:cs typeface="Calibri"/>
            </a:endParaRPr>
          </a:p>
          <a:p>
            <a:r>
              <a:rPr lang="en-US" sz="1400" b="1" dirty="0">
                <a:ea typeface="Calibri"/>
                <a:cs typeface="Calibri"/>
              </a:rPr>
              <a:t>2.10 Diálogo na cadeia de suprimentos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2BC480-3DE2-725A-3FBB-6658EA02E035}"/>
              </a:ext>
            </a:extLst>
          </p:cNvPr>
          <p:cNvSpPr txBox="1"/>
          <p:nvPr/>
        </p:nvSpPr>
        <p:spPr>
          <a:xfrm>
            <a:off x="389015" y="1382421"/>
            <a:ext cx="2147428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2800" b="1" dirty="0">
                <a:latin typeface="+mj-lt"/>
                <a:ea typeface="+mj-ea"/>
                <a:cs typeface="+mj-cs"/>
              </a:rPr>
              <a:t>PROCESSO HREDD</a:t>
            </a:r>
            <a:endParaRPr lang="en-US" sz="32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A5A8A9BE-4E36-BFD7-0690-71C66D4767CC}"/>
              </a:ext>
            </a:extLst>
          </p:cNvPr>
          <p:cNvSpPr/>
          <p:nvPr/>
        </p:nvSpPr>
        <p:spPr>
          <a:xfrm>
            <a:off x="0" y="0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CD415B-E817-F9F6-85B3-C689AD55FD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74927" y="0"/>
            <a:ext cx="1019591" cy="931400"/>
          </a:xfrm>
          <a:prstGeom prst="rect">
            <a:avLst/>
          </a:prstGeom>
          <a:effectLst>
            <a:outerShdw blurRad="88900" dist="38100" dir="2700000" sx="102109" sy="102109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A95589-DA49-E57E-A96B-492957578ACD}"/>
              </a:ext>
            </a:extLst>
          </p:cNvPr>
          <p:cNvSpPr txBox="1"/>
          <p:nvPr/>
        </p:nvSpPr>
        <p:spPr>
          <a:xfrm>
            <a:off x="48261" y="80427"/>
            <a:ext cx="1142222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  <a:latin typeface="Alegreya Sans Black" panose="00000A00000000000000" pitchFamily="2" charset="0"/>
                <a:ea typeface="+mj-ea"/>
                <a:cs typeface="+mj-cs"/>
              </a:rPr>
              <a:t>Uma abordagem baseada em riscos e impactos é uma </a:t>
            </a:r>
            <a:r>
              <a:rPr lang="en-US" sz="2800" b="1" dirty="0" err="1">
                <a:solidFill>
                  <a:schemeClr val="bg1"/>
                </a:solidFill>
                <a:latin typeface="Alegreya Sans Black" panose="00000A00000000000000" pitchFamily="2" charset="0"/>
                <a:ea typeface="+mj-ea"/>
                <a:cs typeface="+mj-cs"/>
              </a:rPr>
              <a:t>abordagem</a:t>
            </a:r>
            <a:r>
              <a:rPr lang="en-US" sz="2800" b="1" dirty="0">
                <a:solidFill>
                  <a:schemeClr val="bg1"/>
                </a:solidFill>
                <a:latin typeface="Alegreya Sans Black" panose="00000A00000000000000" pitchFamily="2" charset="0"/>
                <a:ea typeface="+mj-ea"/>
                <a:cs typeface="+mj-cs"/>
              </a:rPr>
              <a:t> de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legreya Sans Black" panose="00000A00000000000000" pitchFamily="2" charset="0"/>
                <a:ea typeface="+mj-ea"/>
                <a:cs typeface="+mj-cs"/>
              </a:rPr>
              <a:t>devida</a:t>
            </a:r>
            <a:r>
              <a:rPr lang="en-US" sz="2800" b="1" dirty="0">
                <a:solidFill>
                  <a:schemeClr val="bg1"/>
                </a:solidFill>
                <a:latin typeface="Alegreya Sans Black" panose="00000A00000000000000" pitchFamily="2" charset="0"/>
                <a:ea typeface="+mj-ea"/>
                <a:cs typeface="+mj-cs"/>
              </a:rPr>
              <a:t> diligência</a:t>
            </a:r>
          </a:p>
        </p:txBody>
      </p:sp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C0384FB4-E912-26CD-1E66-130DC73EE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326" y="63989"/>
            <a:ext cx="572792" cy="6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7627548-D710-3C4A-3555-8E3502DE239A}"/>
              </a:ext>
            </a:extLst>
          </p:cNvPr>
          <p:cNvSpPr txBox="1"/>
          <p:nvPr/>
        </p:nvSpPr>
        <p:spPr>
          <a:xfrm>
            <a:off x="8416484" y="2879925"/>
            <a:ext cx="3775516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/>
              <a:t>2.3 Plano de Ação</a:t>
            </a:r>
            <a:endParaRPr lang="en-US" sz="1600" dirty="0"/>
          </a:p>
          <a:p>
            <a:r>
              <a:rPr lang="en-US" sz="1400" dirty="0" err="1"/>
              <a:t>Priorize </a:t>
            </a:r>
            <a:r>
              <a:rPr lang="en-US" sz="1400" dirty="0"/>
              <a:t>a implementação e a forma de utilizar o seu prêmio Fairtrade </a:t>
            </a:r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8ED8A8-D78E-FECB-B20A-EB153C8F79CB}"/>
              </a:ext>
            </a:extLst>
          </p:cNvPr>
          <p:cNvSpPr txBox="1"/>
          <p:nvPr/>
        </p:nvSpPr>
        <p:spPr>
          <a:xfrm>
            <a:off x="8406204" y="3797698"/>
            <a:ext cx="3775516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/>
              <a:t>2.4 Pessoas responsáveis . </a:t>
            </a:r>
            <a:r>
              <a:rPr lang="en-US" sz="1400" dirty="0"/>
              <a:t>para gerenciar </a:t>
            </a:r>
            <a:r>
              <a:rPr lang="en-US" sz="1400" dirty="0" err="1"/>
              <a:t>a implementação </a:t>
            </a:r>
            <a:r>
              <a:rPr lang="en-US" sz="1400" dirty="0"/>
              <a:t> e cumprir a norma</a:t>
            </a:r>
            <a:r>
              <a:rPr lang="en-US" sz="1400" b="1" dirty="0"/>
              <a:t>.</a:t>
            </a:r>
            <a:endParaRPr lang="en-US" sz="1400" b="1" dirty="0">
              <a:ea typeface="Calibri"/>
              <a:cs typeface="Calibri"/>
            </a:endParaRPr>
          </a:p>
          <a:p>
            <a:endParaRPr lang="en-US" sz="1400" b="1" dirty="0">
              <a:ea typeface="Calibri"/>
              <a:cs typeface="Calibri"/>
            </a:endParaRPr>
          </a:p>
          <a:p>
            <a:r>
              <a:rPr lang="en-US" sz="1400" b="1" dirty="0">
                <a:ea typeface="Calibri"/>
                <a:cs typeface="Calibri"/>
              </a:rPr>
              <a:t>2.5 Políticas e procedimentos – </a:t>
            </a:r>
            <a:r>
              <a:rPr lang="en-US" sz="1400" dirty="0">
                <a:ea typeface="Calibri"/>
                <a:cs typeface="Calibri"/>
              </a:rPr>
              <a:t>para abordar os riscos e as necessidades</a:t>
            </a:r>
          </a:p>
          <a:p>
            <a:endParaRPr lang="en-US" sz="1400" b="1" dirty="0"/>
          </a:p>
          <a:p>
            <a:r>
              <a:rPr lang="en-US" sz="1400" b="1" dirty="0"/>
              <a:t>2.6 Sistemas e processos de gestão </a:t>
            </a:r>
            <a:r>
              <a:rPr lang="en-US" sz="1400" dirty="0"/>
              <a:t>para administrar a gestão, contratos, finanças e lidar com reclamações</a:t>
            </a:r>
            <a:endParaRPr lang="en-US" sz="1400" dirty="0">
              <a:ea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479B08-BC5C-1973-77CC-0FAEFF63418D}"/>
              </a:ext>
            </a:extLst>
          </p:cNvPr>
          <p:cNvSpPr txBox="1"/>
          <p:nvPr/>
        </p:nvSpPr>
        <p:spPr>
          <a:xfrm>
            <a:off x="8406204" y="6023577"/>
            <a:ext cx="3775516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b="1" dirty="0"/>
              <a:t>2.7 Corrigir danos onde forem identificados</a:t>
            </a:r>
            <a:endParaRPr lang="en-US" sz="1400" b="1" i="0" u="none" dirty="0">
              <a:ea typeface="Calibri"/>
              <a:cs typeface="Calibri"/>
            </a:endParaRPr>
          </a:p>
        </p:txBody>
      </p:sp>
      <p:pic>
        <p:nvPicPr>
          <p:cNvPr id="4" name="ElevenLabs_2026-06-11T10_44_35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DBD8395A-794F-FE94-A0ED-061A84549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91318" y="63227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6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7500"/>
    </mc:Choice>
    <mc:Fallback>
      <p:transition spd="slow" advClick="0" advTm="6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0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3" grpId="0" animBg="1"/>
      <p:bldP spid="15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3571F-75BB-F1A4-480A-458A9B0B3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9E8E1DA3-B87B-9C92-5CE2-2C0AFDF1A9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5489" y="1194654"/>
            <a:ext cx="8528720" cy="5599357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DE358EFA-23EC-4390-1198-115537BB660D}"/>
              </a:ext>
            </a:extLst>
          </p:cNvPr>
          <p:cNvSpPr/>
          <p:nvPr/>
        </p:nvSpPr>
        <p:spPr>
          <a:xfrm>
            <a:off x="17051" y="6233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3BDAF34-067B-ED08-D54A-2652F6E873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4207" y="252051"/>
            <a:ext cx="10630719" cy="502164"/>
          </a:xfrm>
          <a:prstGeom prst="rect">
            <a:avLst/>
          </a:prstGeom>
        </p:spPr>
        <p:txBody>
          <a:bodyPr vert="horz" wrap="square" lIns="0" tIns="9627" rIns="0" bIns="0" rtlCol="0" anchor="t">
            <a:spAutoFit/>
          </a:bodyPr>
          <a:lstStyle/>
          <a:p>
            <a:pPr marL="7620">
              <a:spcBef>
                <a:spcPts val="76"/>
              </a:spcBef>
            </a:pPr>
            <a:r>
              <a:rPr lang="en-US" sz="3200" spc="-6" dirty="0"/>
              <a:t>Exemplo: Gestão de políticas e procedimentos</a:t>
            </a:r>
            <a:endParaRPr lang="en-US" dirty="0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80BFA4FA-CBFD-F4C4-2E8B-54247DC5A3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74927" y="0"/>
            <a:ext cx="1019591" cy="931400"/>
          </a:xfrm>
          <a:prstGeom prst="rect">
            <a:avLst/>
          </a:prstGeom>
          <a:effectLst>
            <a:outerShdw blurRad="88900" dist="38100" dir="2700000" sx="102109" sy="102109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35580825-5832-98DA-C30E-36A5F12A7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326" y="63989"/>
            <a:ext cx="572792" cy="6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Dian numeron paikkamerkki 2">
            <a:extLst>
              <a:ext uri="{FF2B5EF4-FFF2-40B4-BE49-F238E27FC236}">
                <a16:creationId xmlns:a16="http://schemas.microsoft.com/office/drawing/2014/main" id="{BD9A4A1E-6256-B6C1-3F8F-91C36330731F}"/>
              </a:ext>
            </a:extLst>
          </p:cNvPr>
          <p:cNvSpPr txBox="1">
            <a:spLocks/>
          </p:cNvSpPr>
          <p:nvPr/>
        </p:nvSpPr>
        <p:spPr>
          <a:xfrm>
            <a:off x="11759609" y="6374219"/>
            <a:ext cx="448586" cy="4837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7283E-4818-4BF5-8398-234B350CC03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FC0F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FC0F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55F79C-61C6-41E4-5574-9A7F38EF9A6B}"/>
              </a:ext>
            </a:extLst>
          </p:cNvPr>
          <p:cNvSpPr txBox="1"/>
          <p:nvPr/>
        </p:nvSpPr>
        <p:spPr>
          <a:xfrm>
            <a:off x="342904" y="1690878"/>
            <a:ext cx="272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Exo 2" panose="00000500000000000000"/>
              </a:rPr>
              <a:t>Etapas que você precisa seguir para cada uma de suas políticas e procedimentos</a:t>
            </a:r>
            <a:endParaRPr lang="en-NZ" sz="1200" b="1" dirty="0">
              <a:latin typeface="Exo 2" panose="0000050000000000000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98C3FF53-95C1-88F3-D543-E97597B49495}"/>
              </a:ext>
            </a:extLst>
          </p:cNvPr>
          <p:cNvSpPr/>
          <p:nvPr/>
        </p:nvSpPr>
        <p:spPr>
          <a:xfrm>
            <a:off x="2816054" y="2075045"/>
            <a:ext cx="496957" cy="38563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6A4E28-1EFA-A40A-3641-65087ED69E1C}"/>
              </a:ext>
            </a:extLst>
          </p:cNvPr>
          <p:cNvSpPr txBox="1"/>
          <p:nvPr/>
        </p:nvSpPr>
        <p:spPr>
          <a:xfrm>
            <a:off x="374084" y="3868711"/>
            <a:ext cx="2926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Exo 2" panose="00000500000000000000"/>
              </a:rPr>
              <a:t>Lista completa das políticas e procedimentos que você pode precisar implementar</a:t>
            </a:r>
            <a:endParaRPr lang="en-NZ" sz="1200" b="1" dirty="0">
              <a:latin typeface="Exo 2" panose="0000050000000000000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B588D5A9-936D-1193-0B7E-A3460652A68C}"/>
              </a:ext>
            </a:extLst>
          </p:cNvPr>
          <p:cNvSpPr/>
          <p:nvPr/>
        </p:nvSpPr>
        <p:spPr>
          <a:xfrm>
            <a:off x="2754868" y="4278697"/>
            <a:ext cx="496957" cy="38563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18399DE-7D1D-2FE2-C16C-93AF92F535A2}"/>
              </a:ext>
            </a:extLst>
          </p:cNvPr>
          <p:cNvSpPr/>
          <p:nvPr/>
        </p:nvSpPr>
        <p:spPr>
          <a:xfrm>
            <a:off x="4248268" y="4334028"/>
            <a:ext cx="2298836" cy="385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0033E71A-9E18-C57F-C4DE-B9BB81E1D0B6}"/>
              </a:ext>
            </a:extLst>
          </p:cNvPr>
          <p:cNvSpPr/>
          <p:nvPr/>
        </p:nvSpPr>
        <p:spPr>
          <a:xfrm rot="10800000">
            <a:off x="6733658" y="4317845"/>
            <a:ext cx="496957" cy="38563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715953-54F1-1599-B465-226B6E2E252A}"/>
              </a:ext>
            </a:extLst>
          </p:cNvPr>
          <p:cNvSpPr txBox="1"/>
          <p:nvPr/>
        </p:nvSpPr>
        <p:spPr>
          <a:xfrm>
            <a:off x="7292123" y="4187499"/>
            <a:ext cx="3662389" cy="8599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Exo 2" panose="00000500000000000000"/>
              </a:rPr>
              <a:t>Número de referência dos critérios padrão onde você pode verificar o que é exigido para esta política e procedimentos e se isso se aplica a você</a:t>
            </a:r>
            <a:endParaRPr lang="en-NZ" sz="1200" b="1" dirty="0">
              <a:latin typeface="Exo 2" panose="00000500000000000000"/>
            </a:endParaRPr>
          </a:p>
        </p:txBody>
      </p:sp>
      <p:pic>
        <p:nvPicPr>
          <p:cNvPr id="29" name="Graphic 28" descr="Clipboard Checked with solid fill">
            <a:extLst>
              <a:ext uri="{FF2B5EF4-FFF2-40B4-BE49-F238E27FC236}">
                <a16:creationId xmlns:a16="http://schemas.microsoft.com/office/drawing/2014/main" id="{B4A601A7-A824-8389-29F0-F8073C9109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098" y="2301694"/>
            <a:ext cx="738664" cy="73866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44A135C-7979-70EA-7780-90C64034DA8D}"/>
              </a:ext>
            </a:extLst>
          </p:cNvPr>
          <p:cNvSpPr txBox="1"/>
          <p:nvPr/>
        </p:nvSpPr>
        <p:spPr>
          <a:xfrm>
            <a:off x="1084614" y="2409416"/>
            <a:ext cx="2167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Exo 2" panose="00000500000000000000"/>
              </a:rPr>
              <a:t>Ajuda você a planejar e gerenciar a implementação</a:t>
            </a:r>
            <a:endParaRPr lang="en-NZ" sz="1200" b="1" i="1" dirty="0">
              <a:latin typeface="Exo 2" panose="00000500000000000000"/>
            </a:endParaRPr>
          </a:p>
        </p:txBody>
      </p:sp>
      <p:pic>
        <p:nvPicPr>
          <p:cNvPr id="31" name="Graphic 30" descr="Open folder with solid fill">
            <a:extLst>
              <a:ext uri="{FF2B5EF4-FFF2-40B4-BE49-F238E27FC236}">
                <a16:creationId xmlns:a16="http://schemas.microsoft.com/office/drawing/2014/main" id="{509809C7-5F1F-8A1B-944A-260A46CBB3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74084" y="4664335"/>
            <a:ext cx="738664" cy="73866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5F5E6AD-A288-C49E-831B-9C0D94CE5FFC}"/>
              </a:ext>
            </a:extLst>
          </p:cNvPr>
          <p:cNvSpPr txBox="1"/>
          <p:nvPr/>
        </p:nvSpPr>
        <p:spPr>
          <a:xfrm>
            <a:off x="1145800" y="4697734"/>
            <a:ext cx="2167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Exo 2" panose="00000500000000000000"/>
              </a:rPr>
              <a:t>Ajuda você a gerenciar a documentação para auditorias e relatórios</a:t>
            </a:r>
            <a:endParaRPr lang="en-NZ" sz="1200" b="1" i="1" dirty="0">
              <a:latin typeface="Exo 2" panose="00000500000000000000"/>
            </a:endParaRPr>
          </a:p>
        </p:txBody>
      </p:sp>
      <p:pic>
        <p:nvPicPr>
          <p:cNvPr id="4" name="ElevenLabs_2026-06-11T10_45_00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32B37365-89C8-ED18-F050-BC32ACBA1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53209" y="63742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3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/>
      <p:bldP spid="20" grpId="0" animBg="1"/>
      <p:bldP spid="21" grpId="0" animBg="1"/>
      <p:bldP spid="22" grpId="0" animBg="1"/>
      <p:bldP spid="23" grpId="0" animBg="1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475D-3FB5-A316-1934-8C4D5F001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B68045F-0CA5-76AF-645E-81E01126FDD2}"/>
              </a:ext>
            </a:extLst>
          </p:cNvPr>
          <p:cNvSpPr/>
          <p:nvPr/>
        </p:nvSpPr>
        <p:spPr>
          <a:xfrm>
            <a:off x="10289636" y="2404657"/>
            <a:ext cx="1680760" cy="910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48557B8-C075-2E3A-5232-E988DAACD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4692" y="1474522"/>
            <a:ext cx="8582353" cy="503347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FD1A80D-7A14-D054-3B5C-EF6D7D71D911}"/>
              </a:ext>
            </a:extLst>
          </p:cNvPr>
          <p:cNvSpPr txBox="1"/>
          <p:nvPr/>
        </p:nvSpPr>
        <p:spPr>
          <a:xfrm>
            <a:off x="10118849" y="2335868"/>
            <a:ext cx="2065905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Exo 2" panose="00000500000000000000"/>
              </a:rPr>
              <a:t>Documentação necessária e referência aos critérios para  onde ela se encaixa no seu sistema de gestão</a:t>
            </a:r>
            <a:endParaRPr lang="en-NZ" sz="1200" b="1" dirty="0">
              <a:latin typeface="Exo 2" panose="00000500000000000000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828F1281-65CD-0D06-9405-C75E754ECE66}"/>
              </a:ext>
            </a:extLst>
          </p:cNvPr>
          <p:cNvSpPr/>
          <p:nvPr/>
        </p:nvSpPr>
        <p:spPr>
          <a:xfrm>
            <a:off x="856" y="0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2F5CDD3C-E0D4-09D6-339E-F8C41690554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74927" y="0"/>
            <a:ext cx="1019591" cy="931400"/>
          </a:xfrm>
          <a:prstGeom prst="rect">
            <a:avLst/>
          </a:prstGeom>
          <a:effectLst>
            <a:outerShdw blurRad="88900" dist="38100" dir="2700000" sx="102109" sy="102109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3243EA20-49EB-EC68-30BE-8D77764CD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326" y="63989"/>
            <a:ext cx="572792" cy="6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9C3067-35C9-0A47-31F2-65E2460A9D2F}"/>
              </a:ext>
            </a:extLst>
          </p:cNvPr>
          <p:cNvSpPr txBox="1"/>
          <p:nvPr/>
        </p:nvSpPr>
        <p:spPr>
          <a:xfrm>
            <a:off x="241596" y="1012857"/>
            <a:ext cx="1021180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xo 2"/>
              </a:rPr>
              <a:t>Exemplo: </a:t>
            </a:r>
            <a:r>
              <a:rPr lang="en-US" sz="2400" b="1" dirty="0">
                <a:latin typeface="Exo 2"/>
                <a:cs typeface="Mongolian Baiti"/>
              </a:rPr>
              <a:t>Política sobre trabalho </a:t>
            </a:r>
            <a:r>
              <a:rPr lang="en-US" sz="2400" b="1" dirty="0" err="1">
                <a:latin typeface="Exo 2"/>
                <a:cs typeface="Mongolian Baiti"/>
              </a:rPr>
              <a:t>forçado</a:t>
            </a:r>
            <a:endParaRPr lang="en-NZ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Exo 2" panose="00000500000000000000" pitchFamily="50" charset="0"/>
            </a:endParaRPr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39D7D604-CD56-0B16-9A09-7F933F35DA53}"/>
              </a:ext>
            </a:extLst>
          </p:cNvPr>
          <p:cNvSpPr txBox="1">
            <a:spLocks/>
          </p:cNvSpPr>
          <p:nvPr/>
        </p:nvSpPr>
        <p:spPr>
          <a:xfrm>
            <a:off x="244207" y="252051"/>
            <a:ext cx="10630719" cy="502164"/>
          </a:xfrm>
          <a:prstGeom prst="rect">
            <a:avLst/>
          </a:prstGeom>
        </p:spPr>
        <p:txBody>
          <a:bodyPr vert="horz" wrap="square" lIns="0" tIns="9627" rIns="0" bIns="0" rtlCol="0" anchor="t">
            <a:spAutoFit/>
          </a:bodyPr>
          <a:lstStyle>
            <a:lvl1pPr>
              <a:defRPr sz="3184" b="1" i="0">
                <a:solidFill>
                  <a:schemeClr val="bg1"/>
                </a:solidFill>
                <a:latin typeface="Alegreya Sans Black"/>
                <a:ea typeface="+mj-ea"/>
                <a:cs typeface="Alegreya Sans Black"/>
              </a:defRPr>
            </a:lvl1pPr>
          </a:lstStyle>
          <a:p>
            <a:pPr marL="7620">
              <a:spcBef>
                <a:spcPts val="76"/>
              </a:spcBef>
            </a:pPr>
            <a:r>
              <a:rPr lang="en-US" sz="3200" kern="0" spc="-6" dirty="0"/>
              <a:t>Exemplo: Gestão de políticas e procedimentos</a:t>
            </a:r>
            <a:endParaRPr lang="en-US" kern="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4FE95F-3B50-FF57-04E7-A82FCE2BC4CF}"/>
              </a:ext>
            </a:extLst>
          </p:cNvPr>
          <p:cNvSpPr txBox="1"/>
          <p:nvPr/>
        </p:nvSpPr>
        <p:spPr>
          <a:xfrm>
            <a:off x="131634" y="2484087"/>
            <a:ext cx="170120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Exo 2" panose="00000500000000000000"/>
              </a:rPr>
              <a:t>Os critérios padrão explicam o que é necessário para políticas e procedimentos</a:t>
            </a:r>
            <a:endParaRPr lang="en-NZ" sz="1200" b="1" dirty="0">
              <a:latin typeface="Exo 2" panose="00000500000000000000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84760C83-3CAC-69AD-8D11-9FE603D8E15F}"/>
              </a:ext>
            </a:extLst>
          </p:cNvPr>
          <p:cNvSpPr/>
          <p:nvPr/>
        </p:nvSpPr>
        <p:spPr>
          <a:xfrm>
            <a:off x="1067630" y="3409162"/>
            <a:ext cx="496957" cy="38563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30" name="Graphic 29" descr="Open folder with solid fill">
            <a:extLst>
              <a:ext uri="{FF2B5EF4-FFF2-40B4-BE49-F238E27FC236}">
                <a16:creationId xmlns:a16="http://schemas.microsoft.com/office/drawing/2014/main" id="{A1DD73B8-3603-2D12-46F6-6092C7897B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1001026" y="4667138"/>
            <a:ext cx="969370" cy="969370"/>
          </a:xfrm>
          <a:prstGeom prst="rect">
            <a:avLst/>
          </a:prstGeom>
        </p:spPr>
      </p:pic>
      <p:pic>
        <p:nvPicPr>
          <p:cNvPr id="31" name="Graphic 30" descr="Clipboard Checked with solid fill">
            <a:extLst>
              <a:ext uri="{FF2B5EF4-FFF2-40B4-BE49-F238E27FC236}">
                <a16:creationId xmlns:a16="http://schemas.microsoft.com/office/drawing/2014/main" id="{2EF40A07-64C7-D5F1-EA9C-86622DE46F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6726" y="4667138"/>
            <a:ext cx="910134" cy="91013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CC23B73-2423-96B3-BC6F-491DDD51C926}"/>
              </a:ext>
            </a:extLst>
          </p:cNvPr>
          <p:cNvSpPr txBox="1"/>
          <p:nvPr/>
        </p:nvSpPr>
        <p:spPr>
          <a:xfrm>
            <a:off x="241596" y="3869238"/>
            <a:ext cx="1382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Exo 2" panose="00000500000000000000"/>
              </a:rPr>
              <a:t>Ajuda você a gerenciar a implementação</a:t>
            </a:r>
            <a:endParaRPr lang="en-NZ" sz="1200" b="1" i="1" dirty="0">
              <a:latin typeface="Exo 2" panose="0000050000000000000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8758669-50FA-70D7-CBF1-B56FD1CB7F07}"/>
              </a:ext>
            </a:extLst>
          </p:cNvPr>
          <p:cNvSpPr/>
          <p:nvPr/>
        </p:nvSpPr>
        <p:spPr>
          <a:xfrm>
            <a:off x="1706744" y="3298421"/>
            <a:ext cx="1064900" cy="6194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5C507BB-DC02-10C3-E418-2BC239B68DF7}"/>
              </a:ext>
            </a:extLst>
          </p:cNvPr>
          <p:cNvSpPr txBox="1"/>
          <p:nvPr/>
        </p:nvSpPr>
        <p:spPr>
          <a:xfrm>
            <a:off x="10744993" y="4062818"/>
            <a:ext cx="1382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Exo 2" panose="00000500000000000000"/>
              </a:rPr>
              <a:t>Ajuda a gerenciar a documentação</a:t>
            </a:r>
            <a:endParaRPr lang="en-NZ" sz="1200" b="1" i="1" dirty="0">
              <a:latin typeface="Exo 2" panose="00000500000000000000"/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9C883E3A-0472-B904-A471-6B13F261F437}"/>
              </a:ext>
            </a:extLst>
          </p:cNvPr>
          <p:cNvSpPr/>
          <p:nvPr/>
        </p:nvSpPr>
        <p:spPr>
          <a:xfrm rot="10800000">
            <a:off x="10117162" y="3379118"/>
            <a:ext cx="496957" cy="38563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075A044-79BE-AB56-0C9B-3B171AE8F17D}"/>
              </a:ext>
            </a:extLst>
          </p:cNvPr>
          <p:cNvSpPr/>
          <p:nvPr/>
        </p:nvSpPr>
        <p:spPr>
          <a:xfrm>
            <a:off x="8479498" y="3285922"/>
            <a:ext cx="1539145" cy="6319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3" name="ElevenLabs_2026-06-11T10_45_27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C98D8424-B5CA-E597-59AE-EB3E78009B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3996" y="62408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01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1000"/>
    </mc:Choice>
    <mc:Fallback>
      <p:transition spd="slow" advClick="0" advTm="4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3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3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animBg="1"/>
      <p:bldP spid="33" grpId="0" animBg="1"/>
      <p:bldP spid="26" grpId="0" animBg="1"/>
      <p:bldP spid="28" grpId="0" animBg="1"/>
      <p:bldP spid="34" grpId="0"/>
      <p:bldP spid="25" grpId="0" animBg="1"/>
      <p:bldP spid="35" grpId="0"/>
      <p:bldP spid="36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AFB51-49A0-D6D6-1F42-135BED721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8DC5328-4D4B-E905-72C4-A11F3D65A7F5}"/>
              </a:ext>
            </a:extLst>
          </p:cNvPr>
          <p:cNvSpPr/>
          <p:nvPr/>
        </p:nvSpPr>
        <p:spPr>
          <a:xfrm>
            <a:off x="0" y="18989"/>
            <a:ext cx="12191144" cy="1013901"/>
          </a:xfrm>
          <a:custGeom>
            <a:avLst/>
            <a:gdLst/>
            <a:ahLst/>
            <a:cxnLst/>
            <a:rect l="l" t="t" r="r" b="b"/>
            <a:pathLst>
              <a:path w="20104100" h="2025014">
                <a:moveTo>
                  <a:pt x="20104099" y="0"/>
                </a:moveTo>
                <a:lnTo>
                  <a:pt x="0" y="0"/>
                </a:lnTo>
                <a:lnTo>
                  <a:pt x="0" y="2024765"/>
                </a:lnTo>
                <a:lnTo>
                  <a:pt x="20104099" y="2024765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1B6E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2689C8D-D1E0-A43A-54C1-B67543AAB8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7606" y="245396"/>
            <a:ext cx="10976593" cy="502164"/>
          </a:xfrm>
          <a:prstGeom prst="rect">
            <a:avLst/>
          </a:prstGeom>
        </p:spPr>
        <p:txBody>
          <a:bodyPr vert="horz" wrap="square" lIns="0" tIns="9627" rIns="0" bIns="0" rtlCol="0" anchor="t">
            <a:spAutoFit/>
          </a:bodyPr>
          <a:lstStyle/>
          <a:p>
            <a:pPr indent="6350">
              <a:spcBef>
                <a:spcPts val="76"/>
              </a:spcBef>
            </a:pPr>
            <a:r>
              <a:rPr lang="en-US" sz="3200" spc="-6" dirty="0"/>
              <a:t>Modelos para apoiar sistemas de gestão e documentação</a:t>
            </a:r>
            <a:endParaRPr lang="en-US" dirty="0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908B538C-02DF-6ABF-6B6F-34E758A209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73288" y="0"/>
            <a:ext cx="1019591" cy="931400"/>
          </a:xfrm>
          <a:prstGeom prst="rect">
            <a:avLst/>
          </a:prstGeom>
          <a:effectLst>
            <a:outerShdw blurRad="88900" dist="38100" dir="2700000" sx="102109" sy="102109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D20376B7-BEAB-172D-9716-EEB684DA5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176" y="110755"/>
            <a:ext cx="572792" cy="6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AC94BA-3CE3-A961-2756-FC4D2F7C59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64852">
            <a:off x="485555" y="2018682"/>
            <a:ext cx="4312389" cy="34815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567264-DFD1-5A1A-731B-1A7A9CC6D2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25363">
            <a:off x="4047191" y="1577365"/>
            <a:ext cx="3495138" cy="4323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C5F8FD-752B-CF71-DD86-EE0EA5D886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3456" y="2840808"/>
            <a:ext cx="4836966" cy="26852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AAAE65-48AC-3C34-12FE-C87CDD820D3C}"/>
              </a:ext>
            </a:extLst>
          </p:cNvPr>
          <p:cNvSpPr txBox="1"/>
          <p:nvPr/>
        </p:nvSpPr>
        <p:spPr>
          <a:xfrm>
            <a:off x="7178891" y="2604418"/>
            <a:ext cx="4606077" cy="31484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</a:rPr>
              <a:t>Exemplo de plano de ação</a:t>
            </a:r>
            <a:endParaRPr lang="en-NZ" sz="1400" b="1" dirty="0">
              <a:solidFill>
                <a:schemeClr val="accent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F9BB19-08D2-F787-D20D-0AAD6F9B8C2D}"/>
              </a:ext>
            </a:extLst>
          </p:cNvPr>
          <p:cNvSpPr/>
          <p:nvPr/>
        </p:nvSpPr>
        <p:spPr>
          <a:xfrm rot="616471">
            <a:off x="4961177" y="1343964"/>
            <a:ext cx="819254" cy="234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4" name="ElevenLabs_2026-06-11T10_45_40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4A97AFA1-F00C-64F7-6976-11DE217D6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86479" y="62185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79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9000"/>
    </mc:Choice>
    <mc:Fallback>
      <p:transition spd="slow" advClick="0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D7512-BF5A-FDB9-670D-C9CC80A42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FFE7C-A963-0548-650B-CBEFE842A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926" y="3428999"/>
            <a:ext cx="11162418" cy="1097280"/>
          </a:xfrm>
        </p:spPr>
        <p:txBody>
          <a:bodyPr/>
          <a:lstStyle/>
          <a:p>
            <a:r>
              <a:rPr lang="en-GB" noProof="0" dirty="0">
                <a:solidFill>
                  <a:schemeClr val="bg1"/>
                </a:solidFill>
              </a:rPr>
              <a:t>Obrigado!</a:t>
            </a:r>
            <a:br>
              <a:rPr lang="en-GB" noProof="0" dirty="0">
                <a:solidFill>
                  <a:schemeClr val="bg1"/>
                </a:solidFill>
              </a:rPr>
            </a:br>
            <a:br>
              <a:rPr lang="en-GB" noProof="0" dirty="0">
                <a:solidFill>
                  <a:schemeClr val="bg1"/>
                </a:solidFill>
              </a:rPr>
            </a:br>
            <a:r>
              <a:rPr lang="en-GB" sz="3200" noProof="0" dirty="0">
                <a:solidFill>
                  <a:schemeClr val="bg1"/>
                </a:solidFill>
              </a:rPr>
              <a:t>Dúvidas: standardsevolution@fairtrade.net</a:t>
            </a:r>
          </a:p>
        </p:txBody>
      </p:sp>
      <p:pic>
        <p:nvPicPr>
          <p:cNvPr id="3" name="ElevenLabs_2026-06-11T10_45_59_Roger - Laid-Back, Casual, Resonant_pre_sp100_s50_sb75_se0_b_m2">
            <a:hlinkClick r:id="" action="ppaction://media"/>
            <a:extLst>
              <a:ext uri="{FF2B5EF4-FFF2-40B4-BE49-F238E27FC236}">
                <a16:creationId xmlns:a16="http://schemas.microsoft.com/office/drawing/2014/main" id="{74DEF2E6-83F3-AB79-FB02-830235D6FD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1760" y="62616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0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Fairtrade Impact Report templat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FC0FC"/>
      </a:accent1>
      <a:accent2>
        <a:srgbClr val="D3FF47"/>
      </a:accent2>
      <a:accent3>
        <a:srgbClr val="001B6E"/>
      </a:accent3>
      <a:accent4>
        <a:srgbClr val="FF8000"/>
      </a:accent4>
      <a:accent5>
        <a:srgbClr val="FF4571"/>
      </a:accent5>
      <a:accent6>
        <a:srgbClr val="7B1DAB"/>
      </a:accent6>
      <a:hlink>
        <a:srgbClr val="0FC0FC"/>
      </a:hlink>
      <a:folHlink>
        <a:srgbClr val="001B6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Future is Fair colour palette">
      <a:dk1>
        <a:sysClr val="windowText" lastClr="000000"/>
      </a:dk1>
      <a:lt1>
        <a:sysClr val="window" lastClr="FFFFFF"/>
      </a:lt1>
      <a:dk2>
        <a:srgbClr val="9CA399"/>
      </a:dk2>
      <a:lt2>
        <a:srgbClr val="DADADA"/>
      </a:lt2>
      <a:accent1>
        <a:srgbClr val="0FC0FC"/>
      </a:accent1>
      <a:accent2>
        <a:srgbClr val="D4FF47"/>
      </a:accent2>
      <a:accent3>
        <a:srgbClr val="001B6E"/>
      </a:accent3>
      <a:accent4>
        <a:srgbClr val="FF8000"/>
      </a:accent4>
      <a:accent5>
        <a:srgbClr val="FF4571"/>
      </a:accent5>
      <a:accent6>
        <a:srgbClr val="7B1DAB"/>
      </a:accent6>
      <a:hlink>
        <a:srgbClr val="0563C1"/>
      </a:hlink>
      <a:folHlink>
        <a:srgbClr val="7B1DAB"/>
      </a:folHlink>
    </a:clrScheme>
    <a:fontScheme name="Fairtrade">
      <a:majorFont>
        <a:latin typeface="Alegreya Sans"/>
        <a:ea typeface=""/>
        <a:cs typeface=""/>
      </a:majorFont>
      <a:minorFont>
        <a:latin typeface="Exo 2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52A1B9C88F8044F819681DB4CE8107E" ma:contentTypeVersion="11" ma:contentTypeDescription="Ein neues Dokument erstellen." ma:contentTypeScope="" ma:versionID="ea491353f8a9eb5cd3d6912e06e763cb">
  <xsd:schema xmlns:xsd="http://www.w3.org/2001/XMLSchema" xmlns:xs="http://www.w3.org/2001/XMLSchema" xmlns:p="http://schemas.microsoft.com/office/2006/metadata/properties" xmlns:ns2="0e645244-4da0-4ab7-98e4-757191e29d41" xmlns:ns3="a6b01a4b-fbd7-4ad7-8f91-4cfb9e7952a7" targetNamespace="http://schemas.microsoft.com/office/2006/metadata/properties" ma:root="true" ma:fieldsID="d03b43ea47a683701198f899c7ce85a7" ns2:_="" ns3:_="">
    <xsd:import namespace="0e645244-4da0-4ab7-98e4-757191e29d41"/>
    <xsd:import namespace="a6b01a4b-fbd7-4ad7-8f91-4cfb9e7952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645244-4da0-4ab7-98e4-757191e29d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ildmarkierungen" ma:readOnly="false" ma:fieldId="{5cf76f15-5ced-4ddc-b409-7134ff3c332f}" ma:taxonomyMulti="true" ma:sspId="c7d7dc8c-57aa-4631-a4f0-9e630fb585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b01a4b-fbd7-4ad7-8f91-4cfb9e7952a7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9296b7c1-d036-4733-a969-f0b93f72617f}" ma:internalName="TaxCatchAll" ma:showField="CatchAllData" ma:web="a6b01a4b-fbd7-4ad7-8f91-4cfb9e7952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645244-4da0-4ab7-98e4-757191e29d41">
      <Terms xmlns="http://schemas.microsoft.com/office/infopath/2007/PartnerControls"/>
    </lcf76f155ced4ddcb4097134ff3c332f>
    <TaxCatchAll xmlns="a6b01a4b-fbd7-4ad7-8f91-4cfb9e7952a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7C7437-F48C-42BC-828F-C4B7E68EDBCB}"/>
</file>

<file path=customXml/itemProps2.xml><?xml version="1.0" encoding="utf-8"?>
<ds:datastoreItem xmlns:ds="http://schemas.openxmlformats.org/officeDocument/2006/customXml" ds:itemID="{C41FD01F-22EB-4439-A267-D8250AC88DD0}">
  <ds:schemaRefs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0e645244-4da0-4ab7-98e4-757191e29d41"/>
    <ds:schemaRef ds:uri="http://purl.org/dc/elements/1.1/"/>
    <ds:schemaRef ds:uri="http://purl.org/dc/terms/"/>
    <ds:schemaRef ds:uri="http://www.w3.org/XML/1998/namespace"/>
    <ds:schemaRef ds:uri="http://purl.org/dc/dcmitype/"/>
    <ds:schemaRef ds:uri="a6b01a4b-fbd7-4ad7-8f91-4cfb9e7952a7"/>
  </ds:schemaRefs>
</ds:datastoreItem>
</file>

<file path=customXml/itemProps3.xml><?xml version="1.0" encoding="utf-8"?>
<ds:datastoreItem xmlns:ds="http://schemas.openxmlformats.org/officeDocument/2006/customXml" ds:itemID="{ECABF745-5939-40B3-BF4E-68F28A035C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1271</Words>
  <Application>Microsoft Office PowerPoint</Application>
  <PresentationFormat>Widescreen</PresentationFormat>
  <Paragraphs>117</Paragraphs>
  <Slides>8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Alegreya Sans</vt:lpstr>
      <vt:lpstr>Alegreya Sans Black</vt:lpstr>
      <vt:lpstr>Aptos</vt:lpstr>
      <vt:lpstr>Arial</vt:lpstr>
      <vt:lpstr>Calibri</vt:lpstr>
      <vt:lpstr>Exo 2</vt:lpstr>
      <vt:lpstr>Exo 2 Medium</vt:lpstr>
      <vt:lpstr>Wingdings</vt:lpstr>
      <vt:lpstr>1_Office Theme</vt:lpstr>
      <vt:lpstr>3_Office Theme</vt:lpstr>
      <vt:lpstr>A evolução das normas do Fairtrade    Sistemas de gestão e documentação </vt:lpstr>
      <vt:lpstr>Estrutura de normas baseada em princípios:  Princípios de gestão e governança</vt:lpstr>
      <vt:lpstr>PowerPoint Presentation</vt:lpstr>
      <vt:lpstr>PowerPoint Presentation</vt:lpstr>
      <vt:lpstr>Exemplo: Gestão de políticas e procedimentos</vt:lpstr>
      <vt:lpstr>PowerPoint Presentation</vt:lpstr>
      <vt:lpstr>Modelos para apoiar sistemas de gestão e documentação</vt:lpstr>
      <vt:lpstr>Obrigado!  Dúvidas: standardsevolution@fairtrade.net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Joe Savidge</dc:creator>
  <cp:keywords>, docId:1FD9986A8BEB7C179CF640858671627B</cp:keywords>
  <cp:lastModifiedBy>Mona Wolf</cp:lastModifiedBy>
  <cp:revision>302</cp:revision>
  <dcterms:created xsi:type="dcterms:W3CDTF">2025-09-19T13:23:23Z</dcterms:created>
  <dcterms:modified xsi:type="dcterms:W3CDTF">2026-06-11T12:28:24Z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0x010100152A1B9C88F8044F819681DB4CE8107E</vt:lpwstr>
  </property>
</Properties>
</file>