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1" r:id="rId10"/>
  </p:sldIdLst>
  <p:sldSz cx="18288000" cy="10287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League Spartan" pitchFamily="2" charset="77"/>
      <p:regular r:id="rId16"/>
      <p:bold r:id="rId17"/>
    </p:embeddedFont>
    <p:embeddedFont>
      <p:font typeface="Poppins" pitchFamily="2" charset="77"/>
      <p:regular r:id="rId18"/>
      <p:bold r:id="rId19"/>
      <p:italic r:id="rId20"/>
      <p:boldItalic r:id="rId21"/>
    </p:embeddedFont>
    <p:embeddedFont>
      <p:font typeface="Ultra" panose="02060505000000020004" pitchFamily="18" charset="0"/>
      <p:regular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9" roundtripDataSignature="AMtx7mge/VcpYFmcOmVZGDoRfjbud0P+F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78"/>
  </p:normalViewPr>
  <p:slideViewPr>
    <p:cSldViewPr snapToGrid="0">
      <p:cViewPr varScale="1">
        <p:scale>
          <a:sx n="72" d="100"/>
          <a:sy n="72" d="100"/>
        </p:scale>
        <p:origin x="760" y="2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2d31eb6860_3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g32d31eb6860_3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6" name="Google Shape;11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4" name="Google Shape;14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1" name="Google Shape;18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8" name="Google Shape;21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2d94642153c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6" name="Google Shape;246;g2d94642153c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2d94642153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2d94642153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04" name="Google Shape;40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8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1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1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22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6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16662" b="-16661"/>
            </a:stretch>
          </a:blipFill>
          <a:ln>
            <a:noFill/>
          </a:ln>
        </p:spPr>
        <p:txBody>
          <a:bodyPr/>
          <a:lstStyle/>
          <a:p>
            <a:endParaRPr lang="fr-FR"/>
          </a:p>
        </p:txBody>
      </p:sp>
      <p:grpSp>
        <p:nvGrpSpPr>
          <p:cNvPr id="85" name="Google Shape;85;p1"/>
          <p:cNvGrpSpPr/>
          <p:nvPr/>
        </p:nvGrpSpPr>
        <p:grpSpPr>
          <a:xfrm>
            <a:off x="1028700" y="8431778"/>
            <a:ext cx="801045" cy="3565783"/>
            <a:chOff x="0" y="-38100"/>
            <a:chExt cx="210975" cy="939136"/>
          </a:xfrm>
        </p:grpSpPr>
        <p:sp>
          <p:nvSpPr>
            <p:cNvPr id="86" name="Google Shape;86;p1"/>
            <p:cNvSpPr/>
            <p:nvPr/>
          </p:nvSpPr>
          <p:spPr>
            <a:xfrm>
              <a:off x="0" y="0"/>
              <a:ext cx="210975" cy="901036"/>
            </a:xfrm>
            <a:custGeom>
              <a:avLst/>
              <a:gdLst/>
              <a:ahLst/>
              <a:cxnLst/>
              <a:rect l="l" t="t" r="r" b="b"/>
              <a:pathLst>
                <a:path w="210975" h="901036" extrusionOk="0">
                  <a:moveTo>
                    <a:pt x="105487" y="0"/>
                  </a:moveTo>
                  <a:lnTo>
                    <a:pt x="105487" y="0"/>
                  </a:lnTo>
                  <a:cubicBezTo>
                    <a:pt x="133464" y="0"/>
                    <a:pt x="160295" y="11114"/>
                    <a:pt x="180078" y="30897"/>
                  </a:cubicBezTo>
                  <a:cubicBezTo>
                    <a:pt x="199861" y="50679"/>
                    <a:pt x="210975" y="77510"/>
                    <a:pt x="210975" y="105487"/>
                  </a:cubicBezTo>
                  <a:lnTo>
                    <a:pt x="210975" y="795549"/>
                  </a:lnTo>
                  <a:cubicBezTo>
                    <a:pt x="210975" y="853808"/>
                    <a:pt x="163746" y="901036"/>
                    <a:pt x="105487" y="901036"/>
                  </a:cubicBezTo>
                  <a:lnTo>
                    <a:pt x="105487" y="901036"/>
                  </a:lnTo>
                  <a:cubicBezTo>
                    <a:pt x="47228" y="901036"/>
                    <a:pt x="0" y="853808"/>
                    <a:pt x="0" y="795549"/>
                  </a:cubicBezTo>
                  <a:lnTo>
                    <a:pt x="0" y="105487"/>
                  </a:lnTo>
                  <a:cubicBezTo>
                    <a:pt x="0" y="47228"/>
                    <a:pt x="47228" y="0"/>
                    <a:pt x="105487" y="0"/>
                  </a:cubicBezTo>
                  <a:close/>
                </a:path>
              </a:pathLst>
            </a:custGeom>
            <a:solidFill>
              <a:srgbClr val="FF16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1"/>
            <p:cNvSpPr txBox="1"/>
            <p:nvPr/>
          </p:nvSpPr>
          <p:spPr>
            <a:xfrm>
              <a:off x="0" y="-38100"/>
              <a:ext cx="210975" cy="9391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8" name="Google Shape;88;p1"/>
          <p:cNvGrpSpPr/>
          <p:nvPr/>
        </p:nvGrpSpPr>
        <p:grpSpPr>
          <a:xfrm>
            <a:off x="1993705" y="8431778"/>
            <a:ext cx="801045" cy="3565783"/>
            <a:chOff x="0" y="-38100"/>
            <a:chExt cx="210975" cy="939136"/>
          </a:xfrm>
        </p:grpSpPr>
        <p:sp>
          <p:nvSpPr>
            <p:cNvPr id="89" name="Google Shape;89;p1"/>
            <p:cNvSpPr/>
            <p:nvPr/>
          </p:nvSpPr>
          <p:spPr>
            <a:xfrm>
              <a:off x="0" y="0"/>
              <a:ext cx="210975" cy="901036"/>
            </a:xfrm>
            <a:custGeom>
              <a:avLst/>
              <a:gdLst/>
              <a:ahLst/>
              <a:cxnLst/>
              <a:rect l="l" t="t" r="r" b="b"/>
              <a:pathLst>
                <a:path w="210975" h="901036" extrusionOk="0">
                  <a:moveTo>
                    <a:pt x="105487" y="0"/>
                  </a:moveTo>
                  <a:lnTo>
                    <a:pt x="105487" y="0"/>
                  </a:lnTo>
                  <a:cubicBezTo>
                    <a:pt x="133464" y="0"/>
                    <a:pt x="160295" y="11114"/>
                    <a:pt x="180078" y="30897"/>
                  </a:cubicBezTo>
                  <a:cubicBezTo>
                    <a:pt x="199861" y="50679"/>
                    <a:pt x="210975" y="77510"/>
                    <a:pt x="210975" y="105487"/>
                  </a:cubicBezTo>
                  <a:lnTo>
                    <a:pt x="210975" y="795549"/>
                  </a:lnTo>
                  <a:cubicBezTo>
                    <a:pt x="210975" y="853808"/>
                    <a:pt x="163746" y="901036"/>
                    <a:pt x="105487" y="901036"/>
                  </a:cubicBezTo>
                  <a:lnTo>
                    <a:pt x="105487" y="901036"/>
                  </a:lnTo>
                  <a:cubicBezTo>
                    <a:pt x="47228" y="901036"/>
                    <a:pt x="0" y="853808"/>
                    <a:pt x="0" y="795549"/>
                  </a:cubicBezTo>
                  <a:lnTo>
                    <a:pt x="0" y="105487"/>
                  </a:lnTo>
                  <a:cubicBezTo>
                    <a:pt x="0" y="47228"/>
                    <a:pt x="47228" y="0"/>
                    <a:pt x="105487" y="0"/>
                  </a:cubicBezTo>
                  <a:close/>
                </a:path>
              </a:pathLst>
            </a:custGeom>
            <a:solidFill>
              <a:srgbClr val="FF16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1"/>
            <p:cNvSpPr txBox="1"/>
            <p:nvPr/>
          </p:nvSpPr>
          <p:spPr>
            <a:xfrm>
              <a:off x="0" y="-38100"/>
              <a:ext cx="210975" cy="9391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" name="Google Shape;91;p1"/>
          <p:cNvGrpSpPr/>
          <p:nvPr/>
        </p:nvGrpSpPr>
        <p:grpSpPr>
          <a:xfrm>
            <a:off x="2956675" y="8431778"/>
            <a:ext cx="801045" cy="3565783"/>
            <a:chOff x="0" y="-38100"/>
            <a:chExt cx="210975" cy="939136"/>
          </a:xfrm>
        </p:grpSpPr>
        <p:sp>
          <p:nvSpPr>
            <p:cNvPr id="92" name="Google Shape;92;p1"/>
            <p:cNvSpPr/>
            <p:nvPr/>
          </p:nvSpPr>
          <p:spPr>
            <a:xfrm>
              <a:off x="0" y="0"/>
              <a:ext cx="210975" cy="901036"/>
            </a:xfrm>
            <a:custGeom>
              <a:avLst/>
              <a:gdLst/>
              <a:ahLst/>
              <a:cxnLst/>
              <a:rect l="l" t="t" r="r" b="b"/>
              <a:pathLst>
                <a:path w="210975" h="901036" extrusionOk="0">
                  <a:moveTo>
                    <a:pt x="105487" y="0"/>
                  </a:moveTo>
                  <a:lnTo>
                    <a:pt x="105487" y="0"/>
                  </a:lnTo>
                  <a:cubicBezTo>
                    <a:pt x="133464" y="0"/>
                    <a:pt x="160295" y="11114"/>
                    <a:pt x="180078" y="30897"/>
                  </a:cubicBezTo>
                  <a:cubicBezTo>
                    <a:pt x="199861" y="50679"/>
                    <a:pt x="210975" y="77510"/>
                    <a:pt x="210975" y="105487"/>
                  </a:cubicBezTo>
                  <a:lnTo>
                    <a:pt x="210975" y="795549"/>
                  </a:lnTo>
                  <a:cubicBezTo>
                    <a:pt x="210975" y="853808"/>
                    <a:pt x="163746" y="901036"/>
                    <a:pt x="105487" y="901036"/>
                  </a:cubicBezTo>
                  <a:lnTo>
                    <a:pt x="105487" y="901036"/>
                  </a:lnTo>
                  <a:cubicBezTo>
                    <a:pt x="47228" y="901036"/>
                    <a:pt x="0" y="853808"/>
                    <a:pt x="0" y="795549"/>
                  </a:cubicBezTo>
                  <a:lnTo>
                    <a:pt x="0" y="105487"/>
                  </a:lnTo>
                  <a:cubicBezTo>
                    <a:pt x="0" y="47228"/>
                    <a:pt x="47228" y="0"/>
                    <a:pt x="105487" y="0"/>
                  </a:cubicBezTo>
                  <a:close/>
                </a:path>
              </a:pathLst>
            </a:custGeom>
            <a:solidFill>
              <a:srgbClr val="FF16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1"/>
            <p:cNvSpPr txBox="1"/>
            <p:nvPr/>
          </p:nvSpPr>
          <p:spPr>
            <a:xfrm>
              <a:off x="0" y="-38100"/>
              <a:ext cx="210975" cy="9391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" name="Google Shape;94;p1"/>
          <p:cNvGrpSpPr/>
          <p:nvPr/>
        </p:nvGrpSpPr>
        <p:grpSpPr>
          <a:xfrm>
            <a:off x="14530280" y="-1855222"/>
            <a:ext cx="801045" cy="3565783"/>
            <a:chOff x="0" y="-38100"/>
            <a:chExt cx="210975" cy="939136"/>
          </a:xfrm>
        </p:grpSpPr>
        <p:sp>
          <p:nvSpPr>
            <p:cNvPr id="95" name="Google Shape;95;p1"/>
            <p:cNvSpPr/>
            <p:nvPr/>
          </p:nvSpPr>
          <p:spPr>
            <a:xfrm>
              <a:off x="0" y="0"/>
              <a:ext cx="210975" cy="901036"/>
            </a:xfrm>
            <a:custGeom>
              <a:avLst/>
              <a:gdLst/>
              <a:ahLst/>
              <a:cxnLst/>
              <a:rect l="l" t="t" r="r" b="b"/>
              <a:pathLst>
                <a:path w="210975" h="901036" extrusionOk="0">
                  <a:moveTo>
                    <a:pt x="105487" y="0"/>
                  </a:moveTo>
                  <a:lnTo>
                    <a:pt x="105487" y="0"/>
                  </a:lnTo>
                  <a:cubicBezTo>
                    <a:pt x="133464" y="0"/>
                    <a:pt x="160295" y="11114"/>
                    <a:pt x="180078" y="30897"/>
                  </a:cubicBezTo>
                  <a:cubicBezTo>
                    <a:pt x="199861" y="50679"/>
                    <a:pt x="210975" y="77510"/>
                    <a:pt x="210975" y="105487"/>
                  </a:cubicBezTo>
                  <a:lnTo>
                    <a:pt x="210975" y="795549"/>
                  </a:lnTo>
                  <a:cubicBezTo>
                    <a:pt x="210975" y="853808"/>
                    <a:pt x="163746" y="901036"/>
                    <a:pt x="105487" y="901036"/>
                  </a:cubicBezTo>
                  <a:lnTo>
                    <a:pt x="105487" y="901036"/>
                  </a:lnTo>
                  <a:cubicBezTo>
                    <a:pt x="47228" y="901036"/>
                    <a:pt x="0" y="853808"/>
                    <a:pt x="0" y="795549"/>
                  </a:cubicBezTo>
                  <a:lnTo>
                    <a:pt x="0" y="105487"/>
                  </a:lnTo>
                  <a:cubicBezTo>
                    <a:pt x="0" y="47228"/>
                    <a:pt x="47228" y="0"/>
                    <a:pt x="105487" y="0"/>
                  </a:cubicBezTo>
                  <a:close/>
                </a:path>
              </a:pathLst>
            </a:custGeom>
            <a:solidFill>
              <a:srgbClr val="FF16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1"/>
            <p:cNvSpPr txBox="1"/>
            <p:nvPr/>
          </p:nvSpPr>
          <p:spPr>
            <a:xfrm>
              <a:off x="0" y="-38100"/>
              <a:ext cx="210975" cy="9391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" name="Google Shape;97;p1"/>
          <p:cNvGrpSpPr/>
          <p:nvPr/>
        </p:nvGrpSpPr>
        <p:grpSpPr>
          <a:xfrm>
            <a:off x="15495286" y="-1855222"/>
            <a:ext cx="801045" cy="3565783"/>
            <a:chOff x="0" y="-38100"/>
            <a:chExt cx="210975" cy="939136"/>
          </a:xfrm>
        </p:grpSpPr>
        <p:sp>
          <p:nvSpPr>
            <p:cNvPr id="98" name="Google Shape;98;p1"/>
            <p:cNvSpPr/>
            <p:nvPr/>
          </p:nvSpPr>
          <p:spPr>
            <a:xfrm>
              <a:off x="0" y="0"/>
              <a:ext cx="210975" cy="901036"/>
            </a:xfrm>
            <a:custGeom>
              <a:avLst/>
              <a:gdLst/>
              <a:ahLst/>
              <a:cxnLst/>
              <a:rect l="l" t="t" r="r" b="b"/>
              <a:pathLst>
                <a:path w="210975" h="901036" extrusionOk="0">
                  <a:moveTo>
                    <a:pt x="105487" y="0"/>
                  </a:moveTo>
                  <a:lnTo>
                    <a:pt x="105487" y="0"/>
                  </a:lnTo>
                  <a:cubicBezTo>
                    <a:pt x="133464" y="0"/>
                    <a:pt x="160295" y="11114"/>
                    <a:pt x="180078" y="30897"/>
                  </a:cubicBezTo>
                  <a:cubicBezTo>
                    <a:pt x="199861" y="50679"/>
                    <a:pt x="210975" y="77510"/>
                    <a:pt x="210975" y="105487"/>
                  </a:cubicBezTo>
                  <a:lnTo>
                    <a:pt x="210975" y="795549"/>
                  </a:lnTo>
                  <a:cubicBezTo>
                    <a:pt x="210975" y="853808"/>
                    <a:pt x="163746" y="901036"/>
                    <a:pt x="105487" y="901036"/>
                  </a:cubicBezTo>
                  <a:lnTo>
                    <a:pt x="105487" y="901036"/>
                  </a:lnTo>
                  <a:cubicBezTo>
                    <a:pt x="47228" y="901036"/>
                    <a:pt x="0" y="853808"/>
                    <a:pt x="0" y="795549"/>
                  </a:cubicBezTo>
                  <a:lnTo>
                    <a:pt x="0" y="105487"/>
                  </a:lnTo>
                  <a:cubicBezTo>
                    <a:pt x="0" y="47228"/>
                    <a:pt x="47228" y="0"/>
                    <a:pt x="105487" y="0"/>
                  </a:cubicBezTo>
                  <a:close/>
                </a:path>
              </a:pathLst>
            </a:custGeom>
            <a:solidFill>
              <a:srgbClr val="FF16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1"/>
            <p:cNvSpPr txBox="1"/>
            <p:nvPr/>
          </p:nvSpPr>
          <p:spPr>
            <a:xfrm>
              <a:off x="0" y="-38100"/>
              <a:ext cx="210975" cy="9391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" name="Google Shape;100;p1"/>
          <p:cNvGrpSpPr/>
          <p:nvPr/>
        </p:nvGrpSpPr>
        <p:grpSpPr>
          <a:xfrm>
            <a:off x="16458255" y="-1855222"/>
            <a:ext cx="801045" cy="3565783"/>
            <a:chOff x="0" y="-38100"/>
            <a:chExt cx="210975" cy="939136"/>
          </a:xfrm>
        </p:grpSpPr>
        <p:sp>
          <p:nvSpPr>
            <p:cNvPr id="101" name="Google Shape;101;p1"/>
            <p:cNvSpPr/>
            <p:nvPr/>
          </p:nvSpPr>
          <p:spPr>
            <a:xfrm>
              <a:off x="0" y="0"/>
              <a:ext cx="210975" cy="901036"/>
            </a:xfrm>
            <a:custGeom>
              <a:avLst/>
              <a:gdLst/>
              <a:ahLst/>
              <a:cxnLst/>
              <a:rect l="l" t="t" r="r" b="b"/>
              <a:pathLst>
                <a:path w="210975" h="901036" extrusionOk="0">
                  <a:moveTo>
                    <a:pt x="105487" y="0"/>
                  </a:moveTo>
                  <a:lnTo>
                    <a:pt x="105487" y="0"/>
                  </a:lnTo>
                  <a:cubicBezTo>
                    <a:pt x="133464" y="0"/>
                    <a:pt x="160295" y="11114"/>
                    <a:pt x="180078" y="30897"/>
                  </a:cubicBezTo>
                  <a:cubicBezTo>
                    <a:pt x="199861" y="50679"/>
                    <a:pt x="210975" y="77510"/>
                    <a:pt x="210975" y="105487"/>
                  </a:cubicBezTo>
                  <a:lnTo>
                    <a:pt x="210975" y="795549"/>
                  </a:lnTo>
                  <a:cubicBezTo>
                    <a:pt x="210975" y="853808"/>
                    <a:pt x="163746" y="901036"/>
                    <a:pt x="105487" y="901036"/>
                  </a:cubicBezTo>
                  <a:lnTo>
                    <a:pt x="105487" y="901036"/>
                  </a:lnTo>
                  <a:cubicBezTo>
                    <a:pt x="47228" y="901036"/>
                    <a:pt x="0" y="853808"/>
                    <a:pt x="0" y="795549"/>
                  </a:cubicBezTo>
                  <a:lnTo>
                    <a:pt x="0" y="105487"/>
                  </a:lnTo>
                  <a:cubicBezTo>
                    <a:pt x="0" y="47228"/>
                    <a:pt x="47228" y="0"/>
                    <a:pt x="105487" y="0"/>
                  </a:cubicBezTo>
                  <a:close/>
                </a:path>
              </a:pathLst>
            </a:custGeom>
            <a:solidFill>
              <a:srgbClr val="FF16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1"/>
            <p:cNvSpPr txBox="1"/>
            <p:nvPr/>
          </p:nvSpPr>
          <p:spPr>
            <a:xfrm>
              <a:off x="0" y="-38100"/>
              <a:ext cx="210975" cy="9391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03" name="Google Shape;103;p1"/>
          <p:cNvCxnSpPr/>
          <p:nvPr/>
        </p:nvCxnSpPr>
        <p:spPr>
          <a:xfrm>
            <a:off x="3964363" y="5289242"/>
            <a:ext cx="10385244" cy="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4" name="Google Shape;104;p1"/>
          <p:cNvSpPr/>
          <p:nvPr/>
        </p:nvSpPr>
        <p:spPr>
          <a:xfrm>
            <a:off x="15793666" y="9481239"/>
            <a:ext cx="1465634" cy="542231"/>
          </a:xfrm>
          <a:custGeom>
            <a:avLst/>
            <a:gdLst/>
            <a:ahLst/>
            <a:cxnLst/>
            <a:rect l="l" t="t" r="r" b="b"/>
            <a:pathLst>
              <a:path w="1465634" h="542231" extrusionOk="0">
                <a:moveTo>
                  <a:pt x="0" y="0"/>
                </a:moveTo>
                <a:lnTo>
                  <a:pt x="1465634" y="0"/>
                </a:lnTo>
                <a:lnTo>
                  <a:pt x="1465634" y="542231"/>
                </a:lnTo>
                <a:lnTo>
                  <a:pt x="0" y="5422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fr-FR"/>
          </a:p>
        </p:txBody>
      </p:sp>
      <p:sp>
        <p:nvSpPr>
          <p:cNvPr id="105" name="Google Shape;105;p1"/>
          <p:cNvSpPr/>
          <p:nvPr/>
        </p:nvSpPr>
        <p:spPr>
          <a:xfrm>
            <a:off x="106682" y="-176463"/>
            <a:ext cx="3774048" cy="3774048"/>
          </a:xfrm>
          <a:custGeom>
            <a:avLst/>
            <a:gdLst/>
            <a:ahLst/>
            <a:cxnLst/>
            <a:rect l="l" t="t" r="r" b="b"/>
            <a:pathLst>
              <a:path w="3774048" h="3774048" extrusionOk="0">
                <a:moveTo>
                  <a:pt x="0" y="0"/>
                </a:moveTo>
                <a:lnTo>
                  <a:pt x="3774047" y="0"/>
                </a:lnTo>
                <a:lnTo>
                  <a:pt x="3774047" y="3774048"/>
                </a:lnTo>
                <a:lnTo>
                  <a:pt x="0" y="37740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fr-FR"/>
          </a:p>
        </p:txBody>
      </p:sp>
      <p:sp>
        <p:nvSpPr>
          <p:cNvPr id="106" name="Google Shape;106;p1"/>
          <p:cNvSpPr txBox="1"/>
          <p:nvPr/>
        </p:nvSpPr>
        <p:spPr>
          <a:xfrm>
            <a:off x="3403445" y="5517842"/>
            <a:ext cx="11126835" cy="1873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75"/>
              <a:buFont typeface="Arial"/>
              <a:buNone/>
            </a:pPr>
            <a:r>
              <a:rPr lang="en-US" sz="5375" b="0" i="0" u="none" strike="noStrike" cap="non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ÉLU </a:t>
            </a:r>
            <a:r>
              <a:rPr lang="en-US" sz="5375" b="0" i="0" u="none" strike="noStrike" cap="none">
                <a:solidFill>
                  <a:srgbClr val="FF1616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MEILLEUR SERVICE CLIENT</a:t>
            </a:r>
            <a:r>
              <a:rPr lang="en-US" sz="5375" b="0" i="0" u="none" strike="noStrike" cap="non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</a:t>
            </a:r>
            <a:r>
              <a:rPr lang="en-US" sz="5375" b="0" i="0" u="none" strike="noStrike" cap="none">
                <a:solidFill>
                  <a:srgbClr val="239EDB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2025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"/>
          <p:cNvSpPr txBox="1"/>
          <p:nvPr/>
        </p:nvSpPr>
        <p:spPr>
          <a:xfrm>
            <a:off x="6158400" y="3878350"/>
            <a:ext cx="5971200" cy="9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38"/>
              <a:buFont typeface="Arial"/>
              <a:buNone/>
            </a:pPr>
            <a:r>
              <a:rPr lang="en-US" sz="6338" b="1" i="0" u="none" strike="noStrike" cap="none">
                <a:solidFill>
                  <a:srgbClr val="000000"/>
                </a:solidFill>
                <a:latin typeface="Ultra"/>
                <a:ea typeface="Ultra"/>
                <a:cs typeface="Ultra"/>
                <a:sym typeface="Ultra"/>
              </a:rPr>
              <a:t>CAMPAGNE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1616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2d31eb6860_3_2"/>
          <p:cNvSpPr txBox="1"/>
          <p:nvPr/>
        </p:nvSpPr>
        <p:spPr>
          <a:xfrm>
            <a:off x="4835250" y="3942900"/>
            <a:ext cx="8617500" cy="24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899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79"/>
              <a:buFont typeface="Arial"/>
              <a:buNone/>
            </a:pPr>
            <a:r>
              <a:rPr lang="en-US" sz="7879" b="1" i="0" u="none" strike="noStrike" cap="none">
                <a:solidFill>
                  <a:schemeClr val="lt1"/>
                </a:solidFill>
                <a:latin typeface="Ultra"/>
                <a:ea typeface="Ultra"/>
                <a:cs typeface="Ultra"/>
                <a:sym typeface="Ultra"/>
              </a:rPr>
              <a:t>STORYBOARD VA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g32d31eb6860_3_2"/>
          <p:cNvSpPr/>
          <p:nvPr/>
        </p:nvSpPr>
        <p:spPr>
          <a:xfrm>
            <a:off x="15793666" y="9481239"/>
            <a:ext cx="1465634" cy="542231"/>
          </a:xfrm>
          <a:custGeom>
            <a:avLst/>
            <a:gdLst/>
            <a:ahLst/>
            <a:cxnLst/>
            <a:rect l="l" t="t" r="r" b="b"/>
            <a:pathLst>
              <a:path w="1465634" h="542231" extrusionOk="0">
                <a:moveTo>
                  <a:pt x="0" y="0"/>
                </a:moveTo>
                <a:lnTo>
                  <a:pt x="1465634" y="0"/>
                </a:lnTo>
                <a:lnTo>
                  <a:pt x="1465634" y="542231"/>
                </a:lnTo>
                <a:lnTo>
                  <a:pt x="0" y="5422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0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16657" b="-16666"/>
            </a:stretch>
          </a:blipFill>
          <a:ln>
            <a:noFill/>
          </a:ln>
        </p:spPr>
        <p:txBody>
          <a:bodyPr/>
          <a:lstStyle/>
          <a:p>
            <a:endParaRPr lang="fr-FR"/>
          </a:p>
        </p:txBody>
      </p:sp>
      <p:cxnSp>
        <p:nvCxnSpPr>
          <p:cNvPr id="119" name="Google Shape;119;p10"/>
          <p:cNvCxnSpPr/>
          <p:nvPr/>
        </p:nvCxnSpPr>
        <p:spPr>
          <a:xfrm>
            <a:off x="5378378" y="2509452"/>
            <a:ext cx="7531244" cy="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0" name="Google Shape;120;p10"/>
          <p:cNvSpPr/>
          <p:nvPr/>
        </p:nvSpPr>
        <p:spPr>
          <a:xfrm>
            <a:off x="2074620" y="4438012"/>
            <a:ext cx="6773377" cy="3810405"/>
          </a:xfrm>
          <a:custGeom>
            <a:avLst/>
            <a:gdLst/>
            <a:ahLst/>
            <a:cxnLst/>
            <a:rect l="l" t="t" r="r" b="b"/>
            <a:pathLst>
              <a:path w="11287760" h="6350000" extrusionOk="0">
                <a:moveTo>
                  <a:pt x="0" y="5824220"/>
                </a:moveTo>
                <a:lnTo>
                  <a:pt x="0" y="525780"/>
                </a:lnTo>
                <a:cubicBezTo>
                  <a:pt x="0" y="234950"/>
                  <a:pt x="234950" y="0"/>
                  <a:pt x="525780" y="0"/>
                </a:cubicBezTo>
                <a:lnTo>
                  <a:pt x="10761980" y="0"/>
                </a:lnTo>
                <a:cubicBezTo>
                  <a:pt x="11052810" y="0"/>
                  <a:pt x="11287760" y="234950"/>
                  <a:pt x="11287760" y="525780"/>
                </a:cubicBezTo>
                <a:lnTo>
                  <a:pt x="11287760" y="5822950"/>
                </a:lnTo>
                <a:cubicBezTo>
                  <a:pt x="11287760" y="6113780"/>
                  <a:pt x="11052810" y="6348730"/>
                  <a:pt x="10761980" y="6348730"/>
                </a:cubicBezTo>
                <a:lnTo>
                  <a:pt x="525780" y="6348730"/>
                </a:lnTo>
                <a:cubicBezTo>
                  <a:pt x="236220" y="6350000"/>
                  <a:pt x="0" y="6115050"/>
                  <a:pt x="0" y="5824220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t="-1880" b="-1881"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10"/>
          <p:cNvSpPr txBox="1"/>
          <p:nvPr/>
        </p:nvSpPr>
        <p:spPr>
          <a:xfrm>
            <a:off x="4607399" y="1467375"/>
            <a:ext cx="90732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899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79"/>
              <a:buFont typeface="Arial"/>
              <a:buNone/>
            </a:pPr>
            <a:r>
              <a:rPr lang="en-US" sz="7879" b="1" i="0" u="none" strike="noStrike" cap="none">
                <a:solidFill>
                  <a:srgbClr val="000000"/>
                </a:solidFill>
                <a:latin typeface="Ultra"/>
                <a:ea typeface="Ultra"/>
                <a:cs typeface="Ultra"/>
                <a:sym typeface="Ultra"/>
              </a:rPr>
              <a:t>STORYBOARD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10"/>
          <p:cNvSpPr txBox="1"/>
          <p:nvPr/>
        </p:nvSpPr>
        <p:spPr>
          <a:xfrm>
            <a:off x="9734748" y="4949972"/>
            <a:ext cx="6894300" cy="24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9"/>
              <a:buFont typeface="Arial"/>
              <a:buNone/>
            </a:pPr>
            <a:r>
              <a:rPr lang="en-US" sz="3109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VOIX OFF :</a:t>
            </a:r>
            <a:endParaRPr sz="3109" b="1" i="0" u="none" strike="noStrike" cap="non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r" rtl="1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9"/>
              <a:buFont typeface="Arial"/>
              <a:buNone/>
            </a:pPr>
            <a:endParaRPr sz="3109" b="1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r" rtl="1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9"/>
              <a:buFont typeface="Arial"/>
              <a:buNone/>
            </a:pPr>
            <a:r>
              <a:rPr lang="en-US" sz="3109" b="1" i="0" u="none" strike="noStrike" cap="none">
                <a:solidFill>
                  <a:srgbClr val="239EDB"/>
                </a:solidFill>
                <a:latin typeface="Poppins"/>
                <a:ea typeface="Poppins"/>
                <a:cs typeface="Poppins"/>
                <a:sym typeface="Poppins"/>
              </a:rPr>
              <a:t> علاش KITEA ربحات ربعة مرات على التوالي، احسن خدمة زبناء ؟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3" name="Google Shape;123;p10"/>
          <p:cNvGrpSpPr/>
          <p:nvPr/>
        </p:nvGrpSpPr>
        <p:grpSpPr>
          <a:xfrm>
            <a:off x="15112189" y="-1776751"/>
            <a:ext cx="630238" cy="2805451"/>
            <a:chOff x="0" y="-38100"/>
            <a:chExt cx="210975" cy="939136"/>
          </a:xfrm>
        </p:grpSpPr>
        <p:sp>
          <p:nvSpPr>
            <p:cNvPr id="124" name="Google Shape;124;p10"/>
            <p:cNvSpPr/>
            <p:nvPr/>
          </p:nvSpPr>
          <p:spPr>
            <a:xfrm>
              <a:off x="0" y="0"/>
              <a:ext cx="210975" cy="901036"/>
            </a:xfrm>
            <a:custGeom>
              <a:avLst/>
              <a:gdLst/>
              <a:ahLst/>
              <a:cxnLst/>
              <a:rect l="l" t="t" r="r" b="b"/>
              <a:pathLst>
                <a:path w="210975" h="901036" extrusionOk="0">
                  <a:moveTo>
                    <a:pt x="105487" y="0"/>
                  </a:moveTo>
                  <a:lnTo>
                    <a:pt x="105487" y="0"/>
                  </a:lnTo>
                  <a:cubicBezTo>
                    <a:pt x="133464" y="0"/>
                    <a:pt x="160295" y="11114"/>
                    <a:pt x="180078" y="30897"/>
                  </a:cubicBezTo>
                  <a:cubicBezTo>
                    <a:pt x="199861" y="50679"/>
                    <a:pt x="210975" y="77510"/>
                    <a:pt x="210975" y="105487"/>
                  </a:cubicBezTo>
                  <a:lnTo>
                    <a:pt x="210975" y="795549"/>
                  </a:lnTo>
                  <a:cubicBezTo>
                    <a:pt x="210975" y="853808"/>
                    <a:pt x="163746" y="901036"/>
                    <a:pt x="105487" y="901036"/>
                  </a:cubicBezTo>
                  <a:lnTo>
                    <a:pt x="105487" y="901036"/>
                  </a:lnTo>
                  <a:cubicBezTo>
                    <a:pt x="47228" y="901036"/>
                    <a:pt x="0" y="853808"/>
                    <a:pt x="0" y="795549"/>
                  </a:cubicBezTo>
                  <a:lnTo>
                    <a:pt x="0" y="105487"/>
                  </a:lnTo>
                  <a:cubicBezTo>
                    <a:pt x="0" y="47228"/>
                    <a:pt x="47228" y="0"/>
                    <a:pt x="105487" y="0"/>
                  </a:cubicBezTo>
                  <a:close/>
                </a:path>
              </a:pathLst>
            </a:custGeom>
            <a:solidFill>
              <a:srgbClr val="FF16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10"/>
            <p:cNvSpPr txBox="1"/>
            <p:nvPr/>
          </p:nvSpPr>
          <p:spPr>
            <a:xfrm>
              <a:off x="0" y="-38100"/>
              <a:ext cx="210975" cy="9391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" name="Google Shape;126;p10"/>
          <p:cNvGrpSpPr/>
          <p:nvPr/>
        </p:nvGrpSpPr>
        <p:grpSpPr>
          <a:xfrm>
            <a:off x="15871426" y="-1776751"/>
            <a:ext cx="630238" cy="2805451"/>
            <a:chOff x="0" y="-38100"/>
            <a:chExt cx="210975" cy="939136"/>
          </a:xfrm>
        </p:grpSpPr>
        <p:sp>
          <p:nvSpPr>
            <p:cNvPr id="127" name="Google Shape;127;p10"/>
            <p:cNvSpPr/>
            <p:nvPr/>
          </p:nvSpPr>
          <p:spPr>
            <a:xfrm>
              <a:off x="0" y="0"/>
              <a:ext cx="210975" cy="901036"/>
            </a:xfrm>
            <a:custGeom>
              <a:avLst/>
              <a:gdLst/>
              <a:ahLst/>
              <a:cxnLst/>
              <a:rect l="l" t="t" r="r" b="b"/>
              <a:pathLst>
                <a:path w="210975" h="901036" extrusionOk="0">
                  <a:moveTo>
                    <a:pt x="105487" y="0"/>
                  </a:moveTo>
                  <a:lnTo>
                    <a:pt x="105487" y="0"/>
                  </a:lnTo>
                  <a:cubicBezTo>
                    <a:pt x="133464" y="0"/>
                    <a:pt x="160295" y="11114"/>
                    <a:pt x="180078" y="30897"/>
                  </a:cubicBezTo>
                  <a:cubicBezTo>
                    <a:pt x="199861" y="50679"/>
                    <a:pt x="210975" y="77510"/>
                    <a:pt x="210975" y="105487"/>
                  </a:cubicBezTo>
                  <a:lnTo>
                    <a:pt x="210975" y="795549"/>
                  </a:lnTo>
                  <a:cubicBezTo>
                    <a:pt x="210975" y="853808"/>
                    <a:pt x="163746" y="901036"/>
                    <a:pt x="105487" y="901036"/>
                  </a:cubicBezTo>
                  <a:lnTo>
                    <a:pt x="105487" y="901036"/>
                  </a:lnTo>
                  <a:cubicBezTo>
                    <a:pt x="47228" y="901036"/>
                    <a:pt x="0" y="853808"/>
                    <a:pt x="0" y="795549"/>
                  </a:cubicBezTo>
                  <a:lnTo>
                    <a:pt x="0" y="105487"/>
                  </a:lnTo>
                  <a:cubicBezTo>
                    <a:pt x="0" y="47228"/>
                    <a:pt x="47228" y="0"/>
                    <a:pt x="105487" y="0"/>
                  </a:cubicBezTo>
                  <a:close/>
                </a:path>
              </a:pathLst>
            </a:custGeom>
            <a:solidFill>
              <a:srgbClr val="FF16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10"/>
            <p:cNvSpPr txBox="1"/>
            <p:nvPr/>
          </p:nvSpPr>
          <p:spPr>
            <a:xfrm>
              <a:off x="0" y="-38100"/>
              <a:ext cx="210975" cy="9391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" name="Google Shape;129;p10"/>
          <p:cNvGrpSpPr/>
          <p:nvPr/>
        </p:nvGrpSpPr>
        <p:grpSpPr>
          <a:xfrm>
            <a:off x="16629062" y="-1776751"/>
            <a:ext cx="630238" cy="2805451"/>
            <a:chOff x="0" y="-38100"/>
            <a:chExt cx="210975" cy="939136"/>
          </a:xfrm>
        </p:grpSpPr>
        <p:sp>
          <p:nvSpPr>
            <p:cNvPr id="130" name="Google Shape;130;p10"/>
            <p:cNvSpPr/>
            <p:nvPr/>
          </p:nvSpPr>
          <p:spPr>
            <a:xfrm>
              <a:off x="0" y="0"/>
              <a:ext cx="210975" cy="901036"/>
            </a:xfrm>
            <a:custGeom>
              <a:avLst/>
              <a:gdLst/>
              <a:ahLst/>
              <a:cxnLst/>
              <a:rect l="l" t="t" r="r" b="b"/>
              <a:pathLst>
                <a:path w="210975" h="901036" extrusionOk="0">
                  <a:moveTo>
                    <a:pt x="105487" y="0"/>
                  </a:moveTo>
                  <a:lnTo>
                    <a:pt x="105487" y="0"/>
                  </a:lnTo>
                  <a:cubicBezTo>
                    <a:pt x="133464" y="0"/>
                    <a:pt x="160295" y="11114"/>
                    <a:pt x="180078" y="30897"/>
                  </a:cubicBezTo>
                  <a:cubicBezTo>
                    <a:pt x="199861" y="50679"/>
                    <a:pt x="210975" y="77510"/>
                    <a:pt x="210975" y="105487"/>
                  </a:cubicBezTo>
                  <a:lnTo>
                    <a:pt x="210975" y="795549"/>
                  </a:lnTo>
                  <a:cubicBezTo>
                    <a:pt x="210975" y="853808"/>
                    <a:pt x="163746" y="901036"/>
                    <a:pt x="105487" y="901036"/>
                  </a:cubicBezTo>
                  <a:lnTo>
                    <a:pt x="105487" y="901036"/>
                  </a:lnTo>
                  <a:cubicBezTo>
                    <a:pt x="47228" y="901036"/>
                    <a:pt x="0" y="853808"/>
                    <a:pt x="0" y="795549"/>
                  </a:cubicBezTo>
                  <a:lnTo>
                    <a:pt x="0" y="105487"/>
                  </a:lnTo>
                  <a:cubicBezTo>
                    <a:pt x="0" y="47228"/>
                    <a:pt x="47228" y="0"/>
                    <a:pt x="105487" y="0"/>
                  </a:cubicBezTo>
                  <a:close/>
                </a:path>
              </a:pathLst>
            </a:custGeom>
            <a:solidFill>
              <a:srgbClr val="FF16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10"/>
            <p:cNvSpPr txBox="1"/>
            <p:nvPr/>
          </p:nvSpPr>
          <p:spPr>
            <a:xfrm>
              <a:off x="0" y="-38100"/>
              <a:ext cx="210975" cy="9391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" name="Google Shape;132;p10"/>
          <p:cNvGrpSpPr/>
          <p:nvPr/>
        </p:nvGrpSpPr>
        <p:grpSpPr>
          <a:xfrm>
            <a:off x="1028700" y="-1776751"/>
            <a:ext cx="630238" cy="2805451"/>
            <a:chOff x="0" y="-38100"/>
            <a:chExt cx="210975" cy="939136"/>
          </a:xfrm>
        </p:grpSpPr>
        <p:sp>
          <p:nvSpPr>
            <p:cNvPr id="133" name="Google Shape;133;p10"/>
            <p:cNvSpPr/>
            <p:nvPr/>
          </p:nvSpPr>
          <p:spPr>
            <a:xfrm>
              <a:off x="0" y="0"/>
              <a:ext cx="210975" cy="901036"/>
            </a:xfrm>
            <a:custGeom>
              <a:avLst/>
              <a:gdLst/>
              <a:ahLst/>
              <a:cxnLst/>
              <a:rect l="l" t="t" r="r" b="b"/>
              <a:pathLst>
                <a:path w="210975" h="901036" extrusionOk="0">
                  <a:moveTo>
                    <a:pt x="105487" y="0"/>
                  </a:moveTo>
                  <a:lnTo>
                    <a:pt x="105487" y="0"/>
                  </a:lnTo>
                  <a:cubicBezTo>
                    <a:pt x="133464" y="0"/>
                    <a:pt x="160295" y="11114"/>
                    <a:pt x="180078" y="30897"/>
                  </a:cubicBezTo>
                  <a:cubicBezTo>
                    <a:pt x="199861" y="50679"/>
                    <a:pt x="210975" y="77510"/>
                    <a:pt x="210975" y="105487"/>
                  </a:cubicBezTo>
                  <a:lnTo>
                    <a:pt x="210975" y="795549"/>
                  </a:lnTo>
                  <a:cubicBezTo>
                    <a:pt x="210975" y="853808"/>
                    <a:pt x="163746" y="901036"/>
                    <a:pt x="105487" y="901036"/>
                  </a:cubicBezTo>
                  <a:lnTo>
                    <a:pt x="105487" y="901036"/>
                  </a:lnTo>
                  <a:cubicBezTo>
                    <a:pt x="47228" y="901036"/>
                    <a:pt x="0" y="853808"/>
                    <a:pt x="0" y="795549"/>
                  </a:cubicBezTo>
                  <a:lnTo>
                    <a:pt x="0" y="105487"/>
                  </a:lnTo>
                  <a:cubicBezTo>
                    <a:pt x="0" y="47228"/>
                    <a:pt x="47228" y="0"/>
                    <a:pt x="105487" y="0"/>
                  </a:cubicBezTo>
                  <a:close/>
                </a:path>
              </a:pathLst>
            </a:custGeom>
            <a:solidFill>
              <a:srgbClr val="FF16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10"/>
            <p:cNvSpPr txBox="1"/>
            <p:nvPr/>
          </p:nvSpPr>
          <p:spPr>
            <a:xfrm>
              <a:off x="0" y="-38100"/>
              <a:ext cx="210975" cy="9391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" name="Google Shape;135;p10"/>
          <p:cNvGrpSpPr/>
          <p:nvPr/>
        </p:nvGrpSpPr>
        <p:grpSpPr>
          <a:xfrm>
            <a:off x="1787937" y="-1776751"/>
            <a:ext cx="630238" cy="2805451"/>
            <a:chOff x="0" y="-38100"/>
            <a:chExt cx="210975" cy="939136"/>
          </a:xfrm>
        </p:grpSpPr>
        <p:sp>
          <p:nvSpPr>
            <p:cNvPr id="136" name="Google Shape;136;p10"/>
            <p:cNvSpPr/>
            <p:nvPr/>
          </p:nvSpPr>
          <p:spPr>
            <a:xfrm>
              <a:off x="0" y="0"/>
              <a:ext cx="210975" cy="901036"/>
            </a:xfrm>
            <a:custGeom>
              <a:avLst/>
              <a:gdLst/>
              <a:ahLst/>
              <a:cxnLst/>
              <a:rect l="l" t="t" r="r" b="b"/>
              <a:pathLst>
                <a:path w="210975" h="901036" extrusionOk="0">
                  <a:moveTo>
                    <a:pt x="105487" y="0"/>
                  </a:moveTo>
                  <a:lnTo>
                    <a:pt x="105487" y="0"/>
                  </a:lnTo>
                  <a:cubicBezTo>
                    <a:pt x="133464" y="0"/>
                    <a:pt x="160295" y="11114"/>
                    <a:pt x="180078" y="30897"/>
                  </a:cubicBezTo>
                  <a:cubicBezTo>
                    <a:pt x="199861" y="50679"/>
                    <a:pt x="210975" y="77510"/>
                    <a:pt x="210975" y="105487"/>
                  </a:cubicBezTo>
                  <a:lnTo>
                    <a:pt x="210975" y="795549"/>
                  </a:lnTo>
                  <a:cubicBezTo>
                    <a:pt x="210975" y="853808"/>
                    <a:pt x="163746" y="901036"/>
                    <a:pt x="105487" y="901036"/>
                  </a:cubicBezTo>
                  <a:lnTo>
                    <a:pt x="105487" y="901036"/>
                  </a:lnTo>
                  <a:cubicBezTo>
                    <a:pt x="47228" y="901036"/>
                    <a:pt x="0" y="853808"/>
                    <a:pt x="0" y="795549"/>
                  </a:cubicBezTo>
                  <a:lnTo>
                    <a:pt x="0" y="105487"/>
                  </a:lnTo>
                  <a:cubicBezTo>
                    <a:pt x="0" y="47228"/>
                    <a:pt x="47228" y="0"/>
                    <a:pt x="105487" y="0"/>
                  </a:cubicBezTo>
                  <a:close/>
                </a:path>
              </a:pathLst>
            </a:custGeom>
            <a:solidFill>
              <a:srgbClr val="FF16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10"/>
            <p:cNvSpPr txBox="1"/>
            <p:nvPr/>
          </p:nvSpPr>
          <p:spPr>
            <a:xfrm>
              <a:off x="0" y="-38100"/>
              <a:ext cx="210975" cy="9391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" name="Google Shape;138;p10"/>
          <p:cNvGrpSpPr/>
          <p:nvPr/>
        </p:nvGrpSpPr>
        <p:grpSpPr>
          <a:xfrm>
            <a:off x="2545573" y="-1776751"/>
            <a:ext cx="630238" cy="2805451"/>
            <a:chOff x="0" y="-38100"/>
            <a:chExt cx="210975" cy="939136"/>
          </a:xfrm>
        </p:grpSpPr>
        <p:sp>
          <p:nvSpPr>
            <p:cNvPr id="139" name="Google Shape;139;p10"/>
            <p:cNvSpPr/>
            <p:nvPr/>
          </p:nvSpPr>
          <p:spPr>
            <a:xfrm>
              <a:off x="0" y="0"/>
              <a:ext cx="210975" cy="901036"/>
            </a:xfrm>
            <a:custGeom>
              <a:avLst/>
              <a:gdLst/>
              <a:ahLst/>
              <a:cxnLst/>
              <a:rect l="l" t="t" r="r" b="b"/>
              <a:pathLst>
                <a:path w="210975" h="901036" extrusionOk="0">
                  <a:moveTo>
                    <a:pt x="105487" y="0"/>
                  </a:moveTo>
                  <a:lnTo>
                    <a:pt x="105487" y="0"/>
                  </a:lnTo>
                  <a:cubicBezTo>
                    <a:pt x="133464" y="0"/>
                    <a:pt x="160295" y="11114"/>
                    <a:pt x="180078" y="30897"/>
                  </a:cubicBezTo>
                  <a:cubicBezTo>
                    <a:pt x="199861" y="50679"/>
                    <a:pt x="210975" y="77510"/>
                    <a:pt x="210975" y="105487"/>
                  </a:cubicBezTo>
                  <a:lnTo>
                    <a:pt x="210975" y="795549"/>
                  </a:lnTo>
                  <a:cubicBezTo>
                    <a:pt x="210975" y="853808"/>
                    <a:pt x="163746" y="901036"/>
                    <a:pt x="105487" y="901036"/>
                  </a:cubicBezTo>
                  <a:lnTo>
                    <a:pt x="105487" y="901036"/>
                  </a:lnTo>
                  <a:cubicBezTo>
                    <a:pt x="47228" y="901036"/>
                    <a:pt x="0" y="853808"/>
                    <a:pt x="0" y="795549"/>
                  </a:cubicBezTo>
                  <a:lnTo>
                    <a:pt x="0" y="105487"/>
                  </a:lnTo>
                  <a:cubicBezTo>
                    <a:pt x="0" y="47228"/>
                    <a:pt x="47228" y="0"/>
                    <a:pt x="105487" y="0"/>
                  </a:cubicBezTo>
                  <a:close/>
                </a:path>
              </a:pathLst>
            </a:custGeom>
            <a:solidFill>
              <a:srgbClr val="FF16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10"/>
            <p:cNvSpPr txBox="1"/>
            <p:nvPr/>
          </p:nvSpPr>
          <p:spPr>
            <a:xfrm>
              <a:off x="0" y="-38100"/>
              <a:ext cx="210975" cy="9391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1" name="Google Shape;141;p10"/>
          <p:cNvSpPr/>
          <p:nvPr/>
        </p:nvSpPr>
        <p:spPr>
          <a:xfrm>
            <a:off x="2078900" y="3429000"/>
            <a:ext cx="830400" cy="475500"/>
          </a:xfrm>
          <a:prstGeom prst="ellipse">
            <a:avLst/>
          </a:prstGeom>
          <a:solidFill>
            <a:srgbClr val="FF161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Intro</a:t>
            </a: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1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16662" b="-16661"/>
            </a:stretch>
          </a:blipFill>
          <a:ln>
            <a:noFill/>
          </a:ln>
        </p:spPr>
        <p:txBody>
          <a:bodyPr/>
          <a:lstStyle/>
          <a:p>
            <a:endParaRPr lang="fr-FR"/>
          </a:p>
        </p:txBody>
      </p:sp>
      <p:cxnSp>
        <p:nvCxnSpPr>
          <p:cNvPr id="147" name="Google Shape;147;p11"/>
          <p:cNvCxnSpPr/>
          <p:nvPr/>
        </p:nvCxnSpPr>
        <p:spPr>
          <a:xfrm>
            <a:off x="5378378" y="2509452"/>
            <a:ext cx="7531244" cy="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8" name="Google Shape;148;p11"/>
          <p:cNvSpPr/>
          <p:nvPr/>
        </p:nvSpPr>
        <p:spPr>
          <a:xfrm>
            <a:off x="369079" y="4047881"/>
            <a:ext cx="3894277" cy="2190750"/>
          </a:xfrm>
          <a:custGeom>
            <a:avLst/>
            <a:gdLst/>
            <a:ahLst/>
            <a:cxnLst/>
            <a:rect l="l" t="t" r="r" b="b"/>
            <a:pathLst>
              <a:path w="11287760" h="6350000" extrusionOk="0">
                <a:moveTo>
                  <a:pt x="0" y="5824220"/>
                </a:moveTo>
                <a:lnTo>
                  <a:pt x="0" y="525780"/>
                </a:lnTo>
                <a:cubicBezTo>
                  <a:pt x="0" y="234950"/>
                  <a:pt x="234950" y="0"/>
                  <a:pt x="525780" y="0"/>
                </a:cubicBezTo>
                <a:lnTo>
                  <a:pt x="10761980" y="0"/>
                </a:lnTo>
                <a:cubicBezTo>
                  <a:pt x="11052810" y="0"/>
                  <a:pt x="11287760" y="234950"/>
                  <a:pt x="11287760" y="525780"/>
                </a:cubicBezTo>
                <a:lnTo>
                  <a:pt x="11287760" y="5822950"/>
                </a:lnTo>
                <a:cubicBezTo>
                  <a:pt x="11287760" y="6113780"/>
                  <a:pt x="11052810" y="6348730"/>
                  <a:pt x="10761980" y="6348730"/>
                </a:cubicBezTo>
                <a:lnTo>
                  <a:pt x="525780" y="6348730"/>
                </a:lnTo>
                <a:cubicBezTo>
                  <a:pt x="236220" y="6350000"/>
                  <a:pt x="0" y="6115050"/>
                  <a:pt x="0" y="5824220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t="-9226" b="-9224"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11"/>
          <p:cNvSpPr txBox="1"/>
          <p:nvPr/>
        </p:nvSpPr>
        <p:spPr>
          <a:xfrm>
            <a:off x="4835250" y="1461750"/>
            <a:ext cx="86175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899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79"/>
              <a:buFont typeface="Arial"/>
              <a:buNone/>
            </a:pPr>
            <a:r>
              <a:rPr lang="en-US" sz="7879" b="1" i="0" u="none" strike="noStrike" cap="none">
                <a:solidFill>
                  <a:srgbClr val="000000"/>
                </a:solidFill>
                <a:latin typeface="Ultra"/>
                <a:ea typeface="Ultra"/>
                <a:cs typeface="Ultra"/>
                <a:sym typeface="Ultra"/>
              </a:rPr>
              <a:t>STORYBOARD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11"/>
          <p:cNvSpPr/>
          <p:nvPr/>
        </p:nvSpPr>
        <p:spPr>
          <a:xfrm>
            <a:off x="369079" y="7067062"/>
            <a:ext cx="3895144" cy="2191238"/>
          </a:xfrm>
          <a:custGeom>
            <a:avLst/>
            <a:gdLst/>
            <a:ahLst/>
            <a:cxnLst/>
            <a:rect l="l" t="t" r="r" b="b"/>
            <a:pathLst>
              <a:path w="11287760" h="6350000" extrusionOk="0">
                <a:moveTo>
                  <a:pt x="0" y="5824220"/>
                </a:moveTo>
                <a:lnTo>
                  <a:pt x="0" y="525780"/>
                </a:lnTo>
                <a:cubicBezTo>
                  <a:pt x="0" y="234950"/>
                  <a:pt x="234950" y="0"/>
                  <a:pt x="525780" y="0"/>
                </a:cubicBezTo>
                <a:lnTo>
                  <a:pt x="10761980" y="0"/>
                </a:lnTo>
                <a:cubicBezTo>
                  <a:pt x="11052810" y="0"/>
                  <a:pt x="11287760" y="234950"/>
                  <a:pt x="11287760" y="525780"/>
                </a:cubicBezTo>
                <a:lnTo>
                  <a:pt x="11287760" y="5822950"/>
                </a:lnTo>
                <a:cubicBezTo>
                  <a:pt x="11287760" y="6113780"/>
                  <a:pt x="11052810" y="6348730"/>
                  <a:pt x="10761980" y="6348730"/>
                </a:cubicBezTo>
                <a:lnTo>
                  <a:pt x="525780" y="6348730"/>
                </a:lnTo>
                <a:cubicBezTo>
                  <a:pt x="236220" y="6350000"/>
                  <a:pt x="0" y="6115050"/>
                  <a:pt x="0" y="5824220"/>
                </a:cubicBez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t="-2" b="-1"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11"/>
          <p:cNvSpPr/>
          <p:nvPr/>
        </p:nvSpPr>
        <p:spPr>
          <a:xfrm>
            <a:off x="9801525" y="4047881"/>
            <a:ext cx="3895144" cy="2191238"/>
          </a:xfrm>
          <a:custGeom>
            <a:avLst/>
            <a:gdLst/>
            <a:ahLst/>
            <a:cxnLst/>
            <a:rect l="l" t="t" r="r" b="b"/>
            <a:pathLst>
              <a:path w="11287760" h="6350000" extrusionOk="0">
                <a:moveTo>
                  <a:pt x="0" y="5824220"/>
                </a:moveTo>
                <a:lnTo>
                  <a:pt x="0" y="525780"/>
                </a:lnTo>
                <a:cubicBezTo>
                  <a:pt x="0" y="234950"/>
                  <a:pt x="234950" y="0"/>
                  <a:pt x="525780" y="0"/>
                </a:cubicBezTo>
                <a:lnTo>
                  <a:pt x="10761980" y="0"/>
                </a:lnTo>
                <a:cubicBezTo>
                  <a:pt x="11052810" y="0"/>
                  <a:pt x="11287760" y="234950"/>
                  <a:pt x="11287760" y="525780"/>
                </a:cubicBezTo>
                <a:lnTo>
                  <a:pt x="11287760" y="5822950"/>
                </a:lnTo>
                <a:cubicBezTo>
                  <a:pt x="11287760" y="6113780"/>
                  <a:pt x="11052810" y="6348730"/>
                  <a:pt x="10761980" y="6348730"/>
                </a:cubicBezTo>
                <a:lnTo>
                  <a:pt x="525780" y="6348730"/>
                </a:lnTo>
                <a:cubicBezTo>
                  <a:pt x="236220" y="6350000"/>
                  <a:pt x="0" y="6115050"/>
                  <a:pt x="0" y="5824220"/>
                </a:cubicBez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t="-9226" b="-9224"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11"/>
          <p:cNvSpPr/>
          <p:nvPr/>
        </p:nvSpPr>
        <p:spPr>
          <a:xfrm>
            <a:off x="9801525" y="7067062"/>
            <a:ext cx="3895144" cy="2191238"/>
          </a:xfrm>
          <a:custGeom>
            <a:avLst/>
            <a:gdLst/>
            <a:ahLst/>
            <a:cxnLst/>
            <a:rect l="l" t="t" r="r" b="b"/>
            <a:pathLst>
              <a:path w="11287760" h="6350000" extrusionOk="0">
                <a:moveTo>
                  <a:pt x="0" y="5824220"/>
                </a:moveTo>
                <a:lnTo>
                  <a:pt x="0" y="525780"/>
                </a:lnTo>
                <a:cubicBezTo>
                  <a:pt x="0" y="234950"/>
                  <a:pt x="234950" y="0"/>
                  <a:pt x="525780" y="0"/>
                </a:cubicBezTo>
                <a:lnTo>
                  <a:pt x="10761980" y="0"/>
                </a:lnTo>
                <a:cubicBezTo>
                  <a:pt x="11052810" y="0"/>
                  <a:pt x="11287760" y="234950"/>
                  <a:pt x="11287760" y="525780"/>
                </a:cubicBezTo>
                <a:lnTo>
                  <a:pt x="11287760" y="5822950"/>
                </a:lnTo>
                <a:cubicBezTo>
                  <a:pt x="11287760" y="6113780"/>
                  <a:pt x="11052810" y="6348730"/>
                  <a:pt x="10761980" y="6348730"/>
                </a:cubicBezTo>
                <a:lnTo>
                  <a:pt x="525780" y="6348730"/>
                </a:lnTo>
                <a:cubicBezTo>
                  <a:pt x="236220" y="6350000"/>
                  <a:pt x="0" y="6115050"/>
                  <a:pt x="0" y="5824220"/>
                </a:cubicBez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t="-9337" b="-9336"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11"/>
          <p:cNvSpPr txBox="1"/>
          <p:nvPr/>
        </p:nvSpPr>
        <p:spPr>
          <a:xfrm>
            <a:off x="4519740" y="4044449"/>
            <a:ext cx="3964500" cy="22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6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87"/>
              <a:buFont typeface="Arial"/>
              <a:buNone/>
            </a:pPr>
            <a:r>
              <a:rPr lang="en-US" sz="1787" b="1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Voix off :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3998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87"/>
              <a:buFont typeface="Arial"/>
              <a:buNone/>
            </a:pPr>
            <a:endParaRPr sz="1787" b="1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r" rtl="1">
              <a:lnSpc>
                <a:spcPct val="14006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87"/>
              <a:buFont typeface="Arial"/>
              <a:buNone/>
            </a:pPr>
            <a:r>
              <a:rPr lang="en-US" sz="1787" b="1" i="0" u="none" strike="noStrike" cap="none">
                <a:solidFill>
                  <a:srgbClr val="239EDB"/>
                </a:solidFill>
                <a:latin typeface="Poppins"/>
                <a:ea typeface="Poppins"/>
                <a:cs typeface="Poppins"/>
                <a:sym typeface="Poppins"/>
              </a:rPr>
              <a:t>كاين لي كيجول حيت عندهم ديما نصائح مفيدة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3998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87"/>
              <a:buFont typeface="Arial"/>
              <a:buNone/>
            </a:pPr>
            <a:endParaRPr sz="1787" b="1" i="0" u="none" strike="noStrike" cap="none">
              <a:solidFill>
                <a:srgbClr val="239EDB"/>
              </a:solidFill>
              <a:latin typeface="Poppins"/>
              <a:ea typeface="Poppins"/>
              <a:cs typeface="Poppins"/>
              <a:sym typeface="Poppins"/>
              <a:rtl/>
            </a:endParaRPr>
          </a:p>
          <a:p>
            <a:pPr marL="0" marR="0" lvl="0" indent="0" algn="l" rtl="0">
              <a:lnSpc>
                <a:spcPct val="13998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87"/>
              <a:buFont typeface="Arial"/>
              <a:buNone/>
            </a:pPr>
            <a:endParaRPr sz="1787" b="1" i="0" u="none" strike="noStrike" cap="none">
              <a:solidFill>
                <a:srgbClr val="239EDB"/>
              </a:solidFill>
              <a:latin typeface="Poppins"/>
              <a:ea typeface="Poppins"/>
              <a:cs typeface="Poppins"/>
              <a:sym typeface="Poppins"/>
              <a:rtl/>
            </a:endParaRPr>
          </a:p>
        </p:txBody>
      </p:sp>
      <p:grpSp>
        <p:nvGrpSpPr>
          <p:cNvPr id="154" name="Google Shape;154;p11"/>
          <p:cNvGrpSpPr/>
          <p:nvPr/>
        </p:nvGrpSpPr>
        <p:grpSpPr>
          <a:xfrm>
            <a:off x="15112189" y="-1776751"/>
            <a:ext cx="630238" cy="2805451"/>
            <a:chOff x="0" y="-38100"/>
            <a:chExt cx="210975" cy="939136"/>
          </a:xfrm>
        </p:grpSpPr>
        <p:sp>
          <p:nvSpPr>
            <p:cNvPr id="155" name="Google Shape;155;p11"/>
            <p:cNvSpPr/>
            <p:nvPr/>
          </p:nvSpPr>
          <p:spPr>
            <a:xfrm>
              <a:off x="0" y="0"/>
              <a:ext cx="210975" cy="901036"/>
            </a:xfrm>
            <a:custGeom>
              <a:avLst/>
              <a:gdLst/>
              <a:ahLst/>
              <a:cxnLst/>
              <a:rect l="l" t="t" r="r" b="b"/>
              <a:pathLst>
                <a:path w="210975" h="901036" extrusionOk="0">
                  <a:moveTo>
                    <a:pt x="105487" y="0"/>
                  </a:moveTo>
                  <a:lnTo>
                    <a:pt x="105487" y="0"/>
                  </a:lnTo>
                  <a:cubicBezTo>
                    <a:pt x="133464" y="0"/>
                    <a:pt x="160295" y="11114"/>
                    <a:pt x="180078" y="30897"/>
                  </a:cubicBezTo>
                  <a:cubicBezTo>
                    <a:pt x="199861" y="50679"/>
                    <a:pt x="210975" y="77510"/>
                    <a:pt x="210975" y="105487"/>
                  </a:cubicBezTo>
                  <a:lnTo>
                    <a:pt x="210975" y="795549"/>
                  </a:lnTo>
                  <a:cubicBezTo>
                    <a:pt x="210975" y="853808"/>
                    <a:pt x="163746" y="901036"/>
                    <a:pt x="105487" y="901036"/>
                  </a:cubicBezTo>
                  <a:lnTo>
                    <a:pt x="105487" y="901036"/>
                  </a:lnTo>
                  <a:cubicBezTo>
                    <a:pt x="47228" y="901036"/>
                    <a:pt x="0" y="853808"/>
                    <a:pt x="0" y="795549"/>
                  </a:cubicBezTo>
                  <a:lnTo>
                    <a:pt x="0" y="105487"/>
                  </a:lnTo>
                  <a:cubicBezTo>
                    <a:pt x="0" y="47228"/>
                    <a:pt x="47228" y="0"/>
                    <a:pt x="105487" y="0"/>
                  </a:cubicBezTo>
                  <a:close/>
                </a:path>
              </a:pathLst>
            </a:custGeom>
            <a:solidFill>
              <a:srgbClr val="FF16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11"/>
            <p:cNvSpPr txBox="1"/>
            <p:nvPr/>
          </p:nvSpPr>
          <p:spPr>
            <a:xfrm>
              <a:off x="0" y="-38100"/>
              <a:ext cx="210975" cy="9391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7" name="Google Shape;157;p11"/>
          <p:cNvGrpSpPr/>
          <p:nvPr/>
        </p:nvGrpSpPr>
        <p:grpSpPr>
          <a:xfrm>
            <a:off x="15871426" y="-1776751"/>
            <a:ext cx="630238" cy="2805451"/>
            <a:chOff x="0" y="-38100"/>
            <a:chExt cx="210975" cy="939136"/>
          </a:xfrm>
        </p:grpSpPr>
        <p:sp>
          <p:nvSpPr>
            <p:cNvPr id="158" name="Google Shape;158;p11"/>
            <p:cNvSpPr/>
            <p:nvPr/>
          </p:nvSpPr>
          <p:spPr>
            <a:xfrm>
              <a:off x="0" y="0"/>
              <a:ext cx="210975" cy="901036"/>
            </a:xfrm>
            <a:custGeom>
              <a:avLst/>
              <a:gdLst/>
              <a:ahLst/>
              <a:cxnLst/>
              <a:rect l="l" t="t" r="r" b="b"/>
              <a:pathLst>
                <a:path w="210975" h="901036" extrusionOk="0">
                  <a:moveTo>
                    <a:pt x="105487" y="0"/>
                  </a:moveTo>
                  <a:lnTo>
                    <a:pt x="105487" y="0"/>
                  </a:lnTo>
                  <a:cubicBezTo>
                    <a:pt x="133464" y="0"/>
                    <a:pt x="160295" y="11114"/>
                    <a:pt x="180078" y="30897"/>
                  </a:cubicBezTo>
                  <a:cubicBezTo>
                    <a:pt x="199861" y="50679"/>
                    <a:pt x="210975" y="77510"/>
                    <a:pt x="210975" y="105487"/>
                  </a:cubicBezTo>
                  <a:lnTo>
                    <a:pt x="210975" y="795549"/>
                  </a:lnTo>
                  <a:cubicBezTo>
                    <a:pt x="210975" y="853808"/>
                    <a:pt x="163746" y="901036"/>
                    <a:pt x="105487" y="901036"/>
                  </a:cubicBezTo>
                  <a:lnTo>
                    <a:pt x="105487" y="901036"/>
                  </a:lnTo>
                  <a:cubicBezTo>
                    <a:pt x="47228" y="901036"/>
                    <a:pt x="0" y="853808"/>
                    <a:pt x="0" y="795549"/>
                  </a:cubicBezTo>
                  <a:lnTo>
                    <a:pt x="0" y="105487"/>
                  </a:lnTo>
                  <a:cubicBezTo>
                    <a:pt x="0" y="47228"/>
                    <a:pt x="47228" y="0"/>
                    <a:pt x="105487" y="0"/>
                  </a:cubicBezTo>
                  <a:close/>
                </a:path>
              </a:pathLst>
            </a:custGeom>
            <a:solidFill>
              <a:srgbClr val="FF16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11"/>
            <p:cNvSpPr txBox="1"/>
            <p:nvPr/>
          </p:nvSpPr>
          <p:spPr>
            <a:xfrm>
              <a:off x="0" y="-38100"/>
              <a:ext cx="210975" cy="9391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0" name="Google Shape;160;p11"/>
          <p:cNvGrpSpPr/>
          <p:nvPr/>
        </p:nvGrpSpPr>
        <p:grpSpPr>
          <a:xfrm>
            <a:off x="16629062" y="-1776751"/>
            <a:ext cx="630238" cy="2805451"/>
            <a:chOff x="0" y="-38100"/>
            <a:chExt cx="210975" cy="939136"/>
          </a:xfrm>
        </p:grpSpPr>
        <p:sp>
          <p:nvSpPr>
            <p:cNvPr id="161" name="Google Shape;161;p11"/>
            <p:cNvSpPr/>
            <p:nvPr/>
          </p:nvSpPr>
          <p:spPr>
            <a:xfrm>
              <a:off x="0" y="0"/>
              <a:ext cx="210975" cy="901036"/>
            </a:xfrm>
            <a:custGeom>
              <a:avLst/>
              <a:gdLst/>
              <a:ahLst/>
              <a:cxnLst/>
              <a:rect l="l" t="t" r="r" b="b"/>
              <a:pathLst>
                <a:path w="210975" h="901036" extrusionOk="0">
                  <a:moveTo>
                    <a:pt x="105487" y="0"/>
                  </a:moveTo>
                  <a:lnTo>
                    <a:pt x="105487" y="0"/>
                  </a:lnTo>
                  <a:cubicBezTo>
                    <a:pt x="133464" y="0"/>
                    <a:pt x="160295" y="11114"/>
                    <a:pt x="180078" y="30897"/>
                  </a:cubicBezTo>
                  <a:cubicBezTo>
                    <a:pt x="199861" y="50679"/>
                    <a:pt x="210975" y="77510"/>
                    <a:pt x="210975" y="105487"/>
                  </a:cubicBezTo>
                  <a:lnTo>
                    <a:pt x="210975" y="795549"/>
                  </a:lnTo>
                  <a:cubicBezTo>
                    <a:pt x="210975" y="853808"/>
                    <a:pt x="163746" y="901036"/>
                    <a:pt x="105487" y="901036"/>
                  </a:cubicBezTo>
                  <a:lnTo>
                    <a:pt x="105487" y="901036"/>
                  </a:lnTo>
                  <a:cubicBezTo>
                    <a:pt x="47228" y="901036"/>
                    <a:pt x="0" y="853808"/>
                    <a:pt x="0" y="795549"/>
                  </a:cubicBezTo>
                  <a:lnTo>
                    <a:pt x="0" y="105487"/>
                  </a:lnTo>
                  <a:cubicBezTo>
                    <a:pt x="0" y="47228"/>
                    <a:pt x="47228" y="0"/>
                    <a:pt x="105487" y="0"/>
                  </a:cubicBezTo>
                  <a:close/>
                </a:path>
              </a:pathLst>
            </a:custGeom>
            <a:solidFill>
              <a:srgbClr val="FF16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11"/>
            <p:cNvSpPr txBox="1"/>
            <p:nvPr/>
          </p:nvSpPr>
          <p:spPr>
            <a:xfrm>
              <a:off x="0" y="-38100"/>
              <a:ext cx="210975" cy="9391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3" name="Google Shape;163;p11"/>
          <p:cNvGrpSpPr/>
          <p:nvPr/>
        </p:nvGrpSpPr>
        <p:grpSpPr>
          <a:xfrm>
            <a:off x="1028700" y="-1776751"/>
            <a:ext cx="630238" cy="2805451"/>
            <a:chOff x="0" y="-38100"/>
            <a:chExt cx="210975" cy="939136"/>
          </a:xfrm>
        </p:grpSpPr>
        <p:sp>
          <p:nvSpPr>
            <p:cNvPr id="164" name="Google Shape;164;p11"/>
            <p:cNvSpPr/>
            <p:nvPr/>
          </p:nvSpPr>
          <p:spPr>
            <a:xfrm>
              <a:off x="0" y="0"/>
              <a:ext cx="210975" cy="901036"/>
            </a:xfrm>
            <a:custGeom>
              <a:avLst/>
              <a:gdLst/>
              <a:ahLst/>
              <a:cxnLst/>
              <a:rect l="l" t="t" r="r" b="b"/>
              <a:pathLst>
                <a:path w="210975" h="901036" extrusionOk="0">
                  <a:moveTo>
                    <a:pt x="105487" y="0"/>
                  </a:moveTo>
                  <a:lnTo>
                    <a:pt x="105487" y="0"/>
                  </a:lnTo>
                  <a:cubicBezTo>
                    <a:pt x="133464" y="0"/>
                    <a:pt x="160295" y="11114"/>
                    <a:pt x="180078" y="30897"/>
                  </a:cubicBezTo>
                  <a:cubicBezTo>
                    <a:pt x="199861" y="50679"/>
                    <a:pt x="210975" y="77510"/>
                    <a:pt x="210975" y="105487"/>
                  </a:cubicBezTo>
                  <a:lnTo>
                    <a:pt x="210975" y="795549"/>
                  </a:lnTo>
                  <a:cubicBezTo>
                    <a:pt x="210975" y="853808"/>
                    <a:pt x="163746" y="901036"/>
                    <a:pt x="105487" y="901036"/>
                  </a:cubicBezTo>
                  <a:lnTo>
                    <a:pt x="105487" y="901036"/>
                  </a:lnTo>
                  <a:cubicBezTo>
                    <a:pt x="47228" y="901036"/>
                    <a:pt x="0" y="853808"/>
                    <a:pt x="0" y="795549"/>
                  </a:cubicBezTo>
                  <a:lnTo>
                    <a:pt x="0" y="105487"/>
                  </a:lnTo>
                  <a:cubicBezTo>
                    <a:pt x="0" y="47228"/>
                    <a:pt x="47228" y="0"/>
                    <a:pt x="105487" y="0"/>
                  </a:cubicBezTo>
                  <a:close/>
                </a:path>
              </a:pathLst>
            </a:custGeom>
            <a:solidFill>
              <a:srgbClr val="FF16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11"/>
            <p:cNvSpPr txBox="1"/>
            <p:nvPr/>
          </p:nvSpPr>
          <p:spPr>
            <a:xfrm>
              <a:off x="0" y="-38100"/>
              <a:ext cx="210975" cy="9391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6" name="Google Shape;166;p11"/>
          <p:cNvGrpSpPr/>
          <p:nvPr/>
        </p:nvGrpSpPr>
        <p:grpSpPr>
          <a:xfrm>
            <a:off x="1787937" y="-1776751"/>
            <a:ext cx="630238" cy="2805451"/>
            <a:chOff x="0" y="-38100"/>
            <a:chExt cx="210975" cy="939136"/>
          </a:xfrm>
        </p:grpSpPr>
        <p:sp>
          <p:nvSpPr>
            <p:cNvPr id="167" name="Google Shape;167;p11"/>
            <p:cNvSpPr/>
            <p:nvPr/>
          </p:nvSpPr>
          <p:spPr>
            <a:xfrm>
              <a:off x="0" y="0"/>
              <a:ext cx="210975" cy="901036"/>
            </a:xfrm>
            <a:custGeom>
              <a:avLst/>
              <a:gdLst/>
              <a:ahLst/>
              <a:cxnLst/>
              <a:rect l="l" t="t" r="r" b="b"/>
              <a:pathLst>
                <a:path w="210975" h="901036" extrusionOk="0">
                  <a:moveTo>
                    <a:pt x="105487" y="0"/>
                  </a:moveTo>
                  <a:lnTo>
                    <a:pt x="105487" y="0"/>
                  </a:lnTo>
                  <a:cubicBezTo>
                    <a:pt x="133464" y="0"/>
                    <a:pt x="160295" y="11114"/>
                    <a:pt x="180078" y="30897"/>
                  </a:cubicBezTo>
                  <a:cubicBezTo>
                    <a:pt x="199861" y="50679"/>
                    <a:pt x="210975" y="77510"/>
                    <a:pt x="210975" y="105487"/>
                  </a:cubicBezTo>
                  <a:lnTo>
                    <a:pt x="210975" y="795549"/>
                  </a:lnTo>
                  <a:cubicBezTo>
                    <a:pt x="210975" y="853808"/>
                    <a:pt x="163746" y="901036"/>
                    <a:pt x="105487" y="901036"/>
                  </a:cubicBezTo>
                  <a:lnTo>
                    <a:pt x="105487" y="901036"/>
                  </a:lnTo>
                  <a:cubicBezTo>
                    <a:pt x="47228" y="901036"/>
                    <a:pt x="0" y="853808"/>
                    <a:pt x="0" y="795549"/>
                  </a:cubicBezTo>
                  <a:lnTo>
                    <a:pt x="0" y="105487"/>
                  </a:lnTo>
                  <a:cubicBezTo>
                    <a:pt x="0" y="47228"/>
                    <a:pt x="47228" y="0"/>
                    <a:pt x="105487" y="0"/>
                  </a:cubicBezTo>
                  <a:close/>
                </a:path>
              </a:pathLst>
            </a:custGeom>
            <a:solidFill>
              <a:srgbClr val="FF16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11"/>
            <p:cNvSpPr txBox="1"/>
            <p:nvPr/>
          </p:nvSpPr>
          <p:spPr>
            <a:xfrm>
              <a:off x="0" y="-38100"/>
              <a:ext cx="210975" cy="9391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9" name="Google Shape;169;p11"/>
          <p:cNvGrpSpPr/>
          <p:nvPr/>
        </p:nvGrpSpPr>
        <p:grpSpPr>
          <a:xfrm>
            <a:off x="2545573" y="-1776751"/>
            <a:ext cx="630238" cy="2805451"/>
            <a:chOff x="0" y="-38100"/>
            <a:chExt cx="210975" cy="939136"/>
          </a:xfrm>
        </p:grpSpPr>
        <p:sp>
          <p:nvSpPr>
            <p:cNvPr id="170" name="Google Shape;170;p11"/>
            <p:cNvSpPr/>
            <p:nvPr/>
          </p:nvSpPr>
          <p:spPr>
            <a:xfrm>
              <a:off x="0" y="0"/>
              <a:ext cx="210975" cy="901036"/>
            </a:xfrm>
            <a:custGeom>
              <a:avLst/>
              <a:gdLst/>
              <a:ahLst/>
              <a:cxnLst/>
              <a:rect l="l" t="t" r="r" b="b"/>
              <a:pathLst>
                <a:path w="210975" h="901036" extrusionOk="0">
                  <a:moveTo>
                    <a:pt x="105487" y="0"/>
                  </a:moveTo>
                  <a:lnTo>
                    <a:pt x="105487" y="0"/>
                  </a:lnTo>
                  <a:cubicBezTo>
                    <a:pt x="133464" y="0"/>
                    <a:pt x="160295" y="11114"/>
                    <a:pt x="180078" y="30897"/>
                  </a:cubicBezTo>
                  <a:cubicBezTo>
                    <a:pt x="199861" y="50679"/>
                    <a:pt x="210975" y="77510"/>
                    <a:pt x="210975" y="105487"/>
                  </a:cubicBezTo>
                  <a:lnTo>
                    <a:pt x="210975" y="795549"/>
                  </a:lnTo>
                  <a:cubicBezTo>
                    <a:pt x="210975" y="853808"/>
                    <a:pt x="163746" y="901036"/>
                    <a:pt x="105487" y="901036"/>
                  </a:cubicBezTo>
                  <a:lnTo>
                    <a:pt x="105487" y="901036"/>
                  </a:lnTo>
                  <a:cubicBezTo>
                    <a:pt x="47228" y="901036"/>
                    <a:pt x="0" y="853808"/>
                    <a:pt x="0" y="795549"/>
                  </a:cubicBezTo>
                  <a:lnTo>
                    <a:pt x="0" y="105487"/>
                  </a:lnTo>
                  <a:cubicBezTo>
                    <a:pt x="0" y="47228"/>
                    <a:pt x="47228" y="0"/>
                    <a:pt x="105487" y="0"/>
                  </a:cubicBezTo>
                  <a:close/>
                </a:path>
              </a:pathLst>
            </a:custGeom>
            <a:solidFill>
              <a:srgbClr val="FF16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11"/>
            <p:cNvSpPr txBox="1"/>
            <p:nvPr/>
          </p:nvSpPr>
          <p:spPr>
            <a:xfrm>
              <a:off x="0" y="-38100"/>
              <a:ext cx="210975" cy="9391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2" name="Google Shape;172;p11"/>
          <p:cNvSpPr txBox="1"/>
          <p:nvPr/>
        </p:nvSpPr>
        <p:spPr>
          <a:xfrm>
            <a:off x="4519740" y="7009912"/>
            <a:ext cx="3964500" cy="14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6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87"/>
              <a:buFont typeface="Arial"/>
              <a:buNone/>
            </a:pPr>
            <a:r>
              <a:rPr lang="en-US" sz="1787" b="1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Voix off : </a:t>
            </a:r>
            <a:endParaRPr sz="1787" b="1" i="0" u="none" strike="noStrike" cap="none">
              <a:solidFill>
                <a:srgbClr val="239EDB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4006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87"/>
              <a:buFont typeface="Arial"/>
              <a:buNone/>
            </a:pPr>
            <a:endParaRPr sz="1787" b="1" i="0" u="none" strike="noStrike" cap="none">
              <a:solidFill>
                <a:srgbClr val="239EDB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r" rtl="1">
              <a:lnSpc>
                <a:spcPct val="14006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87"/>
              <a:buFont typeface="Arial"/>
              <a:buNone/>
            </a:pPr>
            <a:r>
              <a:rPr lang="en-US" sz="1787" b="1" i="0" u="none" strike="noStrike" cap="none">
                <a:solidFill>
                  <a:srgbClr val="239EDB"/>
                </a:solidFill>
                <a:latin typeface="Poppins"/>
                <a:ea typeface="Poppins"/>
                <a:cs typeface="Poppins"/>
                <a:sym typeface="Poppins"/>
              </a:rPr>
              <a:t>كاين جاع  لي كيجول حيت كاين حلول ملاءمة لكل الاحتياجات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11"/>
          <p:cNvSpPr txBox="1"/>
          <p:nvPr/>
        </p:nvSpPr>
        <p:spPr>
          <a:xfrm>
            <a:off x="13954283" y="7207975"/>
            <a:ext cx="3964500" cy="18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6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87"/>
              <a:buFont typeface="Arial"/>
              <a:buNone/>
            </a:pPr>
            <a:r>
              <a:rPr lang="en-US" sz="1787" b="1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Voix off :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3998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87"/>
              <a:buFont typeface="Arial"/>
              <a:buNone/>
            </a:pPr>
            <a:endParaRPr sz="1787" b="1" i="0" u="none" strike="noStrike" cap="none">
              <a:solidFill>
                <a:srgbClr val="239EDB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r" rtl="1">
              <a:lnSpc>
                <a:spcPct val="14006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87"/>
              <a:buFont typeface="Arial"/>
              <a:buNone/>
            </a:pPr>
            <a:r>
              <a:rPr lang="en-US" sz="1787" b="1" i="0" u="none" strike="noStrike" cap="none">
                <a:solidFill>
                  <a:srgbClr val="239EDB"/>
                </a:solidFill>
                <a:latin typeface="Poppins"/>
                <a:ea typeface="Poppins"/>
                <a:cs typeface="Poppins"/>
                <a:sym typeface="Poppins"/>
              </a:rPr>
              <a:t>و كاين لي بالنسبة ليه , حيت </a:t>
            </a:r>
            <a:r>
              <a:rPr lang="en-US" sz="1787" b="1" i="0" u="none" strike="noStrike" cap="none">
                <a:solidFill>
                  <a:srgbClr val="239EDB"/>
                </a:solidFill>
                <a:latin typeface="Poppins"/>
                <a:ea typeface="Poppins"/>
                <a:cs typeface="Poppins"/>
                <a:sym typeface="Poppins"/>
                <a:rtl/>
              </a:rPr>
              <a:t>توصيل ديما ف الوقت.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1">
              <a:lnSpc>
                <a:spcPct val="13998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87"/>
              <a:buFont typeface="Arial"/>
              <a:buNone/>
            </a:pPr>
            <a:endParaRPr sz="1787" b="1" i="0" u="none" strike="noStrike" cap="none">
              <a:solidFill>
                <a:srgbClr val="239EDB"/>
              </a:solidFill>
              <a:latin typeface="Poppins"/>
              <a:ea typeface="Poppins"/>
              <a:cs typeface="Poppins"/>
              <a:sym typeface="Poppins"/>
              <a:rtl/>
            </a:endParaRPr>
          </a:p>
        </p:txBody>
      </p:sp>
      <p:sp>
        <p:nvSpPr>
          <p:cNvPr id="174" name="Google Shape;174;p11"/>
          <p:cNvSpPr txBox="1"/>
          <p:nvPr/>
        </p:nvSpPr>
        <p:spPr>
          <a:xfrm>
            <a:off x="13889107" y="4044449"/>
            <a:ext cx="3964500" cy="14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6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87"/>
              <a:buFont typeface="Arial"/>
              <a:buNone/>
            </a:pPr>
            <a:r>
              <a:rPr lang="en-US" sz="1787" b="1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Voix off : </a:t>
            </a:r>
            <a:endParaRPr sz="1787" b="1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4006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87"/>
              <a:buFont typeface="Arial"/>
              <a:buNone/>
            </a:pPr>
            <a:endParaRPr sz="1787" b="1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r" rtl="1">
              <a:lnSpc>
                <a:spcPct val="14006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87"/>
              <a:buFont typeface="Arial"/>
              <a:buNone/>
            </a:pPr>
            <a:r>
              <a:rPr lang="en-US" sz="1787" b="1" i="0" u="none" strike="noStrike" cap="none">
                <a:solidFill>
                  <a:srgbClr val="239EDB"/>
                </a:solidFill>
                <a:latin typeface="Poppins"/>
                <a:ea typeface="Poppins"/>
                <a:cs typeface="Poppins"/>
                <a:sym typeface="Poppins"/>
              </a:rPr>
              <a:t>وكاين لي كيجول حيت عندهم خدمات سريعة و مميزة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11"/>
          <p:cNvSpPr/>
          <p:nvPr/>
        </p:nvSpPr>
        <p:spPr>
          <a:xfrm>
            <a:off x="2078900" y="3429000"/>
            <a:ext cx="475500" cy="475500"/>
          </a:xfrm>
          <a:prstGeom prst="ellipse">
            <a:avLst/>
          </a:prstGeom>
          <a:solidFill>
            <a:srgbClr val="FF161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11"/>
          <p:cNvSpPr/>
          <p:nvPr/>
        </p:nvSpPr>
        <p:spPr>
          <a:xfrm>
            <a:off x="11511350" y="3429000"/>
            <a:ext cx="475500" cy="475500"/>
          </a:xfrm>
          <a:prstGeom prst="ellipse">
            <a:avLst/>
          </a:prstGeom>
          <a:solidFill>
            <a:srgbClr val="FF161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11"/>
          <p:cNvSpPr/>
          <p:nvPr/>
        </p:nvSpPr>
        <p:spPr>
          <a:xfrm>
            <a:off x="2078463" y="9552050"/>
            <a:ext cx="475500" cy="475500"/>
          </a:xfrm>
          <a:prstGeom prst="ellipse">
            <a:avLst/>
          </a:prstGeom>
          <a:solidFill>
            <a:srgbClr val="FF161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11"/>
          <p:cNvSpPr/>
          <p:nvPr/>
        </p:nvSpPr>
        <p:spPr>
          <a:xfrm>
            <a:off x="11511338" y="9552050"/>
            <a:ext cx="475500" cy="475500"/>
          </a:xfrm>
          <a:prstGeom prst="ellipse">
            <a:avLst/>
          </a:prstGeom>
          <a:solidFill>
            <a:srgbClr val="FF161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16662" b="-16661"/>
            </a:stretch>
          </a:blipFill>
          <a:ln>
            <a:noFill/>
          </a:ln>
        </p:spPr>
        <p:txBody>
          <a:bodyPr/>
          <a:lstStyle/>
          <a:p>
            <a:endParaRPr lang="fr-FR"/>
          </a:p>
        </p:txBody>
      </p:sp>
      <p:cxnSp>
        <p:nvCxnSpPr>
          <p:cNvPr id="184" name="Google Shape;184;p12"/>
          <p:cNvCxnSpPr/>
          <p:nvPr/>
        </p:nvCxnSpPr>
        <p:spPr>
          <a:xfrm>
            <a:off x="5378378" y="2509452"/>
            <a:ext cx="7531244" cy="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5" name="Google Shape;185;p12"/>
          <p:cNvSpPr/>
          <p:nvPr/>
        </p:nvSpPr>
        <p:spPr>
          <a:xfrm>
            <a:off x="369079" y="4047881"/>
            <a:ext cx="3895144" cy="2191238"/>
          </a:xfrm>
          <a:custGeom>
            <a:avLst/>
            <a:gdLst/>
            <a:ahLst/>
            <a:cxnLst/>
            <a:rect l="l" t="t" r="r" b="b"/>
            <a:pathLst>
              <a:path w="11287760" h="6350000" extrusionOk="0">
                <a:moveTo>
                  <a:pt x="0" y="5824220"/>
                </a:moveTo>
                <a:lnTo>
                  <a:pt x="0" y="525780"/>
                </a:lnTo>
                <a:cubicBezTo>
                  <a:pt x="0" y="234950"/>
                  <a:pt x="234950" y="0"/>
                  <a:pt x="525780" y="0"/>
                </a:cubicBezTo>
                <a:lnTo>
                  <a:pt x="10761980" y="0"/>
                </a:lnTo>
                <a:cubicBezTo>
                  <a:pt x="11052810" y="0"/>
                  <a:pt x="11287760" y="234950"/>
                  <a:pt x="11287760" y="525780"/>
                </a:cubicBezTo>
                <a:lnTo>
                  <a:pt x="11287760" y="5822950"/>
                </a:lnTo>
                <a:cubicBezTo>
                  <a:pt x="11287760" y="6113780"/>
                  <a:pt x="11052810" y="6348730"/>
                  <a:pt x="10761980" y="6348730"/>
                </a:cubicBezTo>
                <a:lnTo>
                  <a:pt x="525780" y="6348730"/>
                </a:lnTo>
                <a:cubicBezTo>
                  <a:pt x="236220" y="6350000"/>
                  <a:pt x="0" y="6115050"/>
                  <a:pt x="0" y="5824220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t="-9337" b="-9336"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12"/>
          <p:cNvSpPr txBox="1"/>
          <p:nvPr/>
        </p:nvSpPr>
        <p:spPr>
          <a:xfrm>
            <a:off x="4989975" y="1452300"/>
            <a:ext cx="84828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899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79"/>
              <a:buFont typeface="Arial"/>
              <a:buNone/>
            </a:pPr>
            <a:r>
              <a:rPr lang="en-US" sz="7879" b="1" i="0" u="none" strike="noStrike" cap="none">
                <a:solidFill>
                  <a:srgbClr val="000000"/>
                </a:solidFill>
                <a:latin typeface="Ultra"/>
                <a:ea typeface="Ultra"/>
                <a:cs typeface="Ultra"/>
                <a:sym typeface="Ultra"/>
              </a:rPr>
              <a:t>STORYBOARD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12"/>
          <p:cNvSpPr/>
          <p:nvPr/>
        </p:nvSpPr>
        <p:spPr>
          <a:xfrm>
            <a:off x="369079" y="7067062"/>
            <a:ext cx="3895144" cy="2191238"/>
          </a:xfrm>
          <a:custGeom>
            <a:avLst/>
            <a:gdLst/>
            <a:ahLst/>
            <a:cxnLst/>
            <a:rect l="l" t="t" r="r" b="b"/>
            <a:pathLst>
              <a:path w="11287760" h="6350000" extrusionOk="0">
                <a:moveTo>
                  <a:pt x="0" y="5824220"/>
                </a:moveTo>
                <a:lnTo>
                  <a:pt x="0" y="525780"/>
                </a:lnTo>
                <a:cubicBezTo>
                  <a:pt x="0" y="234950"/>
                  <a:pt x="234950" y="0"/>
                  <a:pt x="525780" y="0"/>
                </a:cubicBezTo>
                <a:lnTo>
                  <a:pt x="10761980" y="0"/>
                </a:lnTo>
                <a:cubicBezTo>
                  <a:pt x="11052810" y="0"/>
                  <a:pt x="11287760" y="234950"/>
                  <a:pt x="11287760" y="525780"/>
                </a:cubicBezTo>
                <a:lnTo>
                  <a:pt x="11287760" y="5822950"/>
                </a:lnTo>
                <a:cubicBezTo>
                  <a:pt x="11287760" y="6113780"/>
                  <a:pt x="11052810" y="6348730"/>
                  <a:pt x="10761980" y="6348730"/>
                </a:cubicBezTo>
                <a:lnTo>
                  <a:pt x="525780" y="6348730"/>
                </a:lnTo>
                <a:cubicBezTo>
                  <a:pt x="236220" y="6350000"/>
                  <a:pt x="0" y="6115050"/>
                  <a:pt x="0" y="5824220"/>
                </a:cubicBez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t="-9114" b="-9112"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12"/>
          <p:cNvSpPr/>
          <p:nvPr/>
        </p:nvSpPr>
        <p:spPr>
          <a:xfrm>
            <a:off x="9801525" y="4047881"/>
            <a:ext cx="3895144" cy="2191238"/>
          </a:xfrm>
          <a:custGeom>
            <a:avLst/>
            <a:gdLst/>
            <a:ahLst/>
            <a:cxnLst/>
            <a:rect l="l" t="t" r="r" b="b"/>
            <a:pathLst>
              <a:path w="11287760" h="6350000" extrusionOk="0">
                <a:moveTo>
                  <a:pt x="0" y="5824220"/>
                </a:moveTo>
                <a:lnTo>
                  <a:pt x="0" y="525780"/>
                </a:lnTo>
                <a:cubicBezTo>
                  <a:pt x="0" y="234950"/>
                  <a:pt x="234950" y="0"/>
                  <a:pt x="525780" y="0"/>
                </a:cubicBezTo>
                <a:lnTo>
                  <a:pt x="10761980" y="0"/>
                </a:lnTo>
                <a:cubicBezTo>
                  <a:pt x="11052810" y="0"/>
                  <a:pt x="11287760" y="234950"/>
                  <a:pt x="11287760" y="525780"/>
                </a:cubicBezTo>
                <a:lnTo>
                  <a:pt x="11287760" y="5822950"/>
                </a:lnTo>
                <a:cubicBezTo>
                  <a:pt x="11287760" y="6113780"/>
                  <a:pt x="11052810" y="6348730"/>
                  <a:pt x="10761980" y="6348730"/>
                </a:cubicBezTo>
                <a:lnTo>
                  <a:pt x="525780" y="6348730"/>
                </a:lnTo>
                <a:cubicBezTo>
                  <a:pt x="236220" y="6350000"/>
                  <a:pt x="0" y="6115050"/>
                  <a:pt x="0" y="5824220"/>
                </a:cubicBez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t="-43772" b="-4725"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12"/>
          <p:cNvSpPr/>
          <p:nvPr/>
        </p:nvSpPr>
        <p:spPr>
          <a:xfrm>
            <a:off x="9801525" y="7067062"/>
            <a:ext cx="3895144" cy="2191238"/>
          </a:xfrm>
          <a:custGeom>
            <a:avLst/>
            <a:gdLst/>
            <a:ahLst/>
            <a:cxnLst/>
            <a:rect l="l" t="t" r="r" b="b"/>
            <a:pathLst>
              <a:path w="11287760" h="6350000" extrusionOk="0">
                <a:moveTo>
                  <a:pt x="0" y="5824220"/>
                </a:moveTo>
                <a:lnTo>
                  <a:pt x="0" y="525780"/>
                </a:lnTo>
                <a:cubicBezTo>
                  <a:pt x="0" y="234950"/>
                  <a:pt x="234950" y="0"/>
                  <a:pt x="525780" y="0"/>
                </a:cubicBezTo>
                <a:lnTo>
                  <a:pt x="10761980" y="0"/>
                </a:lnTo>
                <a:cubicBezTo>
                  <a:pt x="11052810" y="0"/>
                  <a:pt x="11287760" y="234950"/>
                  <a:pt x="11287760" y="525780"/>
                </a:cubicBezTo>
                <a:lnTo>
                  <a:pt x="11287760" y="5822950"/>
                </a:lnTo>
                <a:cubicBezTo>
                  <a:pt x="11287760" y="6113780"/>
                  <a:pt x="11052810" y="6348730"/>
                  <a:pt x="10761980" y="6348730"/>
                </a:cubicBezTo>
                <a:lnTo>
                  <a:pt x="525780" y="6348730"/>
                </a:lnTo>
                <a:cubicBezTo>
                  <a:pt x="236220" y="6350000"/>
                  <a:pt x="0" y="6115050"/>
                  <a:pt x="0" y="5824220"/>
                </a:cubicBez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t="-50194" b="-4635"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12"/>
          <p:cNvSpPr txBox="1"/>
          <p:nvPr/>
        </p:nvSpPr>
        <p:spPr>
          <a:xfrm>
            <a:off x="4519740" y="4044449"/>
            <a:ext cx="3964500" cy="14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6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87"/>
              <a:buFont typeface="Arial"/>
              <a:buNone/>
            </a:pPr>
            <a:r>
              <a:rPr lang="en-US" sz="1787" b="1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Voix off :</a:t>
            </a:r>
            <a:r>
              <a:rPr lang="en-US" sz="1787" b="1" i="0" u="none" strike="noStrike" cap="none">
                <a:solidFill>
                  <a:srgbClr val="239EDB"/>
                </a:solidFill>
                <a:latin typeface="Poppins"/>
                <a:ea typeface="Poppins"/>
                <a:cs typeface="Poppins"/>
                <a:sym typeface="Poppins"/>
              </a:rPr>
              <a:t> ....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3998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87"/>
              <a:buFont typeface="Arial"/>
              <a:buNone/>
            </a:pPr>
            <a:endParaRPr sz="1787" b="1" i="0" u="none" strike="noStrike" cap="none">
              <a:solidFill>
                <a:srgbClr val="239EDB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r" rtl="1">
              <a:lnSpc>
                <a:spcPct val="14006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87"/>
              <a:buFont typeface="Arial"/>
              <a:buNone/>
            </a:pPr>
            <a:r>
              <a:rPr lang="en-US" sz="1787" b="1" i="0" u="none" strike="noStrike" cap="none">
                <a:solidFill>
                  <a:srgbClr val="239EDB"/>
                </a:solidFill>
                <a:latin typeface="Poppins"/>
                <a:ea typeface="Poppins"/>
                <a:cs typeface="Poppins"/>
                <a:sym typeface="Poppins"/>
              </a:rPr>
              <a:t>و التركيب بكل احترافية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3998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87"/>
              <a:buFont typeface="Arial"/>
              <a:buNone/>
            </a:pPr>
            <a:endParaRPr sz="1787" b="1" i="0" u="none" strike="noStrike" cap="none">
              <a:solidFill>
                <a:srgbClr val="239EDB"/>
              </a:solidFill>
              <a:latin typeface="Poppins"/>
              <a:ea typeface="Poppins"/>
              <a:cs typeface="Poppins"/>
              <a:sym typeface="Poppins"/>
              <a:rtl/>
            </a:endParaRPr>
          </a:p>
        </p:txBody>
      </p:sp>
      <p:grpSp>
        <p:nvGrpSpPr>
          <p:cNvPr id="191" name="Google Shape;191;p12"/>
          <p:cNvGrpSpPr/>
          <p:nvPr/>
        </p:nvGrpSpPr>
        <p:grpSpPr>
          <a:xfrm>
            <a:off x="15112189" y="-1776751"/>
            <a:ext cx="630238" cy="2805451"/>
            <a:chOff x="0" y="-38100"/>
            <a:chExt cx="210975" cy="939136"/>
          </a:xfrm>
        </p:grpSpPr>
        <p:sp>
          <p:nvSpPr>
            <p:cNvPr id="192" name="Google Shape;192;p12"/>
            <p:cNvSpPr/>
            <p:nvPr/>
          </p:nvSpPr>
          <p:spPr>
            <a:xfrm>
              <a:off x="0" y="0"/>
              <a:ext cx="210975" cy="901036"/>
            </a:xfrm>
            <a:custGeom>
              <a:avLst/>
              <a:gdLst/>
              <a:ahLst/>
              <a:cxnLst/>
              <a:rect l="l" t="t" r="r" b="b"/>
              <a:pathLst>
                <a:path w="210975" h="901036" extrusionOk="0">
                  <a:moveTo>
                    <a:pt x="105487" y="0"/>
                  </a:moveTo>
                  <a:lnTo>
                    <a:pt x="105487" y="0"/>
                  </a:lnTo>
                  <a:cubicBezTo>
                    <a:pt x="133464" y="0"/>
                    <a:pt x="160295" y="11114"/>
                    <a:pt x="180078" y="30897"/>
                  </a:cubicBezTo>
                  <a:cubicBezTo>
                    <a:pt x="199861" y="50679"/>
                    <a:pt x="210975" y="77510"/>
                    <a:pt x="210975" y="105487"/>
                  </a:cubicBezTo>
                  <a:lnTo>
                    <a:pt x="210975" y="795549"/>
                  </a:lnTo>
                  <a:cubicBezTo>
                    <a:pt x="210975" y="853808"/>
                    <a:pt x="163746" y="901036"/>
                    <a:pt x="105487" y="901036"/>
                  </a:cubicBezTo>
                  <a:lnTo>
                    <a:pt x="105487" y="901036"/>
                  </a:lnTo>
                  <a:cubicBezTo>
                    <a:pt x="47228" y="901036"/>
                    <a:pt x="0" y="853808"/>
                    <a:pt x="0" y="795549"/>
                  </a:cubicBezTo>
                  <a:lnTo>
                    <a:pt x="0" y="105487"/>
                  </a:lnTo>
                  <a:cubicBezTo>
                    <a:pt x="0" y="47228"/>
                    <a:pt x="47228" y="0"/>
                    <a:pt x="105487" y="0"/>
                  </a:cubicBezTo>
                  <a:close/>
                </a:path>
              </a:pathLst>
            </a:custGeom>
            <a:solidFill>
              <a:srgbClr val="FF16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12"/>
            <p:cNvSpPr txBox="1"/>
            <p:nvPr/>
          </p:nvSpPr>
          <p:spPr>
            <a:xfrm>
              <a:off x="0" y="-38100"/>
              <a:ext cx="210975" cy="9391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4" name="Google Shape;194;p12"/>
          <p:cNvGrpSpPr/>
          <p:nvPr/>
        </p:nvGrpSpPr>
        <p:grpSpPr>
          <a:xfrm>
            <a:off x="15871426" y="-1776751"/>
            <a:ext cx="630238" cy="2805451"/>
            <a:chOff x="0" y="-38100"/>
            <a:chExt cx="210975" cy="939136"/>
          </a:xfrm>
        </p:grpSpPr>
        <p:sp>
          <p:nvSpPr>
            <p:cNvPr id="195" name="Google Shape;195;p12"/>
            <p:cNvSpPr/>
            <p:nvPr/>
          </p:nvSpPr>
          <p:spPr>
            <a:xfrm>
              <a:off x="0" y="0"/>
              <a:ext cx="210975" cy="901036"/>
            </a:xfrm>
            <a:custGeom>
              <a:avLst/>
              <a:gdLst/>
              <a:ahLst/>
              <a:cxnLst/>
              <a:rect l="l" t="t" r="r" b="b"/>
              <a:pathLst>
                <a:path w="210975" h="901036" extrusionOk="0">
                  <a:moveTo>
                    <a:pt x="105487" y="0"/>
                  </a:moveTo>
                  <a:lnTo>
                    <a:pt x="105487" y="0"/>
                  </a:lnTo>
                  <a:cubicBezTo>
                    <a:pt x="133464" y="0"/>
                    <a:pt x="160295" y="11114"/>
                    <a:pt x="180078" y="30897"/>
                  </a:cubicBezTo>
                  <a:cubicBezTo>
                    <a:pt x="199861" y="50679"/>
                    <a:pt x="210975" y="77510"/>
                    <a:pt x="210975" y="105487"/>
                  </a:cubicBezTo>
                  <a:lnTo>
                    <a:pt x="210975" y="795549"/>
                  </a:lnTo>
                  <a:cubicBezTo>
                    <a:pt x="210975" y="853808"/>
                    <a:pt x="163746" y="901036"/>
                    <a:pt x="105487" y="901036"/>
                  </a:cubicBezTo>
                  <a:lnTo>
                    <a:pt x="105487" y="901036"/>
                  </a:lnTo>
                  <a:cubicBezTo>
                    <a:pt x="47228" y="901036"/>
                    <a:pt x="0" y="853808"/>
                    <a:pt x="0" y="795549"/>
                  </a:cubicBezTo>
                  <a:lnTo>
                    <a:pt x="0" y="105487"/>
                  </a:lnTo>
                  <a:cubicBezTo>
                    <a:pt x="0" y="47228"/>
                    <a:pt x="47228" y="0"/>
                    <a:pt x="105487" y="0"/>
                  </a:cubicBezTo>
                  <a:close/>
                </a:path>
              </a:pathLst>
            </a:custGeom>
            <a:solidFill>
              <a:srgbClr val="FF16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12"/>
            <p:cNvSpPr txBox="1"/>
            <p:nvPr/>
          </p:nvSpPr>
          <p:spPr>
            <a:xfrm>
              <a:off x="0" y="-38100"/>
              <a:ext cx="210975" cy="9391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7" name="Google Shape;197;p12"/>
          <p:cNvGrpSpPr/>
          <p:nvPr/>
        </p:nvGrpSpPr>
        <p:grpSpPr>
          <a:xfrm>
            <a:off x="16629062" y="-1776751"/>
            <a:ext cx="630238" cy="2805451"/>
            <a:chOff x="0" y="-38100"/>
            <a:chExt cx="210975" cy="939136"/>
          </a:xfrm>
        </p:grpSpPr>
        <p:sp>
          <p:nvSpPr>
            <p:cNvPr id="198" name="Google Shape;198;p12"/>
            <p:cNvSpPr/>
            <p:nvPr/>
          </p:nvSpPr>
          <p:spPr>
            <a:xfrm>
              <a:off x="0" y="0"/>
              <a:ext cx="210975" cy="901036"/>
            </a:xfrm>
            <a:custGeom>
              <a:avLst/>
              <a:gdLst/>
              <a:ahLst/>
              <a:cxnLst/>
              <a:rect l="l" t="t" r="r" b="b"/>
              <a:pathLst>
                <a:path w="210975" h="901036" extrusionOk="0">
                  <a:moveTo>
                    <a:pt x="105487" y="0"/>
                  </a:moveTo>
                  <a:lnTo>
                    <a:pt x="105487" y="0"/>
                  </a:lnTo>
                  <a:cubicBezTo>
                    <a:pt x="133464" y="0"/>
                    <a:pt x="160295" y="11114"/>
                    <a:pt x="180078" y="30897"/>
                  </a:cubicBezTo>
                  <a:cubicBezTo>
                    <a:pt x="199861" y="50679"/>
                    <a:pt x="210975" y="77510"/>
                    <a:pt x="210975" y="105487"/>
                  </a:cubicBezTo>
                  <a:lnTo>
                    <a:pt x="210975" y="795549"/>
                  </a:lnTo>
                  <a:cubicBezTo>
                    <a:pt x="210975" y="853808"/>
                    <a:pt x="163746" y="901036"/>
                    <a:pt x="105487" y="901036"/>
                  </a:cubicBezTo>
                  <a:lnTo>
                    <a:pt x="105487" y="901036"/>
                  </a:lnTo>
                  <a:cubicBezTo>
                    <a:pt x="47228" y="901036"/>
                    <a:pt x="0" y="853808"/>
                    <a:pt x="0" y="795549"/>
                  </a:cubicBezTo>
                  <a:lnTo>
                    <a:pt x="0" y="105487"/>
                  </a:lnTo>
                  <a:cubicBezTo>
                    <a:pt x="0" y="47228"/>
                    <a:pt x="47228" y="0"/>
                    <a:pt x="105487" y="0"/>
                  </a:cubicBezTo>
                  <a:close/>
                </a:path>
              </a:pathLst>
            </a:custGeom>
            <a:solidFill>
              <a:srgbClr val="FF16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12"/>
            <p:cNvSpPr txBox="1"/>
            <p:nvPr/>
          </p:nvSpPr>
          <p:spPr>
            <a:xfrm>
              <a:off x="0" y="-38100"/>
              <a:ext cx="210975" cy="9391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0" name="Google Shape;200;p12"/>
          <p:cNvGrpSpPr/>
          <p:nvPr/>
        </p:nvGrpSpPr>
        <p:grpSpPr>
          <a:xfrm>
            <a:off x="1028700" y="-1776751"/>
            <a:ext cx="630238" cy="2805451"/>
            <a:chOff x="0" y="-38100"/>
            <a:chExt cx="210975" cy="939136"/>
          </a:xfrm>
        </p:grpSpPr>
        <p:sp>
          <p:nvSpPr>
            <p:cNvPr id="201" name="Google Shape;201;p12"/>
            <p:cNvSpPr/>
            <p:nvPr/>
          </p:nvSpPr>
          <p:spPr>
            <a:xfrm>
              <a:off x="0" y="0"/>
              <a:ext cx="210975" cy="901036"/>
            </a:xfrm>
            <a:custGeom>
              <a:avLst/>
              <a:gdLst/>
              <a:ahLst/>
              <a:cxnLst/>
              <a:rect l="l" t="t" r="r" b="b"/>
              <a:pathLst>
                <a:path w="210975" h="901036" extrusionOk="0">
                  <a:moveTo>
                    <a:pt x="105487" y="0"/>
                  </a:moveTo>
                  <a:lnTo>
                    <a:pt x="105487" y="0"/>
                  </a:lnTo>
                  <a:cubicBezTo>
                    <a:pt x="133464" y="0"/>
                    <a:pt x="160295" y="11114"/>
                    <a:pt x="180078" y="30897"/>
                  </a:cubicBezTo>
                  <a:cubicBezTo>
                    <a:pt x="199861" y="50679"/>
                    <a:pt x="210975" y="77510"/>
                    <a:pt x="210975" y="105487"/>
                  </a:cubicBezTo>
                  <a:lnTo>
                    <a:pt x="210975" y="795549"/>
                  </a:lnTo>
                  <a:cubicBezTo>
                    <a:pt x="210975" y="853808"/>
                    <a:pt x="163746" y="901036"/>
                    <a:pt x="105487" y="901036"/>
                  </a:cubicBezTo>
                  <a:lnTo>
                    <a:pt x="105487" y="901036"/>
                  </a:lnTo>
                  <a:cubicBezTo>
                    <a:pt x="47228" y="901036"/>
                    <a:pt x="0" y="853808"/>
                    <a:pt x="0" y="795549"/>
                  </a:cubicBezTo>
                  <a:lnTo>
                    <a:pt x="0" y="105487"/>
                  </a:lnTo>
                  <a:cubicBezTo>
                    <a:pt x="0" y="47228"/>
                    <a:pt x="47228" y="0"/>
                    <a:pt x="105487" y="0"/>
                  </a:cubicBezTo>
                  <a:close/>
                </a:path>
              </a:pathLst>
            </a:custGeom>
            <a:solidFill>
              <a:srgbClr val="FF16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12"/>
            <p:cNvSpPr txBox="1"/>
            <p:nvPr/>
          </p:nvSpPr>
          <p:spPr>
            <a:xfrm>
              <a:off x="0" y="-38100"/>
              <a:ext cx="210975" cy="9391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3" name="Google Shape;203;p12"/>
          <p:cNvGrpSpPr/>
          <p:nvPr/>
        </p:nvGrpSpPr>
        <p:grpSpPr>
          <a:xfrm>
            <a:off x="1787937" y="-1776751"/>
            <a:ext cx="630238" cy="2805451"/>
            <a:chOff x="0" y="-38100"/>
            <a:chExt cx="210975" cy="939136"/>
          </a:xfrm>
        </p:grpSpPr>
        <p:sp>
          <p:nvSpPr>
            <p:cNvPr id="204" name="Google Shape;204;p12"/>
            <p:cNvSpPr/>
            <p:nvPr/>
          </p:nvSpPr>
          <p:spPr>
            <a:xfrm>
              <a:off x="0" y="0"/>
              <a:ext cx="210975" cy="901036"/>
            </a:xfrm>
            <a:custGeom>
              <a:avLst/>
              <a:gdLst/>
              <a:ahLst/>
              <a:cxnLst/>
              <a:rect l="l" t="t" r="r" b="b"/>
              <a:pathLst>
                <a:path w="210975" h="901036" extrusionOk="0">
                  <a:moveTo>
                    <a:pt x="105487" y="0"/>
                  </a:moveTo>
                  <a:lnTo>
                    <a:pt x="105487" y="0"/>
                  </a:lnTo>
                  <a:cubicBezTo>
                    <a:pt x="133464" y="0"/>
                    <a:pt x="160295" y="11114"/>
                    <a:pt x="180078" y="30897"/>
                  </a:cubicBezTo>
                  <a:cubicBezTo>
                    <a:pt x="199861" y="50679"/>
                    <a:pt x="210975" y="77510"/>
                    <a:pt x="210975" y="105487"/>
                  </a:cubicBezTo>
                  <a:lnTo>
                    <a:pt x="210975" y="795549"/>
                  </a:lnTo>
                  <a:cubicBezTo>
                    <a:pt x="210975" y="853808"/>
                    <a:pt x="163746" y="901036"/>
                    <a:pt x="105487" y="901036"/>
                  </a:cubicBezTo>
                  <a:lnTo>
                    <a:pt x="105487" y="901036"/>
                  </a:lnTo>
                  <a:cubicBezTo>
                    <a:pt x="47228" y="901036"/>
                    <a:pt x="0" y="853808"/>
                    <a:pt x="0" y="795549"/>
                  </a:cubicBezTo>
                  <a:lnTo>
                    <a:pt x="0" y="105487"/>
                  </a:lnTo>
                  <a:cubicBezTo>
                    <a:pt x="0" y="47228"/>
                    <a:pt x="47228" y="0"/>
                    <a:pt x="105487" y="0"/>
                  </a:cubicBezTo>
                  <a:close/>
                </a:path>
              </a:pathLst>
            </a:custGeom>
            <a:solidFill>
              <a:srgbClr val="FF16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12"/>
            <p:cNvSpPr txBox="1"/>
            <p:nvPr/>
          </p:nvSpPr>
          <p:spPr>
            <a:xfrm>
              <a:off x="0" y="-38100"/>
              <a:ext cx="210975" cy="9391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6" name="Google Shape;206;p12"/>
          <p:cNvGrpSpPr/>
          <p:nvPr/>
        </p:nvGrpSpPr>
        <p:grpSpPr>
          <a:xfrm>
            <a:off x="2545573" y="-1776751"/>
            <a:ext cx="630238" cy="2805451"/>
            <a:chOff x="0" y="-38100"/>
            <a:chExt cx="210975" cy="939136"/>
          </a:xfrm>
        </p:grpSpPr>
        <p:sp>
          <p:nvSpPr>
            <p:cNvPr id="207" name="Google Shape;207;p12"/>
            <p:cNvSpPr/>
            <p:nvPr/>
          </p:nvSpPr>
          <p:spPr>
            <a:xfrm>
              <a:off x="0" y="0"/>
              <a:ext cx="210975" cy="901036"/>
            </a:xfrm>
            <a:custGeom>
              <a:avLst/>
              <a:gdLst/>
              <a:ahLst/>
              <a:cxnLst/>
              <a:rect l="l" t="t" r="r" b="b"/>
              <a:pathLst>
                <a:path w="210975" h="901036" extrusionOk="0">
                  <a:moveTo>
                    <a:pt x="105487" y="0"/>
                  </a:moveTo>
                  <a:lnTo>
                    <a:pt x="105487" y="0"/>
                  </a:lnTo>
                  <a:cubicBezTo>
                    <a:pt x="133464" y="0"/>
                    <a:pt x="160295" y="11114"/>
                    <a:pt x="180078" y="30897"/>
                  </a:cubicBezTo>
                  <a:cubicBezTo>
                    <a:pt x="199861" y="50679"/>
                    <a:pt x="210975" y="77510"/>
                    <a:pt x="210975" y="105487"/>
                  </a:cubicBezTo>
                  <a:lnTo>
                    <a:pt x="210975" y="795549"/>
                  </a:lnTo>
                  <a:cubicBezTo>
                    <a:pt x="210975" y="853808"/>
                    <a:pt x="163746" y="901036"/>
                    <a:pt x="105487" y="901036"/>
                  </a:cubicBezTo>
                  <a:lnTo>
                    <a:pt x="105487" y="901036"/>
                  </a:lnTo>
                  <a:cubicBezTo>
                    <a:pt x="47228" y="901036"/>
                    <a:pt x="0" y="853808"/>
                    <a:pt x="0" y="795549"/>
                  </a:cubicBezTo>
                  <a:lnTo>
                    <a:pt x="0" y="105487"/>
                  </a:lnTo>
                  <a:cubicBezTo>
                    <a:pt x="0" y="47228"/>
                    <a:pt x="47228" y="0"/>
                    <a:pt x="105487" y="0"/>
                  </a:cubicBezTo>
                  <a:close/>
                </a:path>
              </a:pathLst>
            </a:custGeom>
            <a:solidFill>
              <a:srgbClr val="FF16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12"/>
            <p:cNvSpPr txBox="1"/>
            <p:nvPr/>
          </p:nvSpPr>
          <p:spPr>
            <a:xfrm>
              <a:off x="0" y="-38100"/>
              <a:ext cx="210975" cy="9391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9" name="Google Shape;209;p12"/>
          <p:cNvSpPr txBox="1"/>
          <p:nvPr/>
        </p:nvSpPr>
        <p:spPr>
          <a:xfrm>
            <a:off x="4519740" y="7009912"/>
            <a:ext cx="3964500" cy="14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6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87"/>
              <a:buFont typeface="Arial"/>
              <a:buNone/>
            </a:pPr>
            <a:r>
              <a:rPr lang="en-US" sz="1787" b="1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Voix off :</a:t>
            </a:r>
            <a:endParaRPr sz="1787" b="1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r" rtl="1">
              <a:lnSpc>
                <a:spcPct val="14006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87"/>
              <a:buFont typeface="Arial"/>
              <a:buNone/>
            </a:pPr>
            <a:r>
              <a:rPr lang="en-US" sz="1787" b="1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787" b="1" i="0" u="none" strike="noStrike" cap="none">
                <a:solidFill>
                  <a:srgbClr val="239EDB"/>
                </a:solidFill>
                <a:latin typeface="Poppins"/>
                <a:ea typeface="Poppins"/>
                <a:cs typeface="Poppins"/>
                <a:sym typeface="Poppins"/>
              </a:rPr>
              <a:t>من هادي 30 عام و</a:t>
            </a:r>
            <a:endParaRPr sz="1787" b="1" i="0" u="none" strike="noStrike" cap="none">
              <a:solidFill>
                <a:srgbClr val="239EDB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r" rtl="1">
              <a:lnSpc>
                <a:spcPct val="14006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87"/>
              <a:buFont typeface="Arial"/>
              <a:buNone/>
            </a:pPr>
            <a:r>
              <a:rPr lang="en-US" sz="1787" b="1" i="0" u="none" strike="noStrike" cap="none">
                <a:solidFill>
                  <a:srgbClr val="239EDB"/>
                </a:solidFill>
                <a:latin typeface="Poppins"/>
                <a:ea typeface="Poppins"/>
                <a:cs typeface="Poppins"/>
                <a:sym typeface="Poppins"/>
              </a:rPr>
              <a:t> kitea كاتحسن تجربة ديال زبناءها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3998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87"/>
              <a:buFont typeface="Arial"/>
              <a:buNone/>
            </a:pPr>
            <a:endParaRPr sz="1787" b="1" i="0" u="none" strike="noStrike" cap="none">
              <a:solidFill>
                <a:srgbClr val="239EDB"/>
              </a:solidFill>
              <a:latin typeface="Poppins"/>
              <a:ea typeface="Poppins"/>
              <a:cs typeface="Poppins"/>
              <a:sym typeface="Poppins"/>
              <a:rtl/>
            </a:endParaRPr>
          </a:p>
        </p:txBody>
      </p:sp>
      <p:sp>
        <p:nvSpPr>
          <p:cNvPr id="210" name="Google Shape;210;p12"/>
          <p:cNvSpPr txBox="1"/>
          <p:nvPr/>
        </p:nvSpPr>
        <p:spPr>
          <a:xfrm>
            <a:off x="13954283" y="7207975"/>
            <a:ext cx="3964500" cy="10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6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87"/>
              <a:buFont typeface="Arial"/>
              <a:buNone/>
            </a:pPr>
            <a:r>
              <a:rPr lang="en-US" sz="1787" b="1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Voix off :</a:t>
            </a:r>
            <a:endParaRPr sz="1787" b="1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r" rtl="1">
              <a:lnSpc>
                <a:spcPct val="14006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87"/>
              <a:buFont typeface="Arial"/>
              <a:buNone/>
            </a:pPr>
            <a:r>
              <a:rPr lang="en-US" sz="1787" b="1" i="0" u="none" strike="noStrike" cap="none">
                <a:solidFill>
                  <a:srgbClr val="239EDB"/>
                </a:solidFill>
                <a:latin typeface="Poppins"/>
                <a:ea typeface="Poppins"/>
                <a:cs typeface="Poppins"/>
                <a:sym typeface="Poppins"/>
              </a:rPr>
              <a:t>و هاد الجائزة ، كاتبين المعاملة  و الخبرة  ديال الموظفين ديالنا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12"/>
          <p:cNvSpPr txBox="1"/>
          <p:nvPr/>
        </p:nvSpPr>
        <p:spPr>
          <a:xfrm>
            <a:off x="13889107" y="4044449"/>
            <a:ext cx="3964500" cy="22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1">
              <a:lnSpc>
                <a:spcPct val="14006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87"/>
              <a:buFont typeface="Arial"/>
              <a:buNone/>
            </a:pPr>
            <a:r>
              <a:rPr lang="en-US" sz="1787" b="1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Voix off</a:t>
            </a:r>
            <a:r>
              <a:rPr lang="en-US" sz="1787" b="1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  <a:rtl/>
              </a:rPr>
              <a:t> : </a:t>
            </a:r>
            <a:endParaRPr sz="1787" b="1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  <a:rtl/>
            </a:endParaRPr>
          </a:p>
          <a:p>
            <a:pPr marL="0" marR="0" lvl="0" indent="0" algn="r" rtl="1">
              <a:lnSpc>
                <a:spcPct val="14006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87"/>
              <a:buFont typeface="Arial"/>
              <a:buNone/>
            </a:pPr>
            <a:endParaRPr sz="1787" b="1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  <a:rtl/>
            </a:endParaRPr>
          </a:p>
          <a:p>
            <a:pPr marL="0" marR="0" lvl="0" indent="0" algn="r" rtl="1">
              <a:lnSpc>
                <a:spcPct val="14006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87"/>
              <a:buFont typeface="Arial"/>
              <a:buNone/>
            </a:pPr>
            <a:r>
              <a:rPr lang="en-US" sz="1787" b="1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  <a:rtl/>
              </a:rPr>
              <a:t> </a:t>
            </a:r>
            <a:r>
              <a:rPr lang="en-US" sz="1787" b="1" i="0" u="none" strike="noStrike" cap="none">
                <a:solidFill>
                  <a:srgbClr val="239EDB"/>
                </a:solidFill>
                <a:latin typeface="Poppins"/>
                <a:ea typeface="Poppins"/>
                <a:cs typeface="Poppins"/>
                <a:sym typeface="Poppins"/>
                <a:rtl/>
              </a:rPr>
              <a:t>ولكن حنا ف kitea ، عارفين  راه بالفضل ديالكم نتوما الزبناء ديالنا، باش تختارينا، للعام الرابع على التوالي، احسن خدمة زبناء 2025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12"/>
          <p:cNvSpPr/>
          <p:nvPr/>
        </p:nvSpPr>
        <p:spPr>
          <a:xfrm>
            <a:off x="2078900" y="3429000"/>
            <a:ext cx="475500" cy="475500"/>
          </a:xfrm>
          <a:prstGeom prst="ellipse">
            <a:avLst/>
          </a:prstGeom>
          <a:solidFill>
            <a:srgbClr val="FF161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12"/>
          <p:cNvSpPr/>
          <p:nvPr/>
        </p:nvSpPr>
        <p:spPr>
          <a:xfrm>
            <a:off x="11511350" y="3429000"/>
            <a:ext cx="475500" cy="475500"/>
          </a:xfrm>
          <a:prstGeom prst="ellipse">
            <a:avLst/>
          </a:prstGeom>
          <a:solidFill>
            <a:srgbClr val="FF161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12"/>
          <p:cNvSpPr/>
          <p:nvPr/>
        </p:nvSpPr>
        <p:spPr>
          <a:xfrm>
            <a:off x="2078463" y="9552050"/>
            <a:ext cx="475500" cy="475500"/>
          </a:xfrm>
          <a:prstGeom prst="ellipse">
            <a:avLst/>
          </a:prstGeom>
          <a:solidFill>
            <a:srgbClr val="FF161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12"/>
          <p:cNvSpPr/>
          <p:nvPr/>
        </p:nvSpPr>
        <p:spPr>
          <a:xfrm>
            <a:off x="11511338" y="9552050"/>
            <a:ext cx="475500" cy="475500"/>
          </a:xfrm>
          <a:prstGeom prst="ellipse">
            <a:avLst/>
          </a:prstGeom>
          <a:solidFill>
            <a:srgbClr val="FF161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4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16662" b="-16661"/>
            </a:stretch>
          </a:blipFill>
          <a:ln>
            <a:noFill/>
          </a:ln>
        </p:spPr>
        <p:txBody>
          <a:bodyPr/>
          <a:lstStyle/>
          <a:p>
            <a:endParaRPr lang="fr-FR"/>
          </a:p>
        </p:txBody>
      </p:sp>
      <p:cxnSp>
        <p:nvCxnSpPr>
          <p:cNvPr id="221" name="Google Shape;221;p14"/>
          <p:cNvCxnSpPr/>
          <p:nvPr/>
        </p:nvCxnSpPr>
        <p:spPr>
          <a:xfrm>
            <a:off x="5378378" y="2509452"/>
            <a:ext cx="7531244" cy="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2" name="Google Shape;222;p14"/>
          <p:cNvSpPr/>
          <p:nvPr/>
        </p:nvSpPr>
        <p:spPr>
          <a:xfrm>
            <a:off x="2074620" y="4438012"/>
            <a:ext cx="6773377" cy="3810405"/>
          </a:xfrm>
          <a:custGeom>
            <a:avLst/>
            <a:gdLst/>
            <a:ahLst/>
            <a:cxnLst/>
            <a:rect l="l" t="t" r="r" b="b"/>
            <a:pathLst>
              <a:path w="11287760" h="6350000" extrusionOk="0">
                <a:moveTo>
                  <a:pt x="0" y="5824220"/>
                </a:moveTo>
                <a:lnTo>
                  <a:pt x="0" y="525780"/>
                </a:lnTo>
                <a:cubicBezTo>
                  <a:pt x="0" y="234950"/>
                  <a:pt x="234950" y="0"/>
                  <a:pt x="525780" y="0"/>
                </a:cubicBezTo>
                <a:lnTo>
                  <a:pt x="10761980" y="0"/>
                </a:lnTo>
                <a:cubicBezTo>
                  <a:pt x="11052810" y="0"/>
                  <a:pt x="11287760" y="234950"/>
                  <a:pt x="11287760" y="525780"/>
                </a:cubicBezTo>
                <a:lnTo>
                  <a:pt x="11287760" y="5822950"/>
                </a:lnTo>
                <a:cubicBezTo>
                  <a:pt x="11287760" y="6113780"/>
                  <a:pt x="11052810" y="6348730"/>
                  <a:pt x="10761980" y="6348730"/>
                </a:cubicBezTo>
                <a:lnTo>
                  <a:pt x="525780" y="6348730"/>
                </a:lnTo>
                <a:cubicBezTo>
                  <a:pt x="236220" y="6350000"/>
                  <a:pt x="0" y="6115050"/>
                  <a:pt x="0" y="5824220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t="-54837"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14"/>
          <p:cNvSpPr txBox="1"/>
          <p:nvPr/>
        </p:nvSpPr>
        <p:spPr>
          <a:xfrm>
            <a:off x="4222275" y="1452300"/>
            <a:ext cx="86874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899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79"/>
              <a:buFont typeface="Arial"/>
              <a:buNone/>
            </a:pPr>
            <a:r>
              <a:rPr lang="en-US" sz="7879" b="1" i="0" u="none" strike="noStrike" cap="none">
                <a:solidFill>
                  <a:srgbClr val="000000"/>
                </a:solidFill>
                <a:latin typeface="Ultra"/>
                <a:ea typeface="Ultra"/>
                <a:cs typeface="Ultra"/>
                <a:sym typeface="Ultra"/>
              </a:rPr>
              <a:t>STORYBOARD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14"/>
          <p:cNvSpPr txBox="1"/>
          <p:nvPr/>
        </p:nvSpPr>
        <p:spPr>
          <a:xfrm>
            <a:off x="9292323" y="4436172"/>
            <a:ext cx="6894300" cy="38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9"/>
              <a:buFont typeface="Arial"/>
              <a:buNone/>
            </a:pPr>
            <a:r>
              <a:rPr lang="en-US" sz="3109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Voix off : </a:t>
            </a:r>
            <a:endParaRPr sz="3109" b="1" i="0" u="none" strike="noStrike" cap="non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9"/>
              <a:buFont typeface="Arial"/>
              <a:buNone/>
            </a:pPr>
            <a:endParaRPr sz="3109" b="1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r" rtl="1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9"/>
              <a:buFont typeface="Arial"/>
              <a:buNone/>
            </a:pPr>
            <a:r>
              <a:rPr lang="en-US" sz="3109" b="1" i="0" u="none" strike="noStrike" cap="none">
                <a:solidFill>
                  <a:srgbClr val="239EDB"/>
                </a:solidFill>
                <a:latin typeface="Poppins"/>
                <a:ea typeface="Poppins"/>
                <a:cs typeface="Poppins"/>
                <a:sym typeface="Poppins"/>
              </a:rPr>
              <a:t>و إلى بغيتو تزيدو تعرفو علاش، للعام الرابع على التوالي، ربحنا احسن خدمة زبناء 2025</a:t>
            </a:r>
            <a:endParaRPr sz="3109" b="1" i="0" u="none" strike="noStrike" cap="none">
              <a:solidFill>
                <a:srgbClr val="239EDB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r" rtl="1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9"/>
              <a:buFont typeface="Arial"/>
              <a:buNone/>
            </a:pPr>
            <a:r>
              <a:rPr lang="en-US" sz="3109" b="1" i="0" u="none" strike="noStrike" cap="none">
                <a:solidFill>
                  <a:srgbClr val="239EDB"/>
                </a:solidFill>
                <a:latin typeface="Poppins"/>
                <a:ea typeface="Poppins"/>
                <a:cs typeface="Poppins"/>
                <a:sym typeface="Poppins"/>
              </a:rPr>
              <a:t>أجو زورونا</a:t>
            </a:r>
            <a:endParaRPr sz="3109" b="1" i="0" u="none" strike="noStrike" cap="none">
              <a:solidFill>
                <a:srgbClr val="239ED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225" name="Google Shape;225;p14"/>
          <p:cNvGrpSpPr/>
          <p:nvPr/>
        </p:nvGrpSpPr>
        <p:grpSpPr>
          <a:xfrm>
            <a:off x="15112189" y="-1776751"/>
            <a:ext cx="630238" cy="2805451"/>
            <a:chOff x="0" y="-38100"/>
            <a:chExt cx="210975" cy="939136"/>
          </a:xfrm>
        </p:grpSpPr>
        <p:sp>
          <p:nvSpPr>
            <p:cNvPr id="226" name="Google Shape;226;p14"/>
            <p:cNvSpPr/>
            <p:nvPr/>
          </p:nvSpPr>
          <p:spPr>
            <a:xfrm>
              <a:off x="0" y="0"/>
              <a:ext cx="210975" cy="901036"/>
            </a:xfrm>
            <a:custGeom>
              <a:avLst/>
              <a:gdLst/>
              <a:ahLst/>
              <a:cxnLst/>
              <a:rect l="l" t="t" r="r" b="b"/>
              <a:pathLst>
                <a:path w="210975" h="901036" extrusionOk="0">
                  <a:moveTo>
                    <a:pt x="105487" y="0"/>
                  </a:moveTo>
                  <a:lnTo>
                    <a:pt x="105487" y="0"/>
                  </a:lnTo>
                  <a:cubicBezTo>
                    <a:pt x="133464" y="0"/>
                    <a:pt x="160295" y="11114"/>
                    <a:pt x="180078" y="30897"/>
                  </a:cubicBezTo>
                  <a:cubicBezTo>
                    <a:pt x="199861" y="50679"/>
                    <a:pt x="210975" y="77510"/>
                    <a:pt x="210975" y="105487"/>
                  </a:cubicBezTo>
                  <a:lnTo>
                    <a:pt x="210975" y="795549"/>
                  </a:lnTo>
                  <a:cubicBezTo>
                    <a:pt x="210975" y="853808"/>
                    <a:pt x="163746" y="901036"/>
                    <a:pt x="105487" y="901036"/>
                  </a:cubicBezTo>
                  <a:lnTo>
                    <a:pt x="105487" y="901036"/>
                  </a:lnTo>
                  <a:cubicBezTo>
                    <a:pt x="47228" y="901036"/>
                    <a:pt x="0" y="853808"/>
                    <a:pt x="0" y="795549"/>
                  </a:cubicBezTo>
                  <a:lnTo>
                    <a:pt x="0" y="105487"/>
                  </a:lnTo>
                  <a:cubicBezTo>
                    <a:pt x="0" y="47228"/>
                    <a:pt x="47228" y="0"/>
                    <a:pt x="105487" y="0"/>
                  </a:cubicBezTo>
                  <a:close/>
                </a:path>
              </a:pathLst>
            </a:custGeom>
            <a:solidFill>
              <a:srgbClr val="FF16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14"/>
            <p:cNvSpPr txBox="1"/>
            <p:nvPr/>
          </p:nvSpPr>
          <p:spPr>
            <a:xfrm>
              <a:off x="0" y="-38100"/>
              <a:ext cx="210975" cy="9391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8" name="Google Shape;228;p14"/>
          <p:cNvGrpSpPr/>
          <p:nvPr/>
        </p:nvGrpSpPr>
        <p:grpSpPr>
          <a:xfrm>
            <a:off x="15871426" y="-1776751"/>
            <a:ext cx="630238" cy="2805451"/>
            <a:chOff x="0" y="-38100"/>
            <a:chExt cx="210975" cy="939136"/>
          </a:xfrm>
        </p:grpSpPr>
        <p:sp>
          <p:nvSpPr>
            <p:cNvPr id="229" name="Google Shape;229;p14"/>
            <p:cNvSpPr/>
            <p:nvPr/>
          </p:nvSpPr>
          <p:spPr>
            <a:xfrm>
              <a:off x="0" y="0"/>
              <a:ext cx="210975" cy="901036"/>
            </a:xfrm>
            <a:custGeom>
              <a:avLst/>
              <a:gdLst/>
              <a:ahLst/>
              <a:cxnLst/>
              <a:rect l="l" t="t" r="r" b="b"/>
              <a:pathLst>
                <a:path w="210975" h="901036" extrusionOk="0">
                  <a:moveTo>
                    <a:pt x="105487" y="0"/>
                  </a:moveTo>
                  <a:lnTo>
                    <a:pt x="105487" y="0"/>
                  </a:lnTo>
                  <a:cubicBezTo>
                    <a:pt x="133464" y="0"/>
                    <a:pt x="160295" y="11114"/>
                    <a:pt x="180078" y="30897"/>
                  </a:cubicBezTo>
                  <a:cubicBezTo>
                    <a:pt x="199861" y="50679"/>
                    <a:pt x="210975" y="77510"/>
                    <a:pt x="210975" y="105487"/>
                  </a:cubicBezTo>
                  <a:lnTo>
                    <a:pt x="210975" y="795549"/>
                  </a:lnTo>
                  <a:cubicBezTo>
                    <a:pt x="210975" y="853808"/>
                    <a:pt x="163746" y="901036"/>
                    <a:pt x="105487" y="901036"/>
                  </a:cubicBezTo>
                  <a:lnTo>
                    <a:pt x="105487" y="901036"/>
                  </a:lnTo>
                  <a:cubicBezTo>
                    <a:pt x="47228" y="901036"/>
                    <a:pt x="0" y="853808"/>
                    <a:pt x="0" y="795549"/>
                  </a:cubicBezTo>
                  <a:lnTo>
                    <a:pt x="0" y="105487"/>
                  </a:lnTo>
                  <a:cubicBezTo>
                    <a:pt x="0" y="47228"/>
                    <a:pt x="47228" y="0"/>
                    <a:pt x="105487" y="0"/>
                  </a:cubicBezTo>
                  <a:close/>
                </a:path>
              </a:pathLst>
            </a:custGeom>
            <a:solidFill>
              <a:srgbClr val="FF16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14"/>
            <p:cNvSpPr txBox="1"/>
            <p:nvPr/>
          </p:nvSpPr>
          <p:spPr>
            <a:xfrm>
              <a:off x="0" y="-38100"/>
              <a:ext cx="210975" cy="9391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1" name="Google Shape;231;p14"/>
          <p:cNvGrpSpPr/>
          <p:nvPr/>
        </p:nvGrpSpPr>
        <p:grpSpPr>
          <a:xfrm>
            <a:off x="16629062" y="-1776751"/>
            <a:ext cx="630238" cy="2805451"/>
            <a:chOff x="0" y="-38100"/>
            <a:chExt cx="210975" cy="939136"/>
          </a:xfrm>
        </p:grpSpPr>
        <p:sp>
          <p:nvSpPr>
            <p:cNvPr id="232" name="Google Shape;232;p14"/>
            <p:cNvSpPr/>
            <p:nvPr/>
          </p:nvSpPr>
          <p:spPr>
            <a:xfrm>
              <a:off x="0" y="0"/>
              <a:ext cx="210975" cy="901036"/>
            </a:xfrm>
            <a:custGeom>
              <a:avLst/>
              <a:gdLst/>
              <a:ahLst/>
              <a:cxnLst/>
              <a:rect l="l" t="t" r="r" b="b"/>
              <a:pathLst>
                <a:path w="210975" h="901036" extrusionOk="0">
                  <a:moveTo>
                    <a:pt x="105487" y="0"/>
                  </a:moveTo>
                  <a:lnTo>
                    <a:pt x="105487" y="0"/>
                  </a:lnTo>
                  <a:cubicBezTo>
                    <a:pt x="133464" y="0"/>
                    <a:pt x="160295" y="11114"/>
                    <a:pt x="180078" y="30897"/>
                  </a:cubicBezTo>
                  <a:cubicBezTo>
                    <a:pt x="199861" y="50679"/>
                    <a:pt x="210975" y="77510"/>
                    <a:pt x="210975" y="105487"/>
                  </a:cubicBezTo>
                  <a:lnTo>
                    <a:pt x="210975" y="795549"/>
                  </a:lnTo>
                  <a:cubicBezTo>
                    <a:pt x="210975" y="853808"/>
                    <a:pt x="163746" y="901036"/>
                    <a:pt x="105487" y="901036"/>
                  </a:cubicBezTo>
                  <a:lnTo>
                    <a:pt x="105487" y="901036"/>
                  </a:lnTo>
                  <a:cubicBezTo>
                    <a:pt x="47228" y="901036"/>
                    <a:pt x="0" y="853808"/>
                    <a:pt x="0" y="795549"/>
                  </a:cubicBezTo>
                  <a:lnTo>
                    <a:pt x="0" y="105487"/>
                  </a:lnTo>
                  <a:cubicBezTo>
                    <a:pt x="0" y="47228"/>
                    <a:pt x="47228" y="0"/>
                    <a:pt x="105487" y="0"/>
                  </a:cubicBezTo>
                  <a:close/>
                </a:path>
              </a:pathLst>
            </a:custGeom>
            <a:solidFill>
              <a:srgbClr val="FF16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14"/>
            <p:cNvSpPr txBox="1"/>
            <p:nvPr/>
          </p:nvSpPr>
          <p:spPr>
            <a:xfrm>
              <a:off x="0" y="-38100"/>
              <a:ext cx="210975" cy="9391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4" name="Google Shape;234;p14"/>
          <p:cNvGrpSpPr/>
          <p:nvPr/>
        </p:nvGrpSpPr>
        <p:grpSpPr>
          <a:xfrm>
            <a:off x="1028700" y="-1776751"/>
            <a:ext cx="630238" cy="2805451"/>
            <a:chOff x="0" y="-38100"/>
            <a:chExt cx="210975" cy="939136"/>
          </a:xfrm>
        </p:grpSpPr>
        <p:sp>
          <p:nvSpPr>
            <p:cNvPr id="235" name="Google Shape;235;p14"/>
            <p:cNvSpPr/>
            <p:nvPr/>
          </p:nvSpPr>
          <p:spPr>
            <a:xfrm>
              <a:off x="0" y="0"/>
              <a:ext cx="210975" cy="901036"/>
            </a:xfrm>
            <a:custGeom>
              <a:avLst/>
              <a:gdLst/>
              <a:ahLst/>
              <a:cxnLst/>
              <a:rect l="l" t="t" r="r" b="b"/>
              <a:pathLst>
                <a:path w="210975" h="901036" extrusionOk="0">
                  <a:moveTo>
                    <a:pt x="105487" y="0"/>
                  </a:moveTo>
                  <a:lnTo>
                    <a:pt x="105487" y="0"/>
                  </a:lnTo>
                  <a:cubicBezTo>
                    <a:pt x="133464" y="0"/>
                    <a:pt x="160295" y="11114"/>
                    <a:pt x="180078" y="30897"/>
                  </a:cubicBezTo>
                  <a:cubicBezTo>
                    <a:pt x="199861" y="50679"/>
                    <a:pt x="210975" y="77510"/>
                    <a:pt x="210975" y="105487"/>
                  </a:cubicBezTo>
                  <a:lnTo>
                    <a:pt x="210975" y="795549"/>
                  </a:lnTo>
                  <a:cubicBezTo>
                    <a:pt x="210975" y="853808"/>
                    <a:pt x="163746" y="901036"/>
                    <a:pt x="105487" y="901036"/>
                  </a:cubicBezTo>
                  <a:lnTo>
                    <a:pt x="105487" y="901036"/>
                  </a:lnTo>
                  <a:cubicBezTo>
                    <a:pt x="47228" y="901036"/>
                    <a:pt x="0" y="853808"/>
                    <a:pt x="0" y="795549"/>
                  </a:cubicBezTo>
                  <a:lnTo>
                    <a:pt x="0" y="105487"/>
                  </a:lnTo>
                  <a:cubicBezTo>
                    <a:pt x="0" y="47228"/>
                    <a:pt x="47228" y="0"/>
                    <a:pt x="105487" y="0"/>
                  </a:cubicBezTo>
                  <a:close/>
                </a:path>
              </a:pathLst>
            </a:custGeom>
            <a:solidFill>
              <a:srgbClr val="FF16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14"/>
            <p:cNvSpPr txBox="1"/>
            <p:nvPr/>
          </p:nvSpPr>
          <p:spPr>
            <a:xfrm>
              <a:off x="0" y="-38100"/>
              <a:ext cx="210975" cy="9391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7" name="Google Shape;237;p14"/>
          <p:cNvGrpSpPr/>
          <p:nvPr/>
        </p:nvGrpSpPr>
        <p:grpSpPr>
          <a:xfrm>
            <a:off x="1787937" y="-1776751"/>
            <a:ext cx="630238" cy="2805451"/>
            <a:chOff x="0" y="-38100"/>
            <a:chExt cx="210975" cy="939136"/>
          </a:xfrm>
        </p:grpSpPr>
        <p:sp>
          <p:nvSpPr>
            <p:cNvPr id="238" name="Google Shape;238;p14"/>
            <p:cNvSpPr/>
            <p:nvPr/>
          </p:nvSpPr>
          <p:spPr>
            <a:xfrm>
              <a:off x="0" y="0"/>
              <a:ext cx="210975" cy="901036"/>
            </a:xfrm>
            <a:custGeom>
              <a:avLst/>
              <a:gdLst/>
              <a:ahLst/>
              <a:cxnLst/>
              <a:rect l="l" t="t" r="r" b="b"/>
              <a:pathLst>
                <a:path w="210975" h="901036" extrusionOk="0">
                  <a:moveTo>
                    <a:pt x="105487" y="0"/>
                  </a:moveTo>
                  <a:lnTo>
                    <a:pt x="105487" y="0"/>
                  </a:lnTo>
                  <a:cubicBezTo>
                    <a:pt x="133464" y="0"/>
                    <a:pt x="160295" y="11114"/>
                    <a:pt x="180078" y="30897"/>
                  </a:cubicBezTo>
                  <a:cubicBezTo>
                    <a:pt x="199861" y="50679"/>
                    <a:pt x="210975" y="77510"/>
                    <a:pt x="210975" y="105487"/>
                  </a:cubicBezTo>
                  <a:lnTo>
                    <a:pt x="210975" y="795549"/>
                  </a:lnTo>
                  <a:cubicBezTo>
                    <a:pt x="210975" y="853808"/>
                    <a:pt x="163746" y="901036"/>
                    <a:pt x="105487" y="901036"/>
                  </a:cubicBezTo>
                  <a:lnTo>
                    <a:pt x="105487" y="901036"/>
                  </a:lnTo>
                  <a:cubicBezTo>
                    <a:pt x="47228" y="901036"/>
                    <a:pt x="0" y="853808"/>
                    <a:pt x="0" y="795549"/>
                  </a:cubicBezTo>
                  <a:lnTo>
                    <a:pt x="0" y="105487"/>
                  </a:lnTo>
                  <a:cubicBezTo>
                    <a:pt x="0" y="47228"/>
                    <a:pt x="47228" y="0"/>
                    <a:pt x="105487" y="0"/>
                  </a:cubicBezTo>
                  <a:close/>
                </a:path>
              </a:pathLst>
            </a:custGeom>
            <a:solidFill>
              <a:srgbClr val="FF16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14"/>
            <p:cNvSpPr txBox="1"/>
            <p:nvPr/>
          </p:nvSpPr>
          <p:spPr>
            <a:xfrm>
              <a:off x="0" y="-38100"/>
              <a:ext cx="210975" cy="9391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0" name="Google Shape;240;p14"/>
          <p:cNvGrpSpPr/>
          <p:nvPr/>
        </p:nvGrpSpPr>
        <p:grpSpPr>
          <a:xfrm>
            <a:off x="2545573" y="-1776751"/>
            <a:ext cx="630238" cy="2805451"/>
            <a:chOff x="0" y="-38100"/>
            <a:chExt cx="210975" cy="939136"/>
          </a:xfrm>
        </p:grpSpPr>
        <p:sp>
          <p:nvSpPr>
            <p:cNvPr id="241" name="Google Shape;241;p14"/>
            <p:cNvSpPr/>
            <p:nvPr/>
          </p:nvSpPr>
          <p:spPr>
            <a:xfrm>
              <a:off x="0" y="0"/>
              <a:ext cx="210975" cy="901036"/>
            </a:xfrm>
            <a:custGeom>
              <a:avLst/>
              <a:gdLst/>
              <a:ahLst/>
              <a:cxnLst/>
              <a:rect l="l" t="t" r="r" b="b"/>
              <a:pathLst>
                <a:path w="210975" h="901036" extrusionOk="0">
                  <a:moveTo>
                    <a:pt x="105487" y="0"/>
                  </a:moveTo>
                  <a:lnTo>
                    <a:pt x="105487" y="0"/>
                  </a:lnTo>
                  <a:cubicBezTo>
                    <a:pt x="133464" y="0"/>
                    <a:pt x="160295" y="11114"/>
                    <a:pt x="180078" y="30897"/>
                  </a:cubicBezTo>
                  <a:cubicBezTo>
                    <a:pt x="199861" y="50679"/>
                    <a:pt x="210975" y="77510"/>
                    <a:pt x="210975" y="105487"/>
                  </a:cubicBezTo>
                  <a:lnTo>
                    <a:pt x="210975" y="795549"/>
                  </a:lnTo>
                  <a:cubicBezTo>
                    <a:pt x="210975" y="853808"/>
                    <a:pt x="163746" y="901036"/>
                    <a:pt x="105487" y="901036"/>
                  </a:cubicBezTo>
                  <a:lnTo>
                    <a:pt x="105487" y="901036"/>
                  </a:lnTo>
                  <a:cubicBezTo>
                    <a:pt x="47228" y="901036"/>
                    <a:pt x="0" y="853808"/>
                    <a:pt x="0" y="795549"/>
                  </a:cubicBezTo>
                  <a:lnTo>
                    <a:pt x="0" y="105487"/>
                  </a:lnTo>
                  <a:cubicBezTo>
                    <a:pt x="0" y="47228"/>
                    <a:pt x="47228" y="0"/>
                    <a:pt x="105487" y="0"/>
                  </a:cubicBezTo>
                  <a:close/>
                </a:path>
              </a:pathLst>
            </a:custGeom>
            <a:solidFill>
              <a:srgbClr val="FF16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14"/>
            <p:cNvSpPr txBox="1"/>
            <p:nvPr/>
          </p:nvSpPr>
          <p:spPr>
            <a:xfrm>
              <a:off x="0" y="-38100"/>
              <a:ext cx="210975" cy="9391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3" name="Google Shape;243;p14"/>
          <p:cNvSpPr/>
          <p:nvPr/>
        </p:nvSpPr>
        <p:spPr>
          <a:xfrm>
            <a:off x="2078900" y="3429000"/>
            <a:ext cx="887400" cy="475500"/>
          </a:xfrm>
          <a:prstGeom prst="ellipse">
            <a:avLst/>
          </a:prstGeom>
          <a:solidFill>
            <a:srgbClr val="FF161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Outro</a:t>
            </a: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1616"/>
        </a:solidFill>
        <a:effectLst/>
      </p:bgPr>
    </p:bg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2d94642153c_0_8"/>
          <p:cNvSpPr txBox="1"/>
          <p:nvPr/>
        </p:nvSpPr>
        <p:spPr>
          <a:xfrm>
            <a:off x="4835250" y="3942900"/>
            <a:ext cx="86175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899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79"/>
              <a:buFont typeface="Arial"/>
              <a:buNone/>
            </a:pPr>
            <a:r>
              <a:rPr lang="en-US" sz="7879" b="1">
                <a:solidFill>
                  <a:schemeClr val="lt1"/>
                </a:solidFill>
                <a:latin typeface="Ultra"/>
                <a:ea typeface="Ultra"/>
                <a:cs typeface="Ultra"/>
                <a:sym typeface="Ultra"/>
              </a:rPr>
              <a:t>Script VA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g2d94642153c_0_8"/>
          <p:cNvSpPr/>
          <p:nvPr/>
        </p:nvSpPr>
        <p:spPr>
          <a:xfrm>
            <a:off x="15793666" y="9481239"/>
            <a:ext cx="1465634" cy="542231"/>
          </a:xfrm>
          <a:custGeom>
            <a:avLst/>
            <a:gdLst/>
            <a:ahLst/>
            <a:cxnLst/>
            <a:rect l="l" t="t" r="r" b="b"/>
            <a:pathLst>
              <a:path w="1465634" h="542231" extrusionOk="0">
                <a:moveTo>
                  <a:pt x="0" y="0"/>
                </a:moveTo>
                <a:lnTo>
                  <a:pt x="1465634" y="0"/>
                </a:lnTo>
                <a:lnTo>
                  <a:pt x="1465634" y="542231"/>
                </a:lnTo>
                <a:lnTo>
                  <a:pt x="0" y="5422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2d94642153c_0_0"/>
          <p:cNvSpPr txBox="1"/>
          <p:nvPr/>
        </p:nvSpPr>
        <p:spPr>
          <a:xfrm>
            <a:off x="3094825" y="456750"/>
            <a:ext cx="12967800" cy="8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1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9"/>
              <a:buFont typeface="Arial"/>
              <a:buNone/>
            </a:pPr>
            <a:r>
              <a:rPr lang="en-US" sz="3109" b="1">
                <a:solidFill>
                  <a:srgbClr val="239EDB"/>
                </a:solidFill>
                <a:latin typeface="Poppins"/>
                <a:ea typeface="Poppins"/>
                <a:cs typeface="Poppins"/>
                <a:sym typeface="Poppins"/>
              </a:rPr>
              <a:t>علاش KITEA ربحات ربعة مرات على التوالي، احسن خدمة زبناء ؟</a:t>
            </a:r>
            <a:endParaRPr sz="3109" b="1">
              <a:solidFill>
                <a:srgbClr val="239EDB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marR="0" lvl="0" indent="-426021" algn="r" rtl="1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Clr>
                <a:srgbClr val="239EDB"/>
              </a:buClr>
              <a:buSzPts val="3109"/>
              <a:buFont typeface="Poppins"/>
              <a:buChar char="-"/>
            </a:pPr>
            <a:r>
              <a:rPr lang="en-US" sz="3109" b="1">
                <a:solidFill>
                  <a:srgbClr val="239EDB"/>
                </a:solidFill>
                <a:latin typeface="Poppins"/>
                <a:ea typeface="Poppins"/>
                <a:cs typeface="Poppins"/>
                <a:sym typeface="Poppins"/>
              </a:rPr>
              <a:t>كاين لي كيجول حيت عندهم ديما نصائح مفيدة </a:t>
            </a:r>
            <a:endParaRPr sz="3109" b="1">
              <a:solidFill>
                <a:srgbClr val="239EDB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marR="0" lvl="0" indent="-426021" algn="r" rtl="1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Clr>
                <a:srgbClr val="239EDB"/>
              </a:buClr>
              <a:buSzPts val="3109"/>
              <a:buFont typeface="Poppins"/>
              <a:buChar char="-"/>
            </a:pPr>
            <a:r>
              <a:rPr lang="en-US" sz="3109" b="1">
                <a:solidFill>
                  <a:srgbClr val="239EDB"/>
                </a:solidFill>
                <a:latin typeface="Poppins"/>
                <a:ea typeface="Poppins"/>
                <a:cs typeface="Poppins"/>
                <a:sym typeface="Poppins"/>
              </a:rPr>
              <a:t>وكاين لي كيجول حيت عندهم خدمات سريعة و مميزة</a:t>
            </a:r>
            <a:endParaRPr sz="3109" b="1">
              <a:solidFill>
                <a:srgbClr val="239EDB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marR="0" lvl="0" indent="-426021" algn="r" rtl="1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Clr>
                <a:srgbClr val="239EDB"/>
              </a:buClr>
              <a:buSzPts val="3109"/>
              <a:buFont typeface="Poppins"/>
              <a:buChar char="-"/>
            </a:pPr>
            <a:r>
              <a:rPr lang="en-US" sz="3109" b="1">
                <a:solidFill>
                  <a:srgbClr val="239EDB"/>
                </a:solidFill>
                <a:latin typeface="Poppins"/>
                <a:ea typeface="Poppins"/>
                <a:cs typeface="Poppins"/>
                <a:sym typeface="Poppins"/>
              </a:rPr>
              <a:t>كاين جاع  لي كيجول حيت كاين حلول ملاءمة لكل الاحتياجات</a:t>
            </a:r>
            <a:endParaRPr sz="3109" b="1">
              <a:solidFill>
                <a:srgbClr val="239EDB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marR="0" lvl="0" indent="-426021" algn="r" rtl="1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Clr>
                <a:srgbClr val="239EDB"/>
              </a:buClr>
              <a:buSzPts val="3109"/>
              <a:buFont typeface="Poppins"/>
              <a:buChar char="-"/>
            </a:pPr>
            <a:r>
              <a:rPr lang="en-US" sz="3109" b="1">
                <a:solidFill>
                  <a:srgbClr val="239EDB"/>
                </a:solidFill>
                <a:latin typeface="Poppins"/>
                <a:ea typeface="Poppins"/>
                <a:cs typeface="Poppins"/>
                <a:sym typeface="Poppins"/>
              </a:rPr>
              <a:t>و كاين لي بالنسبة ليه , حيت توصيل ديما ف الوقت…</a:t>
            </a:r>
            <a:endParaRPr sz="3109" b="1">
              <a:solidFill>
                <a:srgbClr val="239EDB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marR="0" lvl="0" indent="-426021" algn="r" rtl="1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Clr>
                <a:srgbClr val="239EDB"/>
              </a:buClr>
              <a:buSzPts val="3109"/>
              <a:buFont typeface="Poppins"/>
              <a:buChar char="-"/>
            </a:pPr>
            <a:r>
              <a:rPr lang="en-US" sz="3109" b="1">
                <a:solidFill>
                  <a:srgbClr val="239EDB"/>
                </a:solidFill>
                <a:latin typeface="Poppins"/>
                <a:ea typeface="Poppins"/>
                <a:cs typeface="Poppins"/>
                <a:sym typeface="Poppins"/>
              </a:rPr>
              <a:t>و التركيب بكل احترافية</a:t>
            </a:r>
            <a:endParaRPr sz="3109" b="1">
              <a:solidFill>
                <a:srgbClr val="239EDB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r" rtl="1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9"/>
              <a:buFont typeface="Arial"/>
              <a:buNone/>
            </a:pPr>
            <a:r>
              <a:rPr lang="en-US" sz="3109" b="1">
                <a:solidFill>
                  <a:srgbClr val="239EDB"/>
                </a:solidFill>
                <a:latin typeface="Poppins"/>
                <a:ea typeface="Poppins"/>
                <a:cs typeface="Poppins"/>
                <a:sym typeface="Poppins"/>
              </a:rPr>
              <a:t> ولكن حنا ف kitea ، عارفين  راه بالفضل ديالكم نتوما الزبناء ديالنا، باش تختارينا، للعام الرابع على التوالي، احسن خدمة زبناء 2025</a:t>
            </a:r>
            <a:endParaRPr sz="3109" b="1">
              <a:solidFill>
                <a:srgbClr val="239EDB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r" rtl="1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9"/>
              <a:buFont typeface="Arial"/>
              <a:buNone/>
            </a:pPr>
            <a:r>
              <a:rPr lang="en-US" sz="3109" b="1">
                <a:solidFill>
                  <a:srgbClr val="239EDB"/>
                </a:solidFill>
                <a:latin typeface="Poppins"/>
                <a:ea typeface="Poppins"/>
                <a:cs typeface="Poppins"/>
                <a:sym typeface="Poppins"/>
              </a:rPr>
              <a:t>من هادي 30 عام و kitea كاتحسن تجربة ديال زبناءها </a:t>
            </a:r>
            <a:endParaRPr sz="3109" b="1">
              <a:solidFill>
                <a:srgbClr val="239EDB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r" rtl="1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9"/>
              <a:buFont typeface="Arial"/>
              <a:buNone/>
            </a:pPr>
            <a:r>
              <a:rPr lang="en-US" sz="3109" b="1">
                <a:solidFill>
                  <a:srgbClr val="239EDB"/>
                </a:solidFill>
                <a:latin typeface="Poppins"/>
                <a:ea typeface="Poppins"/>
                <a:cs typeface="Poppins"/>
                <a:sym typeface="Poppins"/>
              </a:rPr>
              <a:t> هاد الجائزة ، كاتبين المعاملة  و الخبرة  ديال الموظفين ديالنا</a:t>
            </a:r>
            <a:endParaRPr sz="3109" b="1">
              <a:solidFill>
                <a:srgbClr val="239EDB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r" rtl="1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9"/>
              <a:buFont typeface="Arial"/>
              <a:buNone/>
            </a:pPr>
            <a:r>
              <a:rPr lang="en-US" sz="3109" b="1">
                <a:solidFill>
                  <a:srgbClr val="239EDB"/>
                </a:solidFill>
                <a:latin typeface="Poppins"/>
                <a:ea typeface="Poppins"/>
                <a:cs typeface="Poppins"/>
                <a:sym typeface="Poppins"/>
              </a:rPr>
              <a:t>و إلى بغيتو تزيدو تعرفو علاش، للعام الرابع على التوالي، ربحنا احسن خدمة زبناء 2025</a:t>
            </a:r>
            <a:endParaRPr sz="3109" b="1">
              <a:solidFill>
                <a:srgbClr val="239EDB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r" rtl="1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9"/>
              <a:buFont typeface="Arial"/>
              <a:buNone/>
            </a:pPr>
            <a:r>
              <a:rPr lang="en-US" sz="3109" b="1">
                <a:solidFill>
                  <a:srgbClr val="239EDB"/>
                </a:solidFill>
                <a:latin typeface="Poppins"/>
                <a:ea typeface="Poppins"/>
                <a:cs typeface="Poppins"/>
                <a:sym typeface="Poppins"/>
              </a:rPr>
              <a:t>أجو زورونا !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16"/>
          <p:cNvSpPr/>
          <p:nvPr/>
        </p:nvSpPr>
        <p:spPr>
          <a:xfrm flipH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16662" b="-16661"/>
            </a:stretch>
          </a:blipFill>
          <a:ln>
            <a:noFill/>
          </a:ln>
        </p:spPr>
        <p:txBody>
          <a:bodyPr/>
          <a:lstStyle/>
          <a:p>
            <a:endParaRPr lang="fr-FR"/>
          </a:p>
        </p:txBody>
      </p:sp>
      <p:grpSp>
        <p:nvGrpSpPr>
          <p:cNvPr id="407" name="Google Shape;407;p16"/>
          <p:cNvGrpSpPr/>
          <p:nvPr/>
        </p:nvGrpSpPr>
        <p:grpSpPr>
          <a:xfrm rot="-5400000">
            <a:off x="261139" y="961789"/>
            <a:ext cx="709050" cy="3156274"/>
            <a:chOff x="0" y="-38100"/>
            <a:chExt cx="210975" cy="939136"/>
          </a:xfrm>
        </p:grpSpPr>
        <p:sp>
          <p:nvSpPr>
            <p:cNvPr id="408" name="Google Shape;408;p16"/>
            <p:cNvSpPr/>
            <p:nvPr/>
          </p:nvSpPr>
          <p:spPr>
            <a:xfrm>
              <a:off x="0" y="0"/>
              <a:ext cx="210975" cy="901036"/>
            </a:xfrm>
            <a:custGeom>
              <a:avLst/>
              <a:gdLst/>
              <a:ahLst/>
              <a:cxnLst/>
              <a:rect l="l" t="t" r="r" b="b"/>
              <a:pathLst>
                <a:path w="210975" h="901036" extrusionOk="0">
                  <a:moveTo>
                    <a:pt x="105487" y="0"/>
                  </a:moveTo>
                  <a:lnTo>
                    <a:pt x="105487" y="0"/>
                  </a:lnTo>
                  <a:cubicBezTo>
                    <a:pt x="133464" y="0"/>
                    <a:pt x="160295" y="11114"/>
                    <a:pt x="180078" y="30897"/>
                  </a:cubicBezTo>
                  <a:cubicBezTo>
                    <a:pt x="199861" y="50679"/>
                    <a:pt x="210975" y="77510"/>
                    <a:pt x="210975" y="105487"/>
                  </a:cubicBezTo>
                  <a:lnTo>
                    <a:pt x="210975" y="795549"/>
                  </a:lnTo>
                  <a:cubicBezTo>
                    <a:pt x="210975" y="853808"/>
                    <a:pt x="163746" y="901036"/>
                    <a:pt x="105487" y="901036"/>
                  </a:cubicBezTo>
                  <a:lnTo>
                    <a:pt x="105487" y="901036"/>
                  </a:lnTo>
                  <a:cubicBezTo>
                    <a:pt x="47228" y="901036"/>
                    <a:pt x="0" y="853808"/>
                    <a:pt x="0" y="795549"/>
                  </a:cubicBezTo>
                  <a:lnTo>
                    <a:pt x="0" y="105487"/>
                  </a:lnTo>
                  <a:cubicBezTo>
                    <a:pt x="0" y="47228"/>
                    <a:pt x="47228" y="0"/>
                    <a:pt x="105487" y="0"/>
                  </a:cubicBezTo>
                  <a:close/>
                </a:path>
              </a:pathLst>
            </a:custGeom>
            <a:solidFill>
              <a:srgbClr val="FF16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16"/>
            <p:cNvSpPr txBox="1"/>
            <p:nvPr/>
          </p:nvSpPr>
          <p:spPr>
            <a:xfrm>
              <a:off x="0" y="-38100"/>
              <a:ext cx="210975" cy="9391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0" name="Google Shape;410;p16"/>
          <p:cNvGrpSpPr/>
          <p:nvPr/>
        </p:nvGrpSpPr>
        <p:grpSpPr>
          <a:xfrm rot="-5400000">
            <a:off x="261139" y="107609"/>
            <a:ext cx="709050" cy="3156274"/>
            <a:chOff x="0" y="-38100"/>
            <a:chExt cx="210975" cy="939136"/>
          </a:xfrm>
        </p:grpSpPr>
        <p:sp>
          <p:nvSpPr>
            <p:cNvPr id="411" name="Google Shape;411;p16"/>
            <p:cNvSpPr/>
            <p:nvPr/>
          </p:nvSpPr>
          <p:spPr>
            <a:xfrm>
              <a:off x="0" y="0"/>
              <a:ext cx="210975" cy="901036"/>
            </a:xfrm>
            <a:custGeom>
              <a:avLst/>
              <a:gdLst/>
              <a:ahLst/>
              <a:cxnLst/>
              <a:rect l="l" t="t" r="r" b="b"/>
              <a:pathLst>
                <a:path w="210975" h="901036" extrusionOk="0">
                  <a:moveTo>
                    <a:pt x="105487" y="0"/>
                  </a:moveTo>
                  <a:lnTo>
                    <a:pt x="105487" y="0"/>
                  </a:lnTo>
                  <a:cubicBezTo>
                    <a:pt x="133464" y="0"/>
                    <a:pt x="160295" y="11114"/>
                    <a:pt x="180078" y="30897"/>
                  </a:cubicBezTo>
                  <a:cubicBezTo>
                    <a:pt x="199861" y="50679"/>
                    <a:pt x="210975" y="77510"/>
                    <a:pt x="210975" y="105487"/>
                  </a:cubicBezTo>
                  <a:lnTo>
                    <a:pt x="210975" y="795549"/>
                  </a:lnTo>
                  <a:cubicBezTo>
                    <a:pt x="210975" y="853808"/>
                    <a:pt x="163746" y="901036"/>
                    <a:pt x="105487" y="901036"/>
                  </a:cubicBezTo>
                  <a:lnTo>
                    <a:pt x="105487" y="901036"/>
                  </a:lnTo>
                  <a:cubicBezTo>
                    <a:pt x="47228" y="901036"/>
                    <a:pt x="0" y="853808"/>
                    <a:pt x="0" y="795549"/>
                  </a:cubicBezTo>
                  <a:lnTo>
                    <a:pt x="0" y="105487"/>
                  </a:lnTo>
                  <a:cubicBezTo>
                    <a:pt x="0" y="47228"/>
                    <a:pt x="47228" y="0"/>
                    <a:pt x="105487" y="0"/>
                  </a:cubicBezTo>
                  <a:close/>
                </a:path>
              </a:pathLst>
            </a:custGeom>
            <a:solidFill>
              <a:srgbClr val="FF16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16"/>
            <p:cNvSpPr txBox="1"/>
            <p:nvPr/>
          </p:nvSpPr>
          <p:spPr>
            <a:xfrm>
              <a:off x="0" y="-38100"/>
              <a:ext cx="210975" cy="9391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3" name="Google Shape;413;p16"/>
          <p:cNvGrpSpPr/>
          <p:nvPr/>
        </p:nvGrpSpPr>
        <p:grpSpPr>
          <a:xfrm rot="-5400000">
            <a:off x="261139" y="-744770"/>
            <a:ext cx="709050" cy="3156274"/>
            <a:chOff x="0" y="-38100"/>
            <a:chExt cx="210975" cy="939136"/>
          </a:xfrm>
        </p:grpSpPr>
        <p:sp>
          <p:nvSpPr>
            <p:cNvPr id="414" name="Google Shape;414;p16"/>
            <p:cNvSpPr/>
            <p:nvPr/>
          </p:nvSpPr>
          <p:spPr>
            <a:xfrm>
              <a:off x="0" y="0"/>
              <a:ext cx="210975" cy="901036"/>
            </a:xfrm>
            <a:custGeom>
              <a:avLst/>
              <a:gdLst/>
              <a:ahLst/>
              <a:cxnLst/>
              <a:rect l="l" t="t" r="r" b="b"/>
              <a:pathLst>
                <a:path w="210975" h="901036" extrusionOk="0">
                  <a:moveTo>
                    <a:pt x="105487" y="0"/>
                  </a:moveTo>
                  <a:lnTo>
                    <a:pt x="105487" y="0"/>
                  </a:lnTo>
                  <a:cubicBezTo>
                    <a:pt x="133464" y="0"/>
                    <a:pt x="160295" y="11114"/>
                    <a:pt x="180078" y="30897"/>
                  </a:cubicBezTo>
                  <a:cubicBezTo>
                    <a:pt x="199861" y="50679"/>
                    <a:pt x="210975" y="77510"/>
                    <a:pt x="210975" y="105487"/>
                  </a:cubicBezTo>
                  <a:lnTo>
                    <a:pt x="210975" y="795549"/>
                  </a:lnTo>
                  <a:cubicBezTo>
                    <a:pt x="210975" y="853808"/>
                    <a:pt x="163746" y="901036"/>
                    <a:pt x="105487" y="901036"/>
                  </a:cubicBezTo>
                  <a:lnTo>
                    <a:pt x="105487" y="901036"/>
                  </a:lnTo>
                  <a:cubicBezTo>
                    <a:pt x="47228" y="901036"/>
                    <a:pt x="0" y="853808"/>
                    <a:pt x="0" y="795549"/>
                  </a:cubicBezTo>
                  <a:lnTo>
                    <a:pt x="0" y="105487"/>
                  </a:lnTo>
                  <a:cubicBezTo>
                    <a:pt x="0" y="47228"/>
                    <a:pt x="47228" y="0"/>
                    <a:pt x="105487" y="0"/>
                  </a:cubicBezTo>
                  <a:close/>
                </a:path>
              </a:pathLst>
            </a:custGeom>
            <a:solidFill>
              <a:srgbClr val="FF16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16"/>
            <p:cNvSpPr txBox="1"/>
            <p:nvPr/>
          </p:nvSpPr>
          <p:spPr>
            <a:xfrm>
              <a:off x="0" y="-38100"/>
              <a:ext cx="210975" cy="9391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6" name="Google Shape;416;p16"/>
          <p:cNvGrpSpPr/>
          <p:nvPr/>
        </p:nvGrpSpPr>
        <p:grpSpPr>
          <a:xfrm rot="-5400000">
            <a:off x="14606790" y="3264372"/>
            <a:ext cx="922476" cy="7552864"/>
            <a:chOff x="0" y="-38100"/>
            <a:chExt cx="274479" cy="2247323"/>
          </a:xfrm>
        </p:grpSpPr>
        <p:sp>
          <p:nvSpPr>
            <p:cNvPr id="417" name="Google Shape;417;p16"/>
            <p:cNvSpPr/>
            <p:nvPr/>
          </p:nvSpPr>
          <p:spPr>
            <a:xfrm>
              <a:off x="0" y="0"/>
              <a:ext cx="274479" cy="2209223"/>
            </a:xfrm>
            <a:custGeom>
              <a:avLst/>
              <a:gdLst/>
              <a:ahLst/>
              <a:cxnLst/>
              <a:rect l="l" t="t" r="r" b="b"/>
              <a:pathLst>
                <a:path w="274479" h="2209223" extrusionOk="0">
                  <a:moveTo>
                    <a:pt x="137239" y="0"/>
                  </a:moveTo>
                  <a:lnTo>
                    <a:pt x="137239" y="0"/>
                  </a:lnTo>
                  <a:cubicBezTo>
                    <a:pt x="213035" y="0"/>
                    <a:pt x="274479" y="61444"/>
                    <a:pt x="274479" y="137239"/>
                  </a:cubicBezTo>
                  <a:lnTo>
                    <a:pt x="274479" y="2071984"/>
                  </a:lnTo>
                  <a:cubicBezTo>
                    <a:pt x="274479" y="2147779"/>
                    <a:pt x="213035" y="2209223"/>
                    <a:pt x="137239" y="2209223"/>
                  </a:cubicBezTo>
                  <a:lnTo>
                    <a:pt x="137239" y="2209223"/>
                  </a:lnTo>
                  <a:cubicBezTo>
                    <a:pt x="100841" y="2209223"/>
                    <a:pt x="65934" y="2194764"/>
                    <a:pt x="40197" y="2169027"/>
                  </a:cubicBezTo>
                  <a:cubicBezTo>
                    <a:pt x="14459" y="2143289"/>
                    <a:pt x="0" y="2108382"/>
                    <a:pt x="0" y="2071984"/>
                  </a:cubicBezTo>
                  <a:lnTo>
                    <a:pt x="0" y="137239"/>
                  </a:lnTo>
                  <a:cubicBezTo>
                    <a:pt x="0" y="100841"/>
                    <a:pt x="14459" y="65934"/>
                    <a:pt x="40197" y="40197"/>
                  </a:cubicBezTo>
                  <a:cubicBezTo>
                    <a:pt x="65934" y="14459"/>
                    <a:pt x="100841" y="0"/>
                    <a:pt x="137239" y="0"/>
                  </a:cubicBezTo>
                  <a:close/>
                </a:path>
              </a:pathLst>
            </a:custGeom>
            <a:solidFill>
              <a:srgbClr val="FF16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16"/>
            <p:cNvSpPr txBox="1"/>
            <p:nvPr/>
          </p:nvSpPr>
          <p:spPr>
            <a:xfrm>
              <a:off x="0" y="-38100"/>
              <a:ext cx="274479" cy="22473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9" name="Google Shape;419;p16"/>
          <p:cNvSpPr txBox="1"/>
          <p:nvPr/>
        </p:nvSpPr>
        <p:spPr>
          <a:xfrm>
            <a:off x="6132465" y="1217973"/>
            <a:ext cx="11126835" cy="1734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40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74"/>
              <a:buFont typeface="Arial"/>
              <a:buNone/>
            </a:pPr>
            <a:r>
              <a:rPr lang="en-US" sz="10074" b="0" i="0" u="none" strike="noStrike" cap="non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THANK YOU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20" name="Google Shape;420;p16"/>
          <p:cNvCxnSpPr/>
          <p:nvPr/>
        </p:nvCxnSpPr>
        <p:spPr>
          <a:xfrm>
            <a:off x="8967634" y="2889278"/>
            <a:ext cx="7910666" cy="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1" name="Google Shape;421;p16"/>
          <p:cNvSpPr/>
          <p:nvPr/>
        </p:nvSpPr>
        <p:spPr>
          <a:xfrm>
            <a:off x="1318474" y="8066978"/>
            <a:ext cx="538308" cy="538308"/>
          </a:xfrm>
          <a:custGeom>
            <a:avLst/>
            <a:gdLst/>
            <a:ahLst/>
            <a:cxnLst/>
            <a:rect l="l" t="t" r="r" b="b"/>
            <a:pathLst>
              <a:path w="538308" h="538308" extrusionOk="0">
                <a:moveTo>
                  <a:pt x="0" y="0"/>
                </a:moveTo>
                <a:lnTo>
                  <a:pt x="538308" y="0"/>
                </a:lnTo>
                <a:lnTo>
                  <a:pt x="538308" y="538308"/>
                </a:lnTo>
                <a:lnTo>
                  <a:pt x="0" y="5383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fr-FR"/>
          </a:p>
        </p:txBody>
      </p:sp>
      <p:sp>
        <p:nvSpPr>
          <p:cNvPr id="422" name="Google Shape;422;p16"/>
          <p:cNvSpPr/>
          <p:nvPr/>
        </p:nvSpPr>
        <p:spPr>
          <a:xfrm>
            <a:off x="1318474" y="8792594"/>
            <a:ext cx="538308" cy="538308"/>
          </a:xfrm>
          <a:custGeom>
            <a:avLst/>
            <a:gdLst/>
            <a:ahLst/>
            <a:cxnLst/>
            <a:rect l="l" t="t" r="r" b="b"/>
            <a:pathLst>
              <a:path w="538308" h="538308" extrusionOk="0">
                <a:moveTo>
                  <a:pt x="0" y="0"/>
                </a:moveTo>
                <a:lnTo>
                  <a:pt x="538308" y="0"/>
                </a:lnTo>
                <a:lnTo>
                  <a:pt x="538308" y="538308"/>
                </a:lnTo>
                <a:lnTo>
                  <a:pt x="0" y="5383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fr-FR"/>
          </a:p>
        </p:txBody>
      </p:sp>
      <p:grpSp>
        <p:nvGrpSpPr>
          <p:cNvPr id="423" name="Google Shape;423;p16"/>
          <p:cNvGrpSpPr/>
          <p:nvPr/>
        </p:nvGrpSpPr>
        <p:grpSpPr>
          <a:xfrm rot="-5400000">
            <a:off x="14606790" y="4398190"/>
            <a:ext cx="922476" cy="7552864"/>
            <a:chOff x="0" y="-38100"/>
            <a:chExt cx="274479" cy="2247323"/>
          </a:xfrm>
        </p:grpSpPr>
        <p:sp>
          <p:nvSpPr>
            <p:cNvPr id="424" name="Google Shape;424;p16"/>
            <p:cNvSpPr/>
            <p:nvPr/>
          </p:nvSpPr>
          <p:spPr>
            <a:xfrm>
              <a:off x="0" y="0"/>
              <a:ext cx="274479" cy="2209223"/>
            </a:xfrm>
            <a:custGeom>
              <a:avLst/>
              <a:gdLst/>
              <a:ahLst/>
              <a:cxnLst/>
              <a:rect l="l" t="t" r="r" b="b"/>
              <a:pathLst>
                <a:path w="274479" h="2209223" extrusionOk="0">
                  <a:moveTo>
                    <a:pt x="137239" y="0"/>
                  </a:moveTo>
                  <a:lnTo>
                    <a:pt x="137239" y="0"/>
                  </a:lnTo>
                  <a:cubicBezTo>
                    <a:pt x="213035" y="0"/>
                    <a:pt x="274479" y="61444"/>
                    <a:pt x="274479" y="137239"/>
                  </a:cubicBezTo>
                  <a:lnTo>
                    <a:pt x="274479" y="2071984"/>
                  </a:lnTo>
                  <a:cubicBezTo>
                    <a:pt x="274479" y="2147779"/>
                    <a:pt x="213035" y="2209223"/>
                    <a:pt x="137239" y="2209223"/>
                  </a:cubicBezTo>
                  <a:lnTo>
                    <a:pt x="137239" y="2209223"/>
                  </a:lnTo>
                  <a:cubicBezTo>
                    <a:pt x="100841" y="2209223"/>
                    <a:pt x="65934" y="2194764"/>
                    <a:pt x="40197" y="2169027"/>
                  </a:cubicBezTo>
                  <a:cubicBezTo>
                    <a:pt x="14459" y="2143289"/>
                    <a:pt x="0" y="2108382"/>
                    <a:pt x="0" y="2071984"/>
                  </a:cubicBezTo>
                  <a:lnTo>
                    <a:pt x="0" y="137239"/>
                  </a:lnTo>
                  <a:cubicBezTo>
                    <a:pt x="0" y="100841"/>
                    <a:pt x="14459" y="65934"/>
                    <a:pt x="40197" y="40197"/>
                  </a:cubicBezTo>
                  <a:cubicBezTo>
                    <a:pt x="65934" y="14459"/>
                    <a:pt x="100841" y="0"/>
                    <a:pt x="137239" y="0"/>
                  </a:cubicBezTo>
                  <a:close/>
                </a:path>
              </a:pathLst>
            </a:custGeom>
            <a:solidFill>
              <a:srgbClr val="FF16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16"/>
            <p:cNvSpPr txBox="1"/>
            <p:nvPr/>
          </p:nvSpPr>
          <p:spPr>
            <a:xfrm>
              <a:off x="0" y="-38100"/>
              <a:ext cx="274479" cy="22473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6" name="Google Shape;426;p16"/>
          <p:cNvGrpSpPr/>
          <p:nvPr/>
        </p:nvGrpSpPr>
        <p:grpSpPr>
          <a:xfrm rot="-5400000">
            <a:off x="14606790" y="5607378"/>
            <a:ext cx="922476" cy="7552864"/>
            <a:chOff x="0" y="-38100"/>
            <a:chExt cx="274479" cy="2247323"/>
          </a:xfrm>
        </p:grpSpPr>
        <p:sp>
          <p:nvSpPr>
            <p:cNvPr id="427" name="Google Shape;427;p16"/>
            <p:cNvSpPr/>
            <p:nvPr/>
          </p:nvSpPr>
          <p:spPr>
            <a:xfrm>
              <a:off x="0" y="0"/>
              <a:ext cx="274479" cy="2209223"/>
            </a:xfrm>
            <a:custGeom>
              <a:avLst/>
              <a:gdLst/>
              <a:ahLst/>
              <a:cxnLst/>
              <a:rect l="l" t="t" r="r" b="b"/>
              <a:pathLst>
                <a:path w="274479" h="2209223" extrusionOk="0">
                  <a:moveTo>
                    <a:pt x="137239" y="0"/>
                  </a:moveTo>
                  <a:lnTo>
                    <a:pt x="137239" y="0"/>
                  </a:lnTo>
                  <a:cubicBezTo>
                    <a:pt x="213035" y="0"/>
                    <a:pt x="274479" y="61444"/>
                    <a:pt x="274479" y="137239"/>
                  </a:cubicBezTo>
                  <a:lnTo>
                    <a:pt x="274479" y="2071984"/>
                  </a:lnTo>
                  <a:cubicBezTo>
                    <a:pt x="274479" y="2147779"/>
                    <a:pt x="213035" y="2209223"/>
                    <a:pt x="137239" y="2209223"/>
                  </a:cubicBezTo>
                  <a:lnTo>
                    <a:pt x="137239" y="2209223"/>
                  </a:lnTo>
                  <a:cubicBezTo>
                    <a:pt x="100841" y="2209223"/>
                    <a:pt x="65934" y="2194764"/>
                    <a:pt x="40197" y="2169027"/>
                  </a:cubicBezTo>
                  <a:cubicBezTo>
                    <a:pt x="14459" y="2143289"/>
                    <a:pt x="0" y="2108382"/>
                    <a:pt x="0" y="2071984"/>
                  </a:cubicBezTo>
                  <a:lnTo>
                    <a:pt x="0" y="137239"/>
                  </a:lnTo>
                  <a:cubicBezTo>
                    <a:pt x="0" y="100841"/>
                    <a:pt x="14459" y="65934"/>
                    <a:pt x="40197" y="40197"/>
                  </a:cubicBezTo>
                  <a:cubicBezTo>
                    <a:pt x="65934" y="14459"/>
                    <a:pt x="100841" y="0"/>
                    <a:pt x="137239" y="0"/>
                  </a:cubicBezTo>
                  <a:close/>
                </a:path>
              </a:pathLst>
            </a:custGeom>
            <a:solidFill>
              <a:srgbClr val="FF16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16"/>
            <p:cNvSpPr txBox="1"/>
            <p:nvPr/>
          </p:nvSpPr>
          <p:spPr>
            <a:xfrm>
              <a:off x="0" y="-38100"/>
              <a:ext cx="274479" cy="22473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303</Words>
  <Application>Microsoft Macintosh PowerPoint</Application>
  <PresentationFormat>Personnalisé</PresentationFormat>
  <Paragraphs>60</Paragraphs>
  <Slides>9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5" baseType="lpstr">
      <vt:lpstr>Calibri</vt:lpstr>
      <vt:lpstr>Poppins</vt:lpstr>
      <vt:lpstr>League Spartan</vt:lpstr>
      <vt:lpstr>Arial</vt:lpstr>
      <vt:lpstr>Ultra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cp:lastModifiedBy>Dina</cp:lastModifiedBy>
  <cp:revision>1</cp:revision>
  <dcterms:created xsi:type="dcterms:W3CDTF">2006-08-16T00:00:00Z</dcterms:created>
  <dcterms:modified xsi:type="dcterms:W3CDTF">2025-02-17T10:16:51Z</dcterms:modified>
</cp:coreProperties>
</file>